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64" r:id="rId3"/>
    <p:sldId id="263" r:id="rId4"/>
    <p:sldId id="272" r:id="rId5"/>
    <p:sldId id="270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1" r:id="rId15"/>
    <p:sldId id="283" r:id="rId16"/>
    <p:sldId id="282" r:id="rId17"/>
    <p:sldId id="284" r:id="rId18"/>
    <p:sldId id="285" r:id="rId19"/>
    <p:sldId id="286" r:id="rId20"/>
    <p:sldId id="287" r:id="rId21"/>
    <p:sldId id="288" r:id="rId22"/>
    <p:sldId id="292" r:id="rId23"/>
    <p:sldId id="289" r:id="rId24"/>
    <p:sldId id="290" r:id="rId25"/>
    <p:sldId id="291" r:id="rId26"/>
    <p:sldId id="293" r:id="rId27"/>
    <p:sldId id="294" r:id="rId28"/>
    <p:sldId id="295" r:id="rId2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5" autoAdjust="0"/>
    <p:restoredTop sz="86375" autoAdjust="0"/>
  </p:normalViewPr>
  <p:slideViewPr>
    <p:cSldViewPr>
      <p:cViewPr>
        <p:scale>
          <a:sx n="79" d="100"/>
          <a:sy n="79" d="100"/>
        </p:scale>
        <p:origin x="50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487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990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618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283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341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013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997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938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426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8776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051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8FE39-C15A-4C0C-8615-0BE29FE88DF7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7261-BD28-4EFD-AA26-856E75B217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2285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91730"/>
          </a:xfrm>
        </p:spPr>
        <p:txBody>
          <a:bodyPr>
            <a:normAutofit/>
          </a:bodyPr>
          <a:lstStyle/>
          <a:p>
            <a:r>
              <a:rPr lang="en-NZ" sz="6600" dirty="0" smtClean="0"/>
              <a:t>Blue Cliffs </a:t>
            </a:r>
            <a:r>
              <a:rPr lang="en-NZ" sz="6600" dirty="0" smtClean="0"/>
              <a:t>Station</a:t>
            </a:r>
            <a:br>
              <a:rPr lang="en-NZ" sz="6600" dirty="0" smtClean="0"/>
            </a:br>
            <a:r>
              <a:rPr lang="en-NZ" sz="3100" dirty="0" smtClean="0"/>
              <a:t>Presented by William Rolleston</a:t>
            </a:r>
            <a:br>
              <a:rPr lang="en-NZ" sz="3100" dirty="0" smtClean="0"/>
            </a:br>
            <a:r>
              <a:rPr lang="en-NZ" sz="3100" dirty="0" smtClean="0"/>
              <a:t>28 March 2018</a:t>
            </a:r>
            <a:endParaRPr lang="en-NZ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1026" name="Picture 2" descr="C:\Users\William\Pictures\Blue Duck Survey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2969008" cy="197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lliam\Pictures\Heart Spur water intake\IMG_3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89040"/>
            <a:ext cx="2574705" cy="19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r="8730"/>
          <a:stretch/>
        </p:blipFill>
        <p:spPr bwMode="auto">
          <a:xfrm>
            <a:off x="5868144" y="3789040"/>
            <a:ext cx="2525486" cy="19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24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" y="0"/>
            <a:ext cx="10618625" cy="687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7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20672" cy="688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336" y="1196752"/>
            <a:ext cx="2038753" cy="18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05064"/>
            <a:ext cx="3173536" cy="20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8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923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02" y="188640"/>
            <a:ext cx="2379287" cy="145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45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5460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43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53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1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16" y="5266"/>
            <a:ext cx="10642187" cy="689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70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19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0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20672" cy="689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8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" y="1626"/>
            <a:ext cx="10560534" cy="685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3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52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6" r="10966"/>
          <a:stretch/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6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5488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3347864" y="4509120"/>
            <a:ext cx="144016" cy="14401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5-Point Star 4"/>
          <p:cNvSpPr/>
          <p:nvPr/>
        </p:nvSpPr>
        <p:spPr>
          <a:xfrm>
            <a:off x="2555776" y="6021288"/>
            <a:ext cx="144016" cy="14401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5-Point Star 5"/>
          <p:cNvSpPr/>
          <p:nvPr/>
        </p:nvSpPr>
        <p:spPr>
          <a:xfrm>
            <a:off x="6660232" y="3573016"/>
            <a:ext cx="144016" cy="14401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5-Point Star 6"/>
          <p:cNvSpPr/>
          <p:nvPr/>
        </p:nvSpPr>
        <p:spPr>
          <a:xfrm>
            <a:off x="1547664" y="4149080"/>
            <a:ext cx="144016" cy="14401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5-Point Star 7"/>
          <p:cNvSpPr/>
          <p:nvPr/>
        </p:nvSpPr>
        <p:spPr>
          <a:xfrm>
            <a:off x="3203848" y="5301208"/>
            <a:ext cx="144016" cy="14401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5-Point Star 8"/>
          <p:cNvSpPr/>
          <p:nvPr/>
        </p:nvSpPr>
        <p:spPr>
          <a:xfrm>
            <a:off x="2483768" y="4509120"/>
            <a:ext cx="144016" cy="14401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93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81" y="0"/>
            <a:ext cx="9531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7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98" y="0"/>
            <a:ext cx="1055045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3851920" y="1799383"/>
            <a:ext cx="144016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5-Point Star 4"/>
          <p:cNvSpPr/>
          <p:nvPr/>
        </p:nvSpPr>
        <p:spPr>
          <a:xfrm>
            <a:off x="7308304" y="1628800"/>
            <a:ext cx="144016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5-Point Star 5"/>
          <p:cNvSpPr/>
          <p:nvPr/>
        </p:nvSpPr>
        <p:spPr>
          <a:xfrm>
            <a:off x="683568" y="2447038"/>
            <a:ext cx="144016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5-Point Star 6"/>
          <p:cNvSpPr/>
          <p:nvPr/>
        </p:nvSpPr>
        <p:spPr>
          <a:xfrm>
            <a:off x="1979712" y="2904238"/>
            <a:ext cx="144016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5-Point Star 7"/>
          <p:cNvSpPr/>
          <p:nvPr/>
        </p:nvSpPr>
        <p:spPr>
          <a:xfrm>
            <a:off x="2843808" y="3933056"/>
            <a:ext cx="144016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5-Point Star 8"/>
          <p:cNvSpPr/>
          <p:nvPr/>
        </p:nvSpPr>
        <p:spPr>
          <a:xfrm>
            <a:off x="2123728" y="4869160"/>
            <a:ext cx="144016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2296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" y="0"/>
            <a:ext cx="9860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9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0" y="-8599"/>
            <a:ext cx="9766346" cy="692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30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785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1331476"/>
            <a:ext cx="136815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 smtClean="0"/>
              <a:t>45 Hectares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7775848" y="2875002"/>
            <a:ext cx="136815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 smtClean="0"/>
              <a:t>27 Hectares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6228184" y="3059668"/>
            <a:ext cx="136815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 smtClean="0"/>
              <a:t>49 Hectares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741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5782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46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67628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3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6"/>
          <a:stretch/>
        </p:blipFill>
        <p:spPr bwMode="auto">
          <a:xfrm>
            <a:off x="-10453" y="3902"/>
            <a:ext cx="9154453" cy="68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5288129"/>
            <a:ext cx="3131840" cy="156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22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12869" r="9244" b="900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32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" y="0"/>
            <a:ext cx="10573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6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55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5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81" y="0"/>
            <a:ext cx="10594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2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20672" cy="689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4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6" y="0"/>
            <a:ext cx="105598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0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3030"/>
            <a:ext cx="10597765" cy="68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4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9</Words>
  <Application>Microsoft Office PowerPoint</Application>
  <PresentationFormat>On-screen Show (4:3)</PresentationFormat>
  <Paragraphs>4</Paragraphs>
  <Slides>28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Blue Cliffs Station Presented by William Rolleston 28 March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Rolleston</dc:creator>
  <cp:lastModifiedBy>Maidment, David R</cp:lastModifiedBy>
  <cp:revision>31</cp:revision>
  <cp:lastPrinted>2018-03-27T20:46:40Z</cp:lastPrinted>
  <dcterms:created xsi:type="dcterms:W3CDTF">2018-03-26T22:35:54Z</dcterms:created>
  <dcterms:modified xsi:type="dcterms:W3CDTF">2018-03-28T07:55:36Z</dcterms:modified>
</cp:coreProperties>
</file>