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  <p:sldMasterId id="2147483700" r:id="rId4"/>
    <p:sldMasterId id="2147483714" r:id="rId5"/>
    <p:sldMasterId id="2147483726" r:id="rId6"/>
  </p:sldMasterIdLst>
  <p:notesMasterIdLst>
    <p:notesMasterId r:id="rId48"/>
  </p:notesMasterIdLst>
  <p:sldIdLst>
    <p:sldId id="1289" r:id="rId7"/>
    <p:sldId id="712" r:id="rId8"/>
    <p:sldId id="775" r:id="rId9"/>
    <p:sldId id="1275" r:id="rId10"/>
    <p:sldId id="1286" r:id="rId11"/>
    <p:sldId id="1287" r:id="rId12"/>
    <p:sldId id="298" r:id="rId13"/>
    <p:sldId id="260" r:id="rId14"/>
    <p:sldId id="1288" r:id="rId15"/>
    <p:sldId id="258" r:id="rId16"/>
    <p:sldId id="259" r:id="rId17"/>
    <p:sldId id="257" r:id="rId18"/>
    <p:sldId id="262" r:id="rId19"/>
    <p:sldId id="263" r:id="rId20"/>
    <p:sldId id="264" r:id="rId21"/>
    <p:sldId id="265" r:id="rId22"/>
    <p:sldId id="267" r:id="rId23"/>
    <p:sldId id="1290" r:id="rId24"/>
    <p:sldId id="261" r:id="rId25"/>
    <p:sldId id="270" r:id="rId26"/>
    <p:sldId id="271" r:id="rId27"/>
    <p:sldId id="275" r:id="rId28"/>
    <p:sldId id="1284" r:id="rId29"/>
    <p:sldId id="337" r:id="rId30"/>
    <p:sldId id="278" r:id="rId31"/>
    <p:sldId id="1292" r:id="rId32"/>
    <p:sldId id="620" r:id="rId33"/>
    <p:sldId id="1107" r:id="rId34"/>
    <p:sldId id="639" r:id="rId35"/>
    <p:sldId id="653" r:id="rId36"/>
    <p:sldId id="1296" r:id="rId37"/>
    <p:sldId id="1297" r:id="rId38"/>
    <p:sldId id="642" r:id="rId39"/>
    <p:sldId id="1293" r:id="rId40"/>
    <p:sldId id="545" r:id="rId41"/>
    <p:sldId id="547" r:id="rId42"/>
    <p:sldId id="548" r:id="rId43"/>
    <p:sldId id="549" r:id="rId44"/>
    <p:sldId id="594" r:id="rId45"/>
    <p:sldId id="550" r:id="rId46"/>
    <p:sldId id="1295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D3F0C-17F6-41C6-B0E8-180A71B32D8A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E42D8-5921-4D64-83E3-3AE67D570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5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102350" cy="3432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86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861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if….</a:t>
            </a:r>
          </a:p>
          <a:p>
            <a:r>
              <a:rPr lang="en-US" dirty="0"/>
              <a:t>During a flood you were able to use your phone to drop a pin…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E31FC-1F0B-4362-8426-556E3CDDE1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600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706438"/>
            <a:ext cx="6286500" cy="3535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633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7143C0-4F23-B545-9533-520B5A87CA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4633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5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BAD07-F4CD-4406-9FE5-F5BEAEDB42F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530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if….</a:t>
            </a:r>
          </a:p>
          <a:p>
            <a:r>
              <a:rPr lang="en-US" dirty="0"/>
              <a:t>During a flood you were able to use your phone to drop a pin…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E31FC-1F0B-4362-8426-556E3CDDE1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84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if….</a:t>
            </a:r>
          </a:p>
          <a:p>
            <a:r>
              <a:rPr lang="en-US" dirty="0"/>
              <a:t>During a flood you were able to use your phone to drop a pin…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E31FC-1F0B-4362-8426-556E3CDDE1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28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if….</a:t>
            </a:r>
          </a:p>
          <a:p>
            <a:r>
              <a:rPr lang="en-US" dirty="0"/>
              <a:t>During a flood you were able to use your phone to drop a pin…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E31FC-1F0B-4362-8426-556E3CDDE1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54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if….</a:t>
            </a:r>
          </a:p>
          <a:p>
            <a:r>
              <a:rPr lang="en-US" dirty="0"/>
              <a:t>During a flood you were able to use your phone to drop a pin…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E31FC-1F0B-4362-8426-556E3CDDE1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78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if….</a:t>
            </a:r>
          </a:p>
          <a:p>
            <a:r>
              <a:rPr lang="en-US" dirty="0"/>
              <a:t>During a flood you were able to use your phone to drop a pin…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E31FC-1F0B-4362-8426-556E3CDDE1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99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if….</a:t>
            </a:r>
          </a:p>
          <a:p>
            <a:r>
              <a:rPr lang="en-US" dirty="0"/>
              <a:t>During a flood you were able to use your phone to drop a pin…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E31FC-1F0B-4362-8426-556E3CDDE1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0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0003359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416299361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8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 bwMode="hidden">
          <a:xfrm rot="715083">
            <a:off x="-18487827" y="2345711"/>
            <a:ext cx="29615896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6717073" y="1172144"/>
            <a:ext cx="396748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645920"/>
            <a:ext cx="85344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090672"/>
            <a:ext cx="85344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rgbClr val="D1E3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200157" y="687393"/>
            <a:ext cx="4933697" cy="755331"/>
          </a:xfrm>
          <a:prstGeom prst="rect">
            <a:avLst/>
          </a:prstGeom>
        </p:spPr>
      </p:pic>
      <p:pic>
        <p:nvPicPr>
          <p:cNvPr id="12" name="Picture 11" descr="esri logo_ppt_520px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5" b="10029"/>
          <a:stretch>
            <a:fillRect/>
          </a:stretch>
        </p:blipFill>
        <p:spPr bwMode="gray">
          <a:xfrm>
            <a:off x="8001000" y="111101"/>
            <a:ext cx="4191000" cy="16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27887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grdnt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rgbClr val="0067CD">
                  <a:alpha val="0"/>
                </a:srgbClr>
              </a:gs>
              <a:gs pos="100000">
                <a:schemeClr val="accent4">
                  <a:lumMod val="20000"/>
                  <a:lumOff val="80000"/>
                </a:schemeClr>
              </a:gs>
              <a:gs pos="65000">
                <a:srgbClr val="0067CD">
                  <a:alpha val="6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Oval 14"/>
          <p:cNvSpPr/>
          <p:nvPr userDrawn="1"/>
        </p:nvSpPr>
        <p:spPr bwMode="hidden">
          <a:xfrm rot="715083">
            <a:off x="-18487827" y="2345711"/>
            <a:ext cx="29615896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6717073" y="1172144"/>
            <a:ext cx="396748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645920"/>
            <a:ext cx="85344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090672"/>
            <a:ext cx="85344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11" name="Picture 10" descr="esri-10GlobeLogo_No-r_s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9708" y="566649"/>
            <a:ext cx="2148517" cy="7189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600008" y="546100"/>
            <a:ext cx="2408525" cy="8763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5EB4E6">
                    <a:lumMod val="40000"/>
                    <a:lumOff val="60000"/>
                    <a:alpha val="60000"/>
                  </a:srgbClr>
                </a:solidFill>
                <a:latin typeface="Arial"/>
              </a:rPr>
              <a:t>2012</a:t>
            </a:r>
            <a:endParaRPr lang="en-US" sz="2800" dirty="0">
              <a:solidFill>
                <a:srgbClr val="5EB4E6">
                  <a:lumMod val="40000"/>
                  <a:lumOff val="60000"/>
                  <a:alpha val="60000"/>
                </a:srgb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538"/>
          <a:stretch/>
        </p:blipFill>
        <p:spPr bwMode="black">
          <a:xfrm>
            <a:off x="1200154" y="801689"/>
            <a:ext cx="5268383" cy="3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2938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99560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0" y="1243584"/>
            <a:ext cx="97536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90176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38400" y="5715005"/>
            <a:ext cx="8534400" cy="475487"/>
          </a:xfrm>
        </p:spPr>
        <p:txBody>
          <a:bodyPr anchor="b">
            <a:noAutofit/>
          </a:bodyPr>
          <a:lstStyle>
            <a:lvl1pPr marL="0" marR="0" indent="0" algn="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753932711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0" y="1243584"/>
            <a:ext cx="97536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38400" y="5715005"/>
            <a:ext cx="85344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413392903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161066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8000">
                  <a:alpha val="70000"/>
                </a:srgbClr>
              </a:gs>
              <a:gs pos="60000">
                <a:srgbClr val="008000">
                  <a:alpha val="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074740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82891496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990195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021281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 bwMode="hidden">
          <a:xfrm rot="715083">
            <a:off x="-18487827" y="2345711"/>
            <a:ext cx="29615896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6717073" y="1172144"/>
            <a:ext cx="396748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534291"/>
            <a:ext cx="94488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28800" y="2766525"/>
            <a:ext cx="85344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9718556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Oval 10"/>
          <p:cNvSpPr/>
          <p:nvPr userDrawn="1"/>
        </p:nvSpPr>
        <p:spPr bwMode="hidden">
          <a:xfrm rot="715083">
            <a:off x="-18487827" y="2345711"/>
            <a:ext cx="29615896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6717073" y="1172144"/>
            <a:ext cx="396748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en-US" sz="140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1_Section Title</a:t>
            </a: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534291"/>
            <a:ext cx="94488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rgbClr val="007AC2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28800" y="2766525"/>
            <a:ext cx="85344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rgbClr val="6E6E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84626246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1_demo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header-banner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41"/>
          <a:stretch>
            <a:fillRect/>
          </a:stretch>
        </p:blipFill>
        <p:spPr bwMode="hidden">
          <a:xfrm>
            <a:off x="3631258" y="1919126"/>
            <a:ext cx="8560745" cy="50292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267200" y="2428259"/>
            <a:ext cx="6705600" cy="292608"/>
          </a:xfrm>
        </p:spPr>
        <p:txBody>
          <a:bodyPr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67200" y="1911774"/>
            <a:ext cx="6705600" cy="457200"/>
          </a:xfrm>
        </p:spPr>
        <p:txBody>
          <a:bodyPr wrap="square" anchor="t"/>
          <a:lstStyle>
            <a:lvl1pPr marL="0" indent="0" algn="r">
              <a:def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Demo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12187128" cy="32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086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big_w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7243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576100"/>
            <a:ext cx="12191999" cy="328190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35469" y="-393700"/>
            <a:ext cx="6493899" cy="189964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1500" b="1" spc="-10" dirty="0">
                <a:gradFill flip="none" rotWithShape="1">
                  <a:gsLst>
                    <a:gs pos="0">
                      <a:srgbClr val="5EB4E6">
                        <a:alpha val="35000"/>
                      </a:srgbClr>
                    </a:gs>
                    <a:gs pos="95000">
                      <a:srgbClr val="5EB4E6">
                        <a:alpha val="0"/>
                      </a:srgbClr>
                    </a:gs>
                  </a:gsLst>
                  <a:lin ang="5400000" scaled="0"/>
                  <a:tileRect/>
                </a:gradFill>
                <a:latin typeface="Arial"/>
              </a:rPr>
              <a:t>10.1</a:t>
            </a:r>
            <a:endParaRPr lang="en-US" sz="9600" b="1" spc="-10" dirty="0">
              <a:gradFill flip="none" rotWithShape="1">
                <a:gsLst>
                  <a:gs pos="0">
                    <a:srgbClr val="5EB4E6">
                      <a:alpha val="35000"/>
                    </a:srgbClr>
                  </a:gs>
                  <a:gs pos="95000">
                    <a:srgbClr val="5EB4E6">
                      <a:alpha val="0"/>
                    </a:srgbClr>
                  </a:gs>
                </a:gsLst>
                <a:lin ang="5400000" scaled="0"/>
                <a:tileRect/>
              </a:gradFill>
              <a:latin typeface="Arial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hidden">
          <a:xfrm>
            <a:off x="504" y="685800"/>
            <a:ext cx="12190992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0" y="1243584"/>
            <a:ext cx="97536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0" y="1947672"/>
            <a:ext cx="88392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 b="1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438400" y="5715005"/>
            <a:ext cx="85344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74345692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D75B-7C3F-42D1-BC24-B1EC15935D11}" type="datetime1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92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2B7D-D586-4761-8B74-2BAB91BDA1A0}" type="datetime1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52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852A818-C5C6-4218-BE0D-6F12E91AD3A3}" type="datetime1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7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241621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D141-90B0-4026-9A28-20C75EA8F231}" type="datetime1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12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0C5B3-E4D5-4CA7-AC9E-9BF96DEC9988}" type="datetime1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9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60EA-E301-4ADC-8C16-4FAC057A2F62}" type="datetime1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39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BCE-1D0E-4BC7-8E82-2DAE233496BF}" type="datetime1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CA73-F53D-4B01-8046-A5F134BDB314}" type="datetime1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96255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CACA-0898-4D99-B408-B39AA6F11847}" type="datetime1">
              <a:rPr lang="en-US" smtClean="0"/>
              <a:t>7/13/2022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64F69532-8899-4109-A5AF-5F926142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74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D1E4A-CB09-44F1-8F49-D4399A63955F}" type="datetime1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383" y="5594054"/>
            <a:ext cx="640080" cy="365125"/>
          </a:xfrm>
          <a:prstGeom prst="rect">
            <a:avLst/>
          </a:prstGeom>
        </p:spPr>
        <p:txBody>
          <a:bodyPr/>
          <a:lstStyle/>
          <a:p>
            <a:fld id="{64F69532-8899-4109-A5AF-5F926142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36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E1558-C58F-4CC5-8B6E-DB213E2323FA}" type="datetime1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64F69532-8899-4109-A5AF-5F926142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059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18061592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83263258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560204843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34056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811401439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07533031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2522084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869652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450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899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74917482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7/13/2022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31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7/13/2022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889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00484844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0137A9-D694-462A-8D4B-E6977FCA3F20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740BC7D-083F-42FD-8C15-B8E989523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42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432091557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790179880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5672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908286364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127328593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5417084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5576835"/>
            <a:ext cx="12192000" cy="1281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3387363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09196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7543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1610276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13435504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693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1A77-1869-495F-B549-D101CFE47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9D5A8C-AE68-43B2-A902-3F76B7A5A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C9DEB-B9E6-4FFA-A158-77D060DC0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523A-FF92-444A-BEE5-6DC2E8A1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0F195-4D21-4F7A-8C19-7977843F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C423B-7196-4514-BACE-ACA9A7EB3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8880-244E-44A7-B75C-4D0591ACD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527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40144-EAB0-445A-AC4B-5DD338D8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BB3AD-6D34-4314-8A33-1AAA01E15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9516D-204F-4066-98A0-73C3A339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523A-FF92-444A-BEE5-6DC2E8A1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71348-C5B7-4E9E-9C49-EF605AD1A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3F418-C2F9-4D73-96AA-01FC8FA4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8880-244E-44A7-B75C-4D0591ACD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61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1982-317A-4CC1-9730-0B05C6629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C37ED-34CF-44A1-A800-E8AB378C0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E017F-67EE-4D7E-8FC1-9AFD5A084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523A-FF92-444A-BEE5-6DC2E8A1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6A4E5-3060-4FAB-94E5-17717E21E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103B4-0C00-4139-85ED-12809EE7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8880-244E-44A7-B75C-4D0591ACD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12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5BC5-7A75-4504-B8BE-58A3D159C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32A39-4F05-429E-97FE-150DA3AF71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F4461-7048-4281-AF99-2C30F91F5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0C6DF-3BE1-454C-9CA7-5808AA7F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523A-FF92-444A-BEE5-6DC2E8A1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2BB0E-D9F8-455C-AA4A-65B1BBDD4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647D1-E5D3-4661-B90E-1EF1CB976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8880-244E-44A7-B75C-4D0591ACD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636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CFF5-B4A3-4276-85E6-DEFA726DB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6AA6B-12CB-4A77-AB04-EF43274CD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E1C4E-AB0F-4975-B402-07275EB52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0A337-431B-481A-B76E-3B6157351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36DC1B-735C-44FF-9535-12738F92F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F579C5-44E0-454A-ABC8-61849CCFE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523A-FF92-444A-BEE5-6DC2E8A1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ED6B7-945D-4338-A8C4-6A308F41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0B8C26-5EAE-42D3-9524-97F3A3C6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8880-244E-44A7-B75C-4D0591ACD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505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D21C-1C60-4696-8C08-2396D887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4A999-01F7-47B0-8FBB-F381E0AF7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523A-FF92-444A-BEE5-6DC2E8A1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7E9BD-6F84-4958-A916-1B3183BB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54E572-074E-4F7A-AC3A-5DA502B8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8880-244E-44A7-B75C-4D0591ACD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46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7E3E4-7D99-49B6-AA72-C75BEEDE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523A-FF92-444A-BEE5-6DC2E8A1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E5D77-CFDE-4103-9C6F-DB983688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7C7D4-67BB-4284-B583-72E71D5E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8880-244E-44A7-B75C-4D0591ACD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47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9CB21-EAEE-49AB-882A-E8DFD216B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1B5CA-102E-4504-8FAA-BE8513E35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88E37-41E7-4C74-A4DE-4A165D138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7E3FD-EB95-4856-9A7E-1C95AC8FC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523A-FF92-444A-BEE5-6DC2E8A1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90196-639E-4E27-838B-89EB417AD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21A9B-C453-4AEE-9A53-A334E39E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8880-244E-44A7-B75C-4D0591ACD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8969453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568EE-C1C8-4B0B-8A08-0CBAAF8B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7F411-8572-47FC-8335-73939C13D0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EB2C5-89FD-4E31-B646-FEC2A6FAB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4C271-7F7D-48A5-B350-F95B2F44F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523A-FF92-444A-BEE5-6DC2E8A1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6C274-80F3-4778-8CD2-34C8828DE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B2634-76DA-49A7-BE75-03B0432A2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8880-244E-44A7-B75C-4D0591ACD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545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0D6F5-D227-4800-82BE-F21281810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6F9BC-CCEC-4A61-B4B2-61BC2ED16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B0042-A739-45EE-89D8-EF2E7F79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523A-FF92-444A-BEE5-6DC2E8A1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A1E77-C739-4834-BC86-246DC9984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198D6-30FB-47B6-AB22-EDBA93FB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8880-244E-44A7-B75C-4D0591ACD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38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AE8771-147C-4176-92DD-66B171796E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59440-855A-4064-B18F-90C96B2CAD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7D217-7DA3-4997-851E-2188AA7B2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523A-FF92-444A-BEE5-6DC2E8A1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F2672-F285-4E95-B3B9-A8D7E073D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BAD8C-B88F-4D28-B941-8F083764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8880-244E-44A7-B75C-4D0591ACD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7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869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2063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509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722379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1947672"/>
            <a:ext cx="8839200" cy="342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259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ts val="24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98315AE-1AC4-498E-81AF-2E4127E7988B}" type="datetime1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5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491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2885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37FCE9-92BF-4903-BBF6-C213B7D84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BC90F-C8CA-4FAF-AABF-B03D9E3E2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E9BE7-B97D-4CFC-BD0F-8E4EE02B4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B523A-FF92-444A-BEE5-6DC2E8A1B511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DBD8A-DF3D-47F5-B660-70D938EF6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BB6DA-082C-4385-8C8C-D28E01FA7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08880-244E-44A7-B75C-4D0591ACDE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4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rcgis.com/apps/instant/basic/index.html?appid=bb7cb731322d47f4bfee629ca148e05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6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s.tdem.texas.gov/pin2flood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0.png"/><Relationship Id="rId5" Type="http://schemas.openxmlformats.org/officeDocument/2006/relationships/image" Target="../media/image101.jpe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AA4C-ADFE-4D95-BC88-7EE6B8C27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0459090" cy="484632"/>
          </a:xfrm>
        </p:spPr>
        <p:txBody>
          <a:bodyPr/>
          <a:lstStyle/>
          <a:p>
            <a:r>
              <a:rPr lang="en-US" sz="3200" dirty="0"/>
              <a:t>Mapping for Real-Time Flood Emergency Response</a:t>
            </a:r>
            <a:br>
              <a:rPr lang="en-US" sz="3200" dirty="0"/>
            </a:br>
            <a:br>
              <a:rPr lang="en-US" sz="3200" dirty="0"/>
            </a:br>
            <a:r>
              <a:rPr lang="en-US" sz="2400" dirty="0"/>
              <a:t>From National … to … Local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83E76-E0DE-4B7A-BF8B-35100627C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113" y="1115225"/>
            <a:ext cx="2550630" cy="1912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B0A612-ED7D-47BE-8366-2D938F033750}"/>
              </a:ext>
            </a:extLst>
          </p:cNvPr>
          <p:cNvSpPr txBox="1"/>
          <p:nvPr/>
        </p:nvSpPr>
        <p:spPr>
          <a:xfrm>
            <a:off x="914402" y="242699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sz="2400" b="1" dirty="0">
                <a:ea typeface="+mn-ea"/>
                <a:cs typeface="+mn-cs"/>
              </a:rPr>
              <a:t>Presented by David R. Maidment</a:t>
            </a:r>
            <a:br>
              <a:rPr lang="en-US" sz="2400" b="1" dirty="0">
                <a:ea typeface="+mn-ea"/>
                <a:cs typeface="+mn-cs"/>
              </a:rPr>
            </a:br>
            <a:r>
              <a:rPr lang="en-US" sz="2400" b="1" dirty="0">
                <a:ea typeface="+mn-ea"/>
                <a:cs typeface="+mn-cs"/>
              </a:rPr>
              <a:t>Center for Water and the Environment</a:t>
            </a:r>
            <a:br>
              <a:rPr lang="en-US" sz="2400" b="1" dirty="0">
                <a:ea typeface="+mn-ea"/>
                <a:cs typeface="+mn-cs"/>
              </a:rPr>
            </a:br>
            <a:r>
              <a:rPr lang="en-US" sz="2400" b="1" dirty="0">
                <a:ea typeface="+mn-ea"/>
                <a:cs typeface="+mn-cs"/>
              </a:rPr>
              <a:t>University of Texas at Austin</a:t>
            </a:r>
          </a:p>
          <a:p>
            <a:pPr algn="l" eaLnBrk="0" hangingPunct="0">
              <a:lnSpc>
                <a:spcPts val="2400"/>
              </a:lnSpc>
            </a:pPr>
            <a:endParaRPr lang="en-US" sz="2400" b="1" dirty="0"/>
          </a:p>
          <a:p>
            <a:pPr algn="l" eaLnBrk="0" hangingPunct="0">
              <a:lnSpc>
                <a:spcPts val="2400"/>
              </a:lnSpc>
            </a:pPr>
            <a:endParaRPr lang="en-US" sz="2400" b="1" dirty="0"/>
          </a:p>
          <a:p>
            <a:pPr algn="l" eaLnBrk="0" hangingPunct="0">
              <a:lnSpc>
                <a:spcPts val="2400"/>
              </a:lnSpc>
            </a:pPr>
            <a:r>
              <a:rPr lang="en-US" sz="2400" b="1" dirty="0"/>
              <a:t>ESRI Water Resources and Hydro Meeting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400" b="1" dirty="0"/>
              <a:t>San Diego, CA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400" b="1" dirty="0">
                <a:ea typeface="+mn-ea"/>
                <a:cs typeface="+mn-cs"/>
              </a:rPr>
              <a:t>10 July 2022</a:t>
            </a:r>
          </a:p>
          <a:p>
            <a:pPr algn="l" eaLnBrk="0" hangingPunct="0">
              <a:lnSpc>
                <a:spcPts val="2400"/>
              </a:lnSpc>
            </a:pPr>
            <a:endParaRPr lang="en-US" sz="2400" b="1" dirty="0"/>
          </a:p>
          <a:p>
            <a:pPr algn="l" eaLnBrk="0" hangingPunct="0">
              <a:lnSpc>
                <a:spcPts val="2400"/>
              </a:lnSpc>
            </a:pPr>
            <a:endParaRPr lang="en-US" sz="2400" b="1" dirty="0">
              <a:ea typeface="+mn-ea"/>
              <a:cs typeface="+mn-cs"/>
            </a:endParaRPr>
          </a:p>
          <a:p>
            <a:pPr algn="l" eaLnBrk="0" hangingPunct="0">
              <a:lnSpc>
                <a:spcPts val="2400"/>
              </a:lnSpc>
            </a:pPr>
            <a:endParaRPr lang="en-US" sz="2400" b="1" dirty="0"/>
          </a:p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solidFill>
                  <a:srgbClr val="0070C0"/>
                </a:solidFill>
                <a:ea typeface="+mn-ea"/>
                <a:cs typeface="+mn-cs"/>
              </a:rPr>
              <a:t>Acknowledgments: National Water Center, Texas Department of Transportation </a:t>
            </a: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solidFill>
                  <a:srgbClr val="0070C0"/>
                </a:solidFill>
                <a:ea typeface="+mn-ea"/>
                <a:cs typeface="+mn-cs"/>
              </a:rPr>
              <a:t>Christine Thies, UT Austin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0FECE-9B12-4480-A5EA-971D67567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113" y="3201591"/>
            <a:ext cx="2562179" cy="245947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35229625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66E8A-C7BC-4D6C-9E26-23C541E8E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Flow Anomaly – Comparison with Average Flow Conditions</a:t>
            </a:r>
            <a:br>
              <a:rPr lang="en-US" dirty="0"/>
            </a:br>
            <a:r>
              <a:rPr lang="en-US" sz="2000" dirty="0"/>
              <a:t>Average for last 7 days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9A24FB-AF6E-47A2-AFE6-484C6DA2C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1150896"/>
            <a:ext cx="10517685" cy="540893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83853F-EF5C-497D-BB54-958D2030DA7A}"/>
              </a:ext>
            </a:extLst>
          </p:cNvPr>
          <p:cNvSpPr/>
          <p:nvPr/>
        </p:nvSpPr>
        <p:spPr>
          <a:xfrm>
            <a:off x="8068636" y="5522215"/>
            <a:ext cx="3208962" cy="683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ts val="2400"/>
              </a:lnSpc>
            </a:pPr>
            <a:r>
              <a:rPr lang="en-US" b="1" dirty="0"/>
              <a:t>2.7 million stream reaches</a:t>
            </a:r>
          </a:p>
          <a:p>
            <a:pPr eaLnBrk="0" hangingPunct="0">
              <a:lnSpc>
                <a:spcPts val="2400"/>
              </a:lnSpc>
            </a:pPr>
            <a:r>
              <a:rPr lang="en-US" b="1" dirty="0"/>
              <a:t>covering United States</a:t>
            </a:r>
          </a:p>
        </p:txBody>
      </p:sp>
    </p:spTree>
    <p:extLst>
      <p:ext uri="{BB962C8B-B14F-4D97-AF65-F5344CB8AC3E}">
        <p14:creationId xmlns:p14="http://schemas.microsoft.com/office/powerpoint/2010/main" val="35442363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CD11-C98B-4C63-A95C-AC3E6C8F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ESRI Living Atlas Water Flow Map -- Conditions at </a:t>
            </a:r>
            <a:r>
              <a:rPr lang="en-US" i="1" dirty="0"/>
              <a:t>Local Scale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B673C-805C-4E20-8C46-97FEFE497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789" y="1224501"/>
            <a:ext cx="3505200" cy="14859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CD01E1-9816-4FA8-A267-90ED941F1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82" y="1215555"/>
            <a:ext cx="6866527" cy="549832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778463-25D1-4A5F-9119-DD3D5F0B0F43}"/>
              </a:ext>
            </a:extLst>
          </p:cNvPr>
          <p:cNvSpPr txBox="1"/>
          <p:nvPr/>
        </p:nvSpPr>
        <p:spPr>
          <a:xfrm>
            <a:off x="7660789" y="29718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b="1" dirty="0">
                <a:ea typeface="+mn-ea"/>
                <a:cs typeface="+mn-cs"/>
              </a:rPr>
              <a:t>Barton Creek is near </a:t>
            </a:r>
          </a:p>
          <a:p>
            <a:pPr algn="l" eaLnBrk="0" hangingPunct="0">
              <a:lnSpc>
                <a:spcPts val="2400"/>
              </a:lnSpc>
            </a:pPr>
            <a:r>
              <a:rPr lang="en-US" b="1" dirty="0">
                <a:ea typeface="+mn-ea"/>
                <a:cs typeface="+mn-cs"/>
              </a:rPr>
              <a:t>my home in Austin, Texas</a:t>
            </a:r>
          </a:p>
          <a:p>
            <a:pPr algn="l" eaLnBrk="0" hangingPunct="0">
              <a:lnSpc>
                <a:spcPts val="2400"/>
              </a:lnSpc>
            </a:pPr>
            <a:endParaRPr lang="en-US" b="1" dirty="0"/>
          </a:p>
          <a:p>
            <a:pPr algn="l" eaLnBrk="0" hangingPunct="0">
              <a:lnSpc>
                <a:spcPts val="2400"/>
              </a:lnSpc>
            </a:pPr>
            <a:r>
              <a:rPr lang="en-US" b="1" dirty="0">
                <a:ea typeface="+mn-ea"/>
                <a:cs typeface="+mn-cs"/>
              </a:rPr>
              <a:t>It is reach 5781265 </a:t>
            </a:r>
          </a:p>
          <a:p>
            <a:pPr algn="l" eaLnBrk="0" hangingPunct="0">
              <a:lnSpc>
                <a:spcPts val="2400"/>
              </a:lnSpc>
            </a:pPr>
            <a:r>
              <a:rPr lang="en-US" b="1" dirty="0"/>
              <a:t>in the national stream network</a:t>
            </a:r>
          </a:p>
          <a:p>
            <a:pPr algn="l" eaLnBrk="0" hangingPunct="0">
              <a:lnSpc>
                <a:spcPts val="2400"/>
              </a:lnSpc>
            </a:pPr>
            <a:endParaRPr lang="en-US" sz="2400" b="1" dirty="0"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7C809-4F4E-4D7D-AB82-7144CA22B863}"/>
              </a:ext>
            </a:extLst>
          </p:cNvPr>
          <p:cNvSpPr/>
          <p:nvPr/>
        </p:nvSpPr>
        <p:spPr bwMode="auto">
          <a:xfrm>
            <a:off x="1592494" y="6030930"/>
            <a:ext cx="1109609" cy="267128"/>
          </a:xfrm>
          <a:prstGeom prst="rect">
            <a:avLst/>
          </a:prstGeom>
          <a:noFill/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3918F0-5A40-4C35-9502-80D61E220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509" y="4804668"/>
            <a:ext cx="3171480" cy="135608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935884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2D225-5B6F-4ABF-878A-AAB1C128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Storm Occurring in North Dakota this Morning (10 July 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0A163-CE6B-41CA-84AF-5A60E0B65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41" y="941832"/>
            <a:ext cx="7355331" cy="5480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0436A1-A936-4575-B3B1-1285F6F2E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632" y="3503488"/>
            <a:ext cx="687745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65326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55761-6489-4EF6-AB73-30114BC8C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of High Water in Next 12 Hours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72FB4-3E02-470D-85CD-4B041EBD4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1038926"/>
            <a:ext cx="9750656" cy="54605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3D80D2-2BFC-4B6F-9EF3-49A1657BB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55" y="1730017"/>
            <a:ext cx="4696401" cy="45269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3BA4F5-E119-446A-8E43-36AE4DD38022}"/>
              </a:ext>
            </a:extLst>
          </p:cNvPr>
          <p:cNvSpPr txBox="1"/>
          <p:nvPr/>
        </p:nvSpPr>
        <p:spPr>
          <a:xfrm>
            <a:off x="1202077" y="4191856"/>
            <a:ext cx="2311686" cy="6972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000" b="1" dirty="0">
                <a:ea typeface="+mn-ea"/>
                <a:cs typeface="+mn-cs"/>
              </a:rPr>
              <a:t>Flooding is expected here</a:t>
            </a:r>
          </a:p>
        </p:txBody>
      </p:sp>
    </p:spTree>
    <p:extLst>
      <p:ext uri="{BB962C8B-B14F-4D97-AF65-F5344CB8AC3E}">
        <p14:creationId xmlns:p14="http://schemas.microsoft.com/office/powerpoint/2010/main" val="889389536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C1CF-8841-4CF8-ADCA-A9DCE6A8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Flow Magnitude Measured as Annual Exceedance Probability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93C7E-B108-4F27-8702-6EC150B22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1126426"/>
            <a:ext cx="9900865" cy="518961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AC6AAB-4AE8-43B7-88B3-FC8E5B0F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817" y="1582220"/>
            <a:ext cx="3978729" cy="4733817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5C8DFE-03C8-47FE-B741-ECD1C41706B1}"/>
              </a:ext>
            </a:extLst>
          </p:cNvPr>
          <p:cNvSpPr txBox="1"/>
          <p:nvPr/>
        </p:nvSpPr>
        <p:spPr>
          <a:xfrm>
            <a:off x="1202077" y="4191856"/>
            <a:ext cx="2311686" cy="6972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000" b="1" dirty="0">
                <a:ea typeface="+mn-ea"/>
                <a:cs typeface="+mn-cs"/>
              </a:rPr>
              <a:t>High flood risk that threatens I-94 </a:t>
            </a:r>
          </a:p>
        </p:txBody>
      </p:sp>
    </p:spTree>
    <p:extLst>
      <p:ext uri="{BB962C8B-B14F-4D97-AF65-F5344CB8AC3E}">
        <p14:creationId xmlns:p14="http://schemas.microsoft.com/office/powerpoint/2010/main" val="275517595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5D30A-0809-4D45-99FA-CC01A7B7E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Water Arrival Time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ED9F7-2653-4F98-B5CD-694853242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41" y="1175149"/>
            <a:ext cx="9434481" cy="5328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92051B-EEB9-4F79-809F-1BC424C40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268" y="1647825"/>
            <a:ext cx="4010025" cy="47529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EFC2C8-93DB-4561-B205-7E4E919410B6}"/>
              </a:ext>
            </a:extLst>
          </p:cNvPr>
          <p:cNvSpPr txBox="1"/>
          <p:nvPr/>
        </p:nvSpPr>
        <p:spPr>
          <a:xfrm>
            <a:off x="1787703" y="421240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>
                <a:ea typeface="+mn-ea"/>
                <a:cs typeface="+mn-cs"/>
              </a:rPr>
              <a:t>Flooding will occur soon</a:t>
            </a:r>
          </a:p>
        </p:txBody>
      </p:sp>
    </p:spTree>
    <p:extLst>
      <p:ext uri="{BB962C8B-B14F-4D97-AF65-F5344CB8AC3E}">
        <p14:creationId xmlns:p14="http://schemas.microsoft.com/office/powerpoint/2010/main" val="2677328561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F4BEE-B790-4CB8-A7D6-437862FA7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Ending Time of High Water (Short Range Forecast up to 18 hours ahead)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CF9D7-237A-4B87-974B-4FF4AFD0E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1185213"/>
            <a:ext cx="10219362" cy="533184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3E7269-6B17-41DC-BF34-33B569347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294" y="1638299"/>
            <a:ext cx="3901343" cy="504049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84E79F-1F6C-48C0-A124-2B9912DB3343}"/>
              </a:ext>
            </a:extLst>
          </p:cNvPr>
          <p:cNvSpPr txBox="1"/>
          <p:nvPr/>
        </p:nvSpPr>
        <p:spPr>
          <a:xfrm>
            <a:off x="1595331" y="4767209"/>
            <a:ext cx="3102796" cy="79111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400" b="1" dirty="0"/>
              <a:t>Flooding will continue for more than 18 hours</a:t>
            </a:r>
            <a:endParaRPr lang="en-US" sz="2400" b="1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972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5BED11-9390-4F15-9FA8-8DA41EE3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1207533"/>
            <a:ext cx="10368272" cy="530628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DF4BEE-B790-4CB8-A7D6-437862FA7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Ending Time of High Water (Medium Range Forecast up to 10 days ahead)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84E79F-1F6C-48C0-A124-2B9912DB3343}"/>
              </a:ext>
            </a:extLst>
          </p:cNvPr>
          <p:cNvSpPr txBox="1"/>
          <p:nvPr/>
        </p:nvSpPr>
        <p:spPr>
          <a:xfrm>
            <a:off x="1200253" y="3986373"/>
            <a:ext cx="3367087" cy="79111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400" b="1" dirty="0"/>
              <a:t>Flooding near I-94 will continue for 4-5 days</a:t>
            </a:r>
            <a:endParaRPr lang="en-US" sz="2400" b="1" dirty="0"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CBD16-46A7-403F-8469-3125EB5BC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730" y="1663629"/>
            <a:ext cx="3743325" cy="49720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1389192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3331B-FB8B-482E-814D-E1B8A8A8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Web Map Services for Texas Department of Transportation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941D31-9699-4D82-8640-A738ED569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2" y="1100858"/>
            <a:ext cx="5204999" cy="518464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B68B6-18A6-4A9F-9156-2AD3BF989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277" y="1100858"/>
            <a:ext cx="4411411" cy="518464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40636B-2B61-4076-9FFC-ABBD6836BC30}"/>
              </a:ext>
            </a:extLst>
          </p:cNvPr>
          <p:cNvSpPr/>
          <p:nvPr/>
        </p:nvSpPr>
        <p:spPr>
          <a:xfrm>
            <a:off x="468901" y="6342016"/>
            <a:ext cx="11410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https://www.arcgis.com/apps/instant/basic/index.html?appid=bb7cb731322d47f4bfee629ca148e053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34694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E0FB-6FB7-4B5D-B779-7CAD92E26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</a:t>
            </a:r>
            <a:r>
              <a:rPr lang="en-US" sz="2800" dirty="0"/>
              <a:t>xas Department of Transportation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298276-3AD7-42D8-A1BA-81154A75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43" y="1134753"/>
            <a:ext cx="3095625" cy="12287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38F6EC-9650-4399-901A-084627DE4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87" y="2430700"/>
            <a:ext cx="3588739" cy="379544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156C66-53A2-425B-A042-24FC3EC68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379" y="2430701"/>
            <a:ext cx="3493651" cy="379544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FEEBE3-BC44-494F-82F0-203419C82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891" y="1268104"/>
            <a:ext cx="2714625" cy="9620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67D7F8-7B13-49C8-87B9-ED6E9F17C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9178" y="2430700"/>
            <a:ext cx="3707345" cy="379544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1263F5-03E8-4561-91A7-5F5FC2596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787" y="1305266"/>
            <a:ext cx="2524125" cy="7620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247642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Conversations in 2013  ̶ 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5" y="2089362"/>
            <a:ext cx="1489841" cy="18671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73" y="1201402"/>
            <a:ext cx="1506378" cy="202232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Bent Arrow 6"/>
          <p:cNvSpPr/>
          <p:nvPr/>
        </p:nvSpPr>
        <p:spPr bwMode="auto">
          <a:xfrm rot="5400000" flipV="1">
            <a:off x="1417205" y="1387620"/>
            <a:ext cx="543099" cy="541964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Bent Arrow 7"/>
          <p:cNvSpPr/>
          <p:nvPr/>
        </p:nvSpPr>
        <p:spPr bwMode="auto">
          <a:xfrm rot="16200000" flipV="1">
            <a:off x="2272997" y="3261998"/>
            <a:ext cx="530619" cy="56086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3741" y="405843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Jack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Dangermond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President, ESRI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77025" y="120140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Craig Fugate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FEMA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Administrator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F43952-CE1A-4A02-B55F-D3FE62F5381D}"/>
              </a:ext>
            </a:extLst>
          </p:cNvPr>
          <p:cNvGrpSpPr/>
          <p:nvPr/>
        </p:nvGrpSpPr>
        <p:grpSpPr>
          <a:xfrm>
            <a:off x="1163475" y="4133572"/>
            <a:ext cx="2370944" cy="2189036"/>
            <a:chOff x="1163475" y="4133572"/>
            <a:chExt cx="2370944" cy="21890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AD695AA-68A2-4A13-8369-8160A69ED988}"/>
                </a:ext>
              </a:extLst>
            </p:cNvPr>
            <p:cNvGrpSpPr/>
            <p:nvPr/>
          </p:nvGrpSpPr>
          <p:grpSpPr>
            <a:xfrm>
              <a:off x="1163475" y="4409926"/>
              <a:ext cx="2370944" cy="1912682"/>
              <a:chOff x="1163475" y="4409926"/>
              <a:chExt cx="2370944" cy="191268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9389" y="4877590"/>
                <a:ext cx="963345" cy="1445018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620019" y="4409926"/>
                <a:ext cx="914400" cy="584015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“Can we 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do better?”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575805" y="5046754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“Yes, Jack, 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but not yet”</a:t>
                </a:r>
              </a:p>
            </p:txBody>
          </p:sp>
          <p:sp>
            <p:nvSpPr>
              <p:cNvPr id="15" name="Bent Arrow 14"/>
              <p:cNvSpPr/>
              <p:nvPr/>
            </p:nvSpPr>
            <p:spPr bwMode="auto">
              <a:xfrm rot="16200000">
                <a:off x="1017114" y="4771759"/>
                <a:ext cx="599712" cy="306990"/>
              </a:xfrm>
              <a:prstGeom prst="ben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16" name="Bent Arrow 15"/>
            <p:cNvSpPr/>
            <p:nvPr/>
          </p:nvSpPr>
          <p:spPr bwMode="auto">
            <a:xfrm rot="5400000">
              <a:off x="2418059" y="3973385"/>
              <a:ext cx="280327" cy="600701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99950" y="2089362"/>
            <a:ext cx="4489782" cy="4052788"/>
            <a:chOff x="6624607" y="2089362"/>
            <a:chExt cx="4489782" cy="4052788"/>
          </a:xfrm>
        </p:grpSpPr>
        <p:pic>
          <p:nvPicPr>
            <p:cNvPr id="17" name="Picture 16" descr="RFCCHps_t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4607" y="2089362"/>
              <a:ext cx="2998299" cy="196907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2692" y="3746372"/>
              <a:ext cx="471672" cy="46512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82761" y="4364553"/>
              <a:ext cx="2304634" cy="1777597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0109164" y="4986142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Flood Inundation mapping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at some forecast points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199989" y="3147048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Regional flood forecasting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for large watersheds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513344" y="129816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“We need a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national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system for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flood forecasting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real-time inundation mapping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”</a:t>
            </a:r>
          </a:p>
        </p:txBody>
      </p:sp>
      <p:sp>
        <p:nvSpPr>
          <p:cNvPr id="25" name="Left Brace 24"/>
          <p:cNvSpPr/>
          <p:nvPr/>
        </p:nvSpPr>
        <p:spPr bwMode="auto">
          <a:xfrm flipH="1">
            <a:off x="5120081" y="1201402"/>
            <a:ext cx="175786" cy="667445"/>
          </a:xfrm>
          <a:prstGeom prst="lef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87560" y="1029151"/>
            <a:ext cx="3463820" cy="5434972"/>
          </a:xfrm>
          <a:prstGeom prst="rect">
            <a:avLst/>
          </a:prstGeom>
          <a:noFill/>
          <a:ln w="190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885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57200"/>
            <a:ext cx="10800520" cy="484632"/>
          </a:xfrm>
        </p:spPr>
        <p:txBody>
          <a:bodyPr/>
          <a:lstStyle/>
          <a:p>
            <a:r>
              <a:rPr lang="en-US" sz="2400" dirty="0"/>
              <a:t>TxDOT wants to move from Reactive response to Proactive response</a:t>
            </a:r>
          </a:p>
        </p:txBody>
      </p:sp>
      <p:pic>
        <p:nvPicPr>
          <p:cNvPr id="1026" name="Picture 2" descr="https://lh3.googleusercontent.com/pw/AM-JKLWA0sPvpT1jNrwAtBEAWqT9XPYb4wXmPWTHHvjH7MPeoDCjyL53XDXdWAJPVmSh8pg3NrCX46tg5sdCzoDpw0OK5bdBeFOYO2sf6-o8QCmyHTTWcCvoKofQLHjVi1imRPCcz3Enp8MZV1hhKGlCSdzR=w1763-h835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34" y="2966896"/>
            <a:ext cx="3538253" cy="167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90" y="2551387"/>
            <a:ext cx="2207749" cy="25048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9170" y="2052289"/>
            <a:ext cx="162675" cy="2729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7264" y="179813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Maintenance Staff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observing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current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flood conditions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26836" y="256864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EOC staff</a:t>
            </a:r>
          </a:p>
        </p:txBody>
      </p:sp>
      <p:sp>
        <p:nvSpPr>
          <p:cNvPr id="17" name="Curved Down Arrow 16"/>
          <p:cNvSpPr/>
          <p:nvPr/>
        </p:nvSpPr>
        <p:spPr bwMode="auto">
          <a:xfrm>
            <a:off x="3171220" y="1826154"/>
            <a:ext cx="1881809" cy="499098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1" name="Curved Down Arrow 20"/>
          <p:cNvSpPr/>
          <p:nvPr/>
        </p:nvSpPr>
        <p:spPr bwMode="auto">
          <a:xfrm flipH="1" flipV="1">
            <a:off x="2968339" y="5080912"/>
            <a:ext cx="1881809" cy="499098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6820" y="560736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Decisions based on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current conditions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780822" y="1109343"/>
            <a:ext cx="3009157" cy="335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Reactive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 Response</a:t>
            </a:r>
          </a:p>
        </p:txBody>
      </p:sp>
    </p:spTree>
    <p:extLst>
      <p:ext uri="{BB962C8B-B14F-4D97-AF65-F5344CB8AC3E}">
        <p14:creationId xmlns:p14="http://schemas.microsoft.com/office/powerpoint/2010/main" val="385010594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57200"/>
            <a:ext cx="10800520" cy="484632"/>
          </a:xfrm>
        </p:spPr>
        <p:txBody>
          <a:bodyPr/>
          <a:lstStyle/>
          <a:p>
            <a:r>
              <a:rPr lang="en-US" sz="2400" dirty="0"/>
              <a:t>TxDOT wants to move from Reactive response to Proactive response</a:t>
            </a:r>
          </a:p>
        </p:txBody>
      </p:sp>
      <p:pic>
        <p:nvPicPr>
          <p:cNvPr id="1026" name="Picture 2" descr="https://lh3.googleusercontent.com/pw/AM-JKLWA0sPvpT1jNrwAtBEAWqT9XPYb4wXmPWTHHvjH7MPeoDCjyL53XDXdWAJPVmSh8pg3NrCX46tg5sdCzoDpw0OK5bdBeFOYO2sf6-o8QCmyHTTWcCvoKofQLHjVi1imRPCcz3Enp8MZV1hhKGlCSdzR=w1763-h835-no?authus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34" y="2966896"/>
            <a:ext cx="3538253" cy="167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15696" y="131689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Proactive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Response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90" y="2551387"/>
            <a:ext cx="2207749" cy="25048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9170" y="2052289"/>
            <a:ext cx="162675" cy="27296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7264" y="179813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Maintenance Staff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observing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current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flood conditions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182" y="2712534"/>
            <a:ext cx="3835141" cy="222685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784395" y="235565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Predictive Storm and Flood Maps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26836" y="256864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EOC staff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096552" y="55195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Advance warning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of location, extent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and severity of flooding</a:t>
            </a:r>
          </a:p>
        </p:txBody>
      </p:sp>
      <p:sp>
        <p:nvSpPr>
          <p:cNvPr id="17" name="Curved Down Arrow 16"/>
          <p:cNvSpPr/>
          <p:nvPr/>
        </p:nvSpPr>
        <p:spPr bwMode="auto">
          <a:xfrm>
            <a:off x="3171220" y="1826154"/>
            <a:ext cx="1881809" cy="499098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9" name="Curved Down Arrow 18"/>
          <p:cNvSpPr/>
          <p:nvPr/>
        </p:nvSpPr>
        <p:spPr bwMode="auto">
          <a:xfrm flipH="1">
            <a:off x="6000559" y="1825774"/>
            <a:ext cx="1881809" cy="499098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1" name="Curved Down Arrow 20"/>
          <p:cNvSpPr/>
          <p:nvPr/>
        </p:nvSpPr>
        <p:spPr bwMode="auto">
          <a:xfrm flipH="1" flipV="1">
            <a:off x="2968339" y="5080912"/>
            <a:ext cx="1881809" cy="499098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6820" y="560736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Decisions based on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current and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predicted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 conditions</a:t>
            </a:r>
          </a:p>
        </p:txBody>
      </p:sp>
    </p:spTree>
    <p:extLst>
      <p:ext uri="{BB962C8B-B14F-4D97-AF65-F5344CB8AC3E}">
        <p14:creationId xmlns:p14="http://schemas.microsoft.com/office/powerpoint/2010/main" val="1457509779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Thoughts I have Heard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0703" y="269750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“We want to move from being reactive to being proactive”  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	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Chris Henry, Director of Maintenance, BMT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2" y="10291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“It’s the guys in the field who tell us what’s going on” 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	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Keith Horn, Logistics Coordinator, BMT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0339" y="186331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“I want technology to be my eyes on the landscape”  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	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Martin Gonzalez, District Engineer, BMT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8021" y="353170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“We need all the data in one place”  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	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Eliza Paul, District Engineer, HOU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4682" y="591717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“At the SOC, we need warning 24-48 hours in advance”  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	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Jared Browder, Maintenance Assessment Specialist, MNT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87482" y="514099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“We could close IH-10 in 3-6 hours”  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	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Chris Henry, Director of Maintenance, BMT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0282" y="4332764"/>
            <a:ext cx="914400" cy="57770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“I want to know if there’s going be another Harvey”  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	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Eliza Paul, District Engineer, HOU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0" name="Picture 2" descr="Image result for txdot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332" y="1063217"/>
            <a:ext cx="2596911" cy="223657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140557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E21A-5D94-4F1A-A4FE-1C8067F20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Forecasting Project with Texas Department of Transportation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642171-2BA2-47D0-956B-A4491AE65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42" y="1155485"/>
            <a:ext cx="11847512" cy="46779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764721-847D-40B7-A290-AED33F5F6D9A}"/>
              </a:ext>
            </a:extLst>
          </p:cNvPr>
          <p:cNvSpPr txBox="1"/>
          <p:nvPr/>
        </p:nvSpPr>
        <p:spPr>
          <a:xfrm>
            <a:off x="2218414" y="620996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0070C0"/>
                </a:solidFill>
                <a:ea typeface="+mn-ea"/>
                <a:cs typeface="+mn-cs"/>
              </a:rPr>
              <a:t>Largest research project ever supported by TxDOT ($6.38 million)</a:t>
            </a:r>
          </a:p>
        </p:txBody>
      </p:sp>
    </p:spTree>
    <p:extLst>
      <p:ext uri="{BB962C8B-B14F-4D97-AF65-F5344CB8AC3E}">
        <p14:creationId xmlns:p14="http://schemas.microsoft.com/office/powerpoint/2010/main" val="4199846433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DC3300E-CFF6-4186-B8D7-A17018069529}"/>
              </a:ext>
            </a:extLst>
          </p:cNvPr>
          <p:cNvGrpSpPr/>
          <p:nvPr/>
        </p:nvGrpSpPr>
        <p:grpSpPr>
          <a:xfrm>
            <a:off x="358393" y="929777"/>
            <a:ext cx="3588304" cy="3455942"/>
            <a:chOff x="358393" y="929777"/>
            <a:chExt cx="3588304" cy="3455942"/>
          </a:xfrm>
        </p:grpSpPr>
        <p:sp>
          <p:nvSpPr>
            <p:cNvPr id="6" name="Bent Arrow 5"/>
            <p:cNvSpPr/>
            <p:nvPr/>
          </p:nvSpPr>
          <p:spPr bwMode="auto">
            <a:xfrm rot="5400000">
              <a:off x="3332553" y="777415"/>
              <a:ext cx="391006" cy="837282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C86D504-031B-4E4A-A87F-7552073E8E51}"/>
                </a:ext>
              </a:extLst>
            </p:cNvPr>
            <p:cNvGrpSpPr/>
            <p:nvPr/>
          </p:nvGrpSpPr>
          <p:grpSpPr>
            <a:xfrm>
              <a:off x="358393" y="929777"/>
              <a:ext cx="3255045" cy="3455942"/>
              <a:chOff x="748623" y="1107911"/>
              <a:chExt cx="3255045" cy="3455942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190628" y="1107911"/>
                <a:ext cx="2195013" cy="39100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Forecast Rain Map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AB86A9D-E1A5-413E-8254-E37EA6CA1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8623" y="1494811"/>
                <a:ext cx="3255045" cy="3069042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7B74B6-1B43-4E20-8507-FA10C32D892E}"/>
              </a:ext>
            </a:extLst>
          </p:cNvPr>
          <p:cNvGrpSpPr/>
          <p:nvPr/>
        </p:nvGrpSpPr>
        <p:grpSpPr>
          <a:xfrm>
            <a:off x="1987670" y="1461258"/>
            <a:ext cx="3957153" cy="3359064"/>
            <a:chOff x="1987670" y="1461258"/>
            <a:chExt cx="3957153" cy="335906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AC2A0FC-3F02-41C1-AD86-75FD0C96BCD0}"/>
                </a:ext>
              </a:extLst>
            </p:cNvPr>
            <p:cNvGrpSpPr/>
            <p:nvPr/>
          </p:nvGrpSpPr>
          <p:grpSpPr>
            <a:xfrm>
              <a:off x="1987670" y="1461258"/>
              <a:ext cx="3342594" cy="3359064"/>
              <a:chOff x="1992486" y="2793407"/>
              <a:chExt cx="3342594" cy="335906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745D671-328D-493E-8BC0-6F685C0AE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92486" y="3244077"/>
                <a:ext cx="3342594" cy="2908394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011A82-097E-441B-8FB7-6B773EC3158F}"/>
                  </a:ext>
                </a:extLst>
              </p:cNvPr>
              <p:cNvSpPr txBox="1"/>
              <p:nvPr/>
            </p:nvSpPr>
            <p:spPr>
              <a:xfrm>
                <a:off x="2418346" y="2793407"/>
                <a:ext cx="2646633" cy="44521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Observation Gauges</a:t>
                </a:r>
              </a:p>
            </p:txBody>
          </p:sp>
        </p:grpSp>
        <p:sp>
          <p:nvSpPr>
            <p:cNvPr id="26" name="Bent Arrow 5">
              <a:extLst>
                <a:ext uri="{FF2B5EF4-FFF2-40B4-BE49-F238E27FC236}">
                  <a16:creationId xmlns:a16="http://schemas.microsoft.com/office/drawing/2014/main" id="{C20AC58E-7103-40CA-9F8F-0AEF88D47D58}"/>
                </a:ext>
              </a:extLst>
            </p:cNvPr>
            <p:cNvSpPr/>
            <p:nvPr/>
          </p:nvSpPr>
          <p:spPr bwMode="auto">
            <a:xfrm rot="5400000">
              <a:off x="5330679" y="1398317"/>
              <a:ext cx="391006" cy="837282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346167-7BD3-49C6-91E6-86F10916A48B}"/>
              </a:ext>
            </a:extLst>
          </p:cNvPr>
          <p:cNvGrpSpPr/>
          <p:nvPr/>
        </p:nvGrpSpPr>
        <p:grpSpPr>
          <a:xfrm>
            <a:off x="3179101" y="2086458"/>
            <a:ext cx="4393629" cy="3630385"/>
            <a:chOff x="3179101" y="2086458"/>
            <a:chExt cx="4393629" cy="363038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CAFA6F8-5409-4BFE-92A6-A757A82ECB78}"/>
                </a:ext>
              </a:extLst>
            </p:cNvPr>
            <p:cNvGrpSpPr/>
            <p:nvPr/>
          </p:nvGrpSpPr>
          <p:grpSpPr>
            <a:xfrm>
              <a:off x="3179101" y="2086458"/>
              <a:ext cx="3856880" cy="3630385"/>
              <a:chOff x="2370899" y="2067853"/>
              <a:chExt cx="3856880" cy="363038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2849035" y="2067853"/>
                <a:ext cx="2969096" cy="55604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High Water Streams and 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Flooded Roads (HCRS)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382B6CE-C8FF-49D2-AE5C-4C90398B7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0899" y="2629196"/>
                <a:ext cx="3856880" cy="3069042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</p:grpSp>
        <p:sp>
          <p:nvSpPr>
            <p:cNvPr id="27" name="Bent Arrow 5">
              <a:extLst>
                <a:ext uri="{FF2B5EF4-FFF2-40B4-BE49-F238E27FC236}">
                  <a16:creationId xmlns:a16="http://schemas.microsoft.com/office/drawing/2014/main" id="{025F1A6A-67FD-44F4-8FC1-4CBEF3640E4B}"/>
                </a:ext>
              </a:extLst>
            </p:cNvPr>
            <p:cNvSpPr/>
            <p:nvPr/>
          </p:nvSpPr>
          <p:spPr bwMode="auto">
            <a:xfrm rot="5400000">
              <a:off x="6958586" y="2099674"/>
              <a:ext cx="391006" cy="837282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CBBBED-474A-4169-89C0-CE930EC07C4C}"/>
              </a:ext>
            </a:extLst>
          </p:cNvPr>
          <p:cNvGrpSpPr/>
          <p:nvPr/>
        </p:nvGrpSpPr>
        <p:grpSpPr>
          <a:xfrm>
            <a:off x="5073158" y="2746187"/>
            <a:ext cx="4423480" cy="3443212"/>
            <a:chOff x="5073158" y="2746187"/>
            <a:chExt cx="4423480" cy="3443212"/>
          </a:xfrm>
        </p:grpSpPr>
        <p:sp>
          <p:nvSpPr>
            <p:cNvPr id="13" name="TextBox 12"/>
            <p:cNvSpPr txBox="1"/>
            <p:nvPr/>
          </p:nvSpPr>
          <p:spPr>
            <a:xfrm>
              <a:off x="6094743" y="2746187"/>
              <a:ext cx="2400958" cy="46755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Flood Inundation Map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0D4318-A337-49EE-A3CE-D6848A70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3158" y="3207207"/>
              <a:ext cx="4232599" cy="298219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28" name="Bent Arrow 5">
              <a:extLst>
                <a:ext uri="{FF2B5EF4-FFF2-40B4-BE49-F238E27FC236}">
                  <a16:creationId xmlns:a16="http://schemas.microsoft.com/office/drawing/2014/main" id="{B5889589-3792-472A-96B4-61ED8D14D989}"/>
                </a:ext>
              </a:extLst>
            </p:cNvPr>
            <p:cNvSpPr/>
            <p:nvPr/>
          </p:nvSpPr>
          <p:spPr bwMode="auto">
            <a:xfrm rot="5400000">
              <a:off x="8882494" y="2655446"/>
              <a:ext cx="391006" cy="837282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140ADE9-99C2-4FDD-B406-B51B5FE8C1D7}"/>
              </a:ext>
            </a:extLst>
          </p:cNvPr>
          <p:cNvGrpSpPr/>
          <p:nvPr/>
        </p:nvGrpSpPr>
        <p:grpSpPr>
          <a:xfrm>
            <a:off x="6997315" y="3283015"/>
            <a:ext cx="4721378" cy="3426204"/>
            <a:chOff x="6994250" y="3700193"/>
            <a:chExt cx="4721378" cy="2954017"/>
          </a:xfrm>
        </p:grpSpPr>
        <p:sp>
          <p:nvSpPr>
            <p:cNvPr id="14" name="TextBox 13"/>
            <p:cNvSpPr txBox="1"/>
            <p:nvPr/>
          </p:nvSpPr>
          <p:spPr>
            <a:xfrm>
              <a:off x="8092054" y="3700193"/>
              <a:ext cx="2525769" cy="55604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Web Communication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to TxDOT (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TxERA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)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250" y="4184795"/>
              <a:ext cx="4721378" cy="246941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32" name="Text Box 3">
            <a:extLst>
              <a:ext uri="{FF2B5EF4-FFF2-40B4-BE49-F238E27FC236}">
                <a16:creationId xmlns:a16="http://schemas.microsoft.com/office/drawing/2014/main" id="{7A459FEB-4D29-43DF-99CD-5E60E6998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12192000" cy="701731"/>
          </a:xfrm>
          <a:prstGeom prst="rect">
            <a:avLst/>
          </a:prstGeom>
          <a:solidFill>
            <a:srgbClr val="15529B"/>
          </a:solidFill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5000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 Display" panose="020B0502040204020203" pitchFamily="34" charset="0"/>
                <a:ea typeface="+mj-ea"/>
                <a:cs typeface="Calibri Light" panose="020F0302020204030204" pitchFamily="34" charset="0"/>
              </a:rPr>
              <a:t>Rainmap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 Display" panose="020B0502040204020203" pitchFamily="34" charset="0"/>
                <a:ea typeface="+mj-ea"/>
                <a:cs typeface="Calibri Light" panose="020F0302020204030204" pitchFamily="34" charset="0"/>
              </a:rPr>
              <a:t> in the Sky to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 Display" panose="020B0502040204020203" pitchFamily="34" charset="0"/>
                <a:ea typeface="+mj-ea"/>
                <a:cs typeface="Calibri Light" panose="020F0302020204030204" pitchFamily="34" charset="0"/>
              </a:rPr>
              <a:t>Floodmap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andview Display" panose="020B0502040204020203" pitchFamily="34" charset="0"/>
                <a:ea typeface="+mj-ea"/>
                <a:cs typeface="Calibri Light" panose="020F0302020204030204" pitchFamily="34" charset="0"/>
              </a:rPr>
              <a:t> on the Ground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54089" y="1219139"/>
            <a:ext cx="4436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Maps accessible through ESRI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StoryMap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38749" y="1488218"/>
            <a:ext cx="237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https://arcg.is/0LLLXX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25F29-79BE-4DE8-A5FC-B8CDC4E11AE3}"/>
              </a:ext>
            </a:extLst>
          </p:cNvPr>
          <p:cNvSpPr txBox="1"/>
          <p:nvPr/>
        </p:nvSpPr>
        <p:spPr>
          <a:xfrm>
            <a:off x="358393" y="5398936"/>
            <a:ext cx="40411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Maps prepared for a </a:t>
            </a:r>
          </a:p>
          <a:p>
            <a:r>
              <a:rPr lang="en-US" dirty="0"/>
              <a:t>flood emergency response exercise</a:t>
            </a:r>
          </a:p>
          <a:p>
            <a:r>
              <a:rPr lang="en-US" dirty="0"/>
              <a:t>in Beaumont District of TxDOT</a:t>
            </a:r>
          </a:p>
          <a:p>
            <a:r>
              <a:rPr lang="en-US" dirty="0"/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364728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3671A77-A24D-49BD-9E0C-068987CB974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3738"/>
            <a:ext cx="12192000" cy="784702"/>
          </a:xfrm>
          <a:prstGeom prst="rect">
            <a:avLst/>
          </a:prstGeom>
          <a:solidFill>
            <a:srgbClr val="15529B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 New Products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51458-140E-43C4-94B3-944749734A8B}"/>
              </a:ext>
            </a:extLst>
          </p:cNvPr>
          <p:cNvSpPr txBox="1"/>
          <p:nvPr/>
        </p:nvSpPr>
        <p:spPr>
          <a:xfrm>
            <a:off x="809297" y="1473429"/>
            <a:ext cx="262758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Flooded Road Estimates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72FA3-4420-4703-8A79-FE08AD6F26AC}"/>
              </a:ext>
            </a:extLst>
          </p:cNvPr>
          <p:cNvSpPr txBox="1"/>
          <p:nvPr/>
        </p:nvSpPr>
        <p:spPr>
          <a:xfrm>
            <a:off x="4508939" y="1473429"/>
            <a:ext cx="343688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Precipitation Forecast by Section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C2C0CF-81CC-4AFB-957F-15FC92919A17}"/>
              </a:ext>
            </a:extLst>
          </p:cNvPr>
          <p:cNvSpPr txBox="1"/>
          <p:nvPr/>
        </p:nvSpPr>
        <p:spPr>
          <a:xfrm>
            <a:off x="9249105" y="1473429"/>
            <a:ext cx="221768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Times New Roman" panose="02020603050405020304" pitchFamily="18" charset="0"/>
              </a:rPr>
              <a:t>Bridge Warnings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C3B6FB-A0CE-4C99-83FA-DAD28A39B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939" y="2039955"/>
            <a:ext cx="3327175" cy="328123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828BC-1EBF-43FA-AAD6-8BF841976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657" y="4818045"/>
            <a:ext cx="757420" cy="113305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E2033-7B3D-49B4-A4E5-1C93149541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584"/>
          <a:stretch/>
        </p:blipFill>
        <p:spPr>
          <a:xfrm>
            <a:off x="302832" y="2053477"/>
            <a:ext cx="3805501" cy="329006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BF4086-AEAF-4CDB-A941-AFB598C51D72}"/>
              </a:ext>
            </a:extLst>
          </p:cNvPr>
          <p:cNvGrpSpPr/>
          <p:nvPr/>
        </p:nvGrpSpPr>
        <p:grpSpPr>
          <a:xfrm>
            <a:off x="809297" y="5416429"/>
            <a:ext cx="2448910" cy="952911"/>
            <a:chOff x="8834758" y="5399537"/>
            <a:chExt cx="3064058" cy="117061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71DCD2-728D-4052-BDF0-80DB3D7AD61B}"/>
                </a:ext>
              </a:extLst>
            </p:cNvPr>
            <p:cNvSpPr/>
            <p:nvPr/>
          </p:nvSpPr>
          <p:spPr>
            <a:xfrm>
              <a:off x="8936807" y="5399537"/>
              <a:ext cx="2653400" cy="1170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9978749-A5D5-447D-97FF-EE38701D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65609" y="5476209"/>
              <a:ext cx="1633207" cy="109394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6E9E76-9DFA-4743-9F83-CCC40A26EABE}"/>
                </a:ext>
              </a:extLst>
            </p:cNvPr>
            <p:cNvSpPr txBox="1"/>
            <p:nvPr/>
          </p:nvSpPr>
          <p:spPr>
            <a:xfrm>
              <a:off x="8834758" y="5661678"/>
              <a:ext cx="1428749" cy="57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Estimated Depth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1E8303-B01D-4182-855C-595DA5BFF8B9}"/>
              </a:ext>
            </a:extLst>
          </p:cNvPr>
          <p:cNvGrpSpPr/>
          <p:nvPr/>
        </p:nvGrpSpPr>
        <p:grpSpPr>
          <a:xfrm>
            <a:off x="9219724" y="5566953"/>
            <a:ext cx="2606566" cy="1226257"/>
            <a:chOff x="9249510" y="4658374"/>
            <a:chExt cx="3219616" cy="15821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640AFA-CFC6-4A76-B1E8-1DDF6FF3DA06}"/>
                </a:ext>
              </a:extLst>
            </p:cNvPr>
            <p:cNvSpPr txBox="1"/>
            <p:nvPr/>
          </p:nvSpPr>
          <p:spPr>
            <a:xfrm>
              <a:off x="9541777" y="5573024"/>
              <a:ext cx="20523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Ok (&gt;10ft to bridge)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2AF3F0-5ABD-4087-81EB-61772E5D3C7E}"/>
                </a:ext>
              </a:extLst>
            </p:cNvPr>
            <p:cNvSpPr txBox="1"/>
            <p:nvPr/>
          </p:nvSpPr>
          <p:spPr>
            <a:xfrm>
              <a:off x="9541777" y="5126838"/>
              <a:ext cx="25169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Concern (5 to 10ft to bridge)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14E5D9-0873-486D-8A4C-338C57B6133C}"/>
                </a:ext>
              </a:extLst>
            </p:cNvPr>
            <p:cNvSpPr txBox="1"/>
            <p:nvPr/>
          </p:nvSpPr>
          <p:spPr>
            <a:xfrm>
              <a:off x="9541777" y="4658374"/>
              <a:ext cx="2374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Warning (&lt; 5ft to bridge)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D463315-A89E-4CD2-98B2-734A8D65EBEA}"/>
                </a:ext>
              </a:extLst>
            </p:cNvPr>
            <p:cNvSpPr txBox="1"/>
            <p:nvPr/>
          </p:nvSpPr>
          <p:spPr>
            <a:xfrm>
              <a:off x="9541777" y="5963542"/>
              <a:ext cx="29273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Out of Service (gauge not working)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3BE18D4-A2A8-4116-8DC7-97262618D55F}"/>
                </a:ext>
              </a:extLst>
            </p:cNvPr>
            <p:cNvSpPr/>
            <p:nvPr/>
          </p:nvSpPr>
          <p:spPr>
            <a:xfrm rot="2798516">
              <a:off x="9298246" y="4759297"/>
              <a:ext cx="228929" cy="23275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3F0426C-3191-4CB7-83FF-1E3C59A07972}"/>
                </a:ext>
              </a:extLst>
            </p:cNvPr>
            <p:cNvSpPr/>
            <p:nvPr/>
          </p:nvSpPr>
          <p:spPr>
            <a:xfrm rot="2798516">
              <a:off x="9298246" y="5168284"/>
              <a:ext cx="228929" cy="23275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9CD78DC-E01E-479D-A614-DF98BD5B20EC}"/>
                </a:ext>
              </a:extLst>
            </p:cNvPr>
            <p:cNvSpPr/>
            <p:nvPr/>
          </p:nvSpPr>
          <p:spPr>
            <a:xfrm rot="2798516">
              <a:off x="9298246" y="5577271"/>
              <a:ext cx="228929" cy="232750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E8E52AD-90E5-4F18-BB5B-AFF47AB55BDA}"/>
                </a:ext>
              </a:extLst>
            </p:cNvPr>
            <p:cNvSpPr/>
            <p:nvPr/>
          </p:nvSpPr>
          <p:spPr>
            <a:xfrm rot="2798516">
              <a:off x="9298246" y="5986258"/>
              <a:ext cx="228929" cy="23275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AEBC1C-5A3E-4CB7-B011-E95ABBC20B61}"/>
                </a:ext>
              </a:extLst>
            </p:cNvPr>
            <p:cNvSpPr txBox="1"/>
            <p:nvPr/>
          </p:nvSpPr>
          <p:spPr>
            <a:xfrm>
              <a:off x="9249510" y="5923302"/>
              <a:ext cx="4816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F23DA8AC-A599-4FEB-97B6-BBD3FF4053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692"/>
          <a:stretch/>
        </p:blipFill>
        <p:spPr>
          <a:xfrm>
            <a:off x="8374283" y="2039955"/>
            <a:ext cx="3696525" cy="340060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70255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374CE79A-DC34-4710-AFAB-65D8FDB33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68" y="1685049"/>
            <a:ext cx="2510732" cy="1286751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AE4D8B69-1648-452A-93B3-2EF0747CA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244041"/>
            <a:ext cx="11895478" cy="484632"/>
          </a:xfrm>
        </p:spPr>
        <p:txBody>
          <a:bodyPr/>
          <a:lstStyle/>
          <a:p>
            <a:pPr algn="ctr"/>
            <a:r>
              <a:rPr lang="en-US" sz="2400" i="1" u="sng" dirty="0"/>
              <a:t>Predictive</a:t>
            </a:r>
            <a:r>
              <a:rPr lang="en-US" sz="2400" dirty="0"/>
              <a:t> and </a:t>
            </a:r>
            <a:r>
              <a:rPr lang="en-US" sz="2400" i="1" u="sng" dirty="0"/>
              <a:t>Observational</a:t>
            </a:r>
            <a:r>
              <a:rPr lang="en-US" sz="2400" i="1" dirty="0"/>
              <a:t> </a:t>
            </a:r>
            <a:r>
              <a:rPr lang="en-US" sz="2400" dirty="0"/>
              <a:t>Flood Inundation Mapping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C6671EF-A746-4482-A9AA-D9770E4FA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772" y="1553289"/>
            <a:ext cx="1534328" cy="151301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56A26C2-EF4D-4295-936E-64DD6ADB93CE}"/>
              </a:ext>
            </a:extLst>
          </p:cNvPr>
          <p:cNvSpPr txBox="1"/>
          <p:nvPr/>
        </p:nvSpPr>
        <p:spPr>
          <a:xfrm>
            <a:off x="1243068" y="81601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West Gulf River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Forecast Center</a:t>
            </a:r>
          </a:p>
        </p:txBody>
      </p:sp>
      <p:sp>
        <p:nvSpPr>
          <p:cNvPr id="37" name="Right Arrow 5">
            <a:extLst>
              <a:ext uri="{FF2B5EF4-FFF2-40B4-BE49-F238E27FC236}">
                <a16:creationId xmlns:a16="http://schemas.microsoft.com/office/drawing/2014/main" id="{AC287C86-97EB-463F-A29F-8775C964A815}"/>
              </a:ext>
            </a:extLst>
          </p:cNvPr>
          <p:cNvSpPr/>
          <p:nvPr/>
        </p:nvSpPr>
        <p:spPr bwMode="auto">
          <a:xfrm>
            <a:off x="6644604" y="2026019"/>
            <a:ext cx="1009893" cy="56755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431976-87F6-4F06-8C6A-D2CF7C969727}"/>
              </a:ext>
            </a:extLst>
          </p:cNvPr>
          <p:cNvSpPr txBox="1"/>
          <p:nvPr/>
        </p:nvSpPr>
        <p:spPr>
          <a:xfrm>
            <a:off x="4383434" y="208323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Predictive Flood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Mapping</a:t>
            </a:r>
          </a:p>
        </p:txBody>
      </p:sp>
      <p:sp>
        <p:nvSpPr>
          <p:cNvPr id="40" name="Down Arrow 7">
            <a:extLst>
              <a:ext uri="{FF2B5EF4-FFF2-40B4-BE49-F238E27FC236}">
                <a16:creationId xmlns:a16="http://schemas.microsoft.com/office/drawing/2014/main" id="{91B04BBE-AA04-4C7E-A3D4-823BDF92A7DB}"/>
              </a:ext>
            </a:extLst>
          </p:cNvPr>
          <p:cNvSpPr/>
          <p:nvPr/>
        </p:nvSpPr>
        <p:spPr bwMode="auto">
          <a:xfrm flipV="1">
            <a:off x="8826853" y="3470803"/>
            <a:ext cx="567559" cy="87700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F5571B-B073-4E30-B3B4-55B94031D96A}"/>
              </a:ext>
            </a:extLst>
          </p:cNvPr>
          <p:cNvGrpSpPr/>
          <p:nvPr/>
        </p:nvGrpSpPr>
        <p:grpSpPr>
          <a:xfrm>
            <a:off x="8087322" y="4561102"/>
            <a:ext cx="2224615" cy="1788622"/>
            <a:chOff x="6778387" y="4485751"/>
            <a:chExt cx="2224615" cy="178862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C46448F-6C69-42D0-A2A3-B8256AC76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8387" y="4485751"/>
              <a:ext cx="2224615" cy="178862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8BC4FA-A522-4A2E-A3C5-BE3382E7FECA}"/>
                </a:ext>
              </a:extLst>
            </p:cNvPr>
            <p:cNvSpPr txBox="1"/>
            <p:nvPr/>
          </p:nvSpPr>
          <p:spPr>
            <a:xfrm>
              <a:off x="7433494" y="4922862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Observational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Flood Mapping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DA3B0CD-D96F-4E97-92E0-2C1C3A86ED12}"/>
              </a:ext>
            </a:extLst>
          </p:cNvPr>
          <p:cNvSpPr txBox="1"/>
          <p:nvPr/>
        </p:nvSpPr>
        <p:spPr>
          <a:xfrm>
            <a:off x="7912453" y="9894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State Operations Center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3271C1-E18D-404F-ACC3-6AE85369886B}"/>
              </a:ext>
            </a:extLst>
          </p:cNvPr>
          <p:cNvGrpSpPr/>
          <p:nvPr/>
        </p:nvGrpSpPr>
        <p:grpSpPr>
          <a:xfrm>
            <a:off x="3485222" y="4406762"/>
            <a:ext cx="3318300" cy="1942962"/>
            <a:chOff x="7178704" y="4435416"/>
            <a:chExt cx="3318300" cy="194296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A534172-11A3-4890-A822-2874F8BBE7B0}"/>
                </a:ext>
              </a:extLst>
            </p:cNvPr>
            <p:cNvSpPr txBox="1"/>
            <p:nvPr/>
          </p:nvSpPr>
          <p:spPr>
            <a:xfrm>
              <a:off x="9582604" y="4435416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State Operations Center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Local EOC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First responders in field</a:t>
              </a:r>
            </a:p>
          </p:txBody>
        </p:sp>
        <p:sp>
          <p:nvSpPr>
            <p:cNvPr id="45" name="Down Arrow 2">
              <a:extLst>
                <a:ext uri="{FF2B5EF4-FFF2-40B4-BE49-F238E27FC236}">
                  <a16:creationId xmlns:a16="http://schemas.microsoft.com/office/drawing/2014/main" id="{0ED82BDE-721C-4A8A-88A0-99FDD9E3960C}"/>
                </a:ext>
              </a:extLst>
            </p:cNvPr>
            <p:cNvSpPr/>
            <p:nvPr/>
          </p:nvSpPr>
          <p:spPr bwMode="auto">
            <a:xfrm flipV="1">
              <a:off x="9808713" y="4892617"/>
              <a:ext cx="217377" cy="359867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46" name="Down Arrow 20">
              <a:extLst>
                <a:ext uri="{FF2B5EF4-FFF2-40B4-BE49-F238E27FC236}">
                  <a16:creationId xmlns:a16="http://schemas.microsoft.com/office/drawing/2014/main" id="{8982ECA2-2079-4124-B410-7D9399F66E12}"/>
                </a:ext>
              </a:extLst>
            </p:cNvPr>
            <p:cNvSpPr/>
            <p:nvPr/>
          </p:nvSpPr>
          <p:spPr bwMode="auto">
            <a:xfrm flipV="1">
              <a:off x="9808713" y="5630388"/>
              <a:ext cx="217377" cy="359867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0D74F7E-A32C-43F6-93DD-58AED27CA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8704" y="4435416"/>
              <a:ext cx="1245983" cy="194296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39774583-290F-4E2B-ADF5-56DE17997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528256" y="3212286"/>
            <a:ext cx="30570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TDEM - Texas Emergency Management">
            <a:extLst>
              <a:ext uri="{FF2B5EF4-FFF2-40B4-BE49-F238E27FC236}">
                <a16:creationId xmlns:a16="http://schemas.microsoft.com/office/drawing/2014/main" id="{F6718F54-E1FC-4C4A-AC16-A7CCC9603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101" y="1553289"/>
            <a:ext cx="1658997" cy="165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85896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8B860EBE-ACB9-4D95-93E6-028FF5084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68" y="411758"/>
            <a:ext cx="11388559" cy="484632"/>
          </a:xfrm>
        </p:spPr>
        <p:txBody>
          <a:bodyPr/>
          <a:lstStyle/>
          <a:p>
            <a:pPr algn="ctr"/>
            <a:r>
              <a:rPr lang="en-US" sz="3200" dirty="0">
                <a:latin typeface="Georgia" panose="02040502050405020303" pitchFamily="18" charset="0"/>
              </a:rPr>
              <a:t>NWC Flood Inundation Map Services are based on …</a:t>
            </a:r>
            <a:br>
              <a:rPr lang="en-US" sz="3200" dirty="0">
                <a:latin typeface="Georgia" panose="02040502050405020303" pitchFamily="18" charset="0"/>
              </a:rPr>
            </a:br>
            <a:br>
              <a:rPr lang="en-US" sz="3200" dirty="0">
                <a:latin typeface="Georgia" panose="02040502050405020303" pitchFamily="18" charset="0"/>
              </a:rPr>
            </a:br>
            <a:r>
              <a:rPr lang="en-US" sz="3200" dirty="0">
                <a:solidFill>
                  <a:schemeClr val="tx1"/>
                </a:solidFill>
                <a:latin typeface="Georgia" panose="02040502050405020303" pitchFamily="18" charset="0"/>
              </a:rPr>
              <a:t>Height Above Nearest Drainage (HAND)</a:t>
            </a: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6A8EA75F-B545-47C4-B4F9-43863BEA47B3}"/>
              </a:ext>
            </a:extLst>
          </p:cNvPr>
          <p:cNvSpPr/>
          <p:nvPr/>
        </p:nvSpPr>
        <p:spPr bwMode="auto">
          <a:xfrm>
            <a:off x="4923906" y="4712948"/>
            <a:ext cx="1521229" cy="631767"/>
          </a:xfrm>
          <a:custGeom>
            <a:avLst/>
            <a:gdLst>
              <a:gd name="connsiteX0" fmla="*/ 0 w 1521229"/>
              <a:gd name="connsiteY0" fmla="*/ 8313 h 631767"/>
              <a:gd name="connsiteX1" fmla="*/ 1521229 w 1521229"/>
              <a:gd name="connsiteY1" fmla="*/ 0 h 631767"/>
              <a:gd name="connsiteX2" fmla="*/ 1404851 w 1521229"/>
              <a:gd name="connsiteY2" fmla="*/ 282633 h 631767"/>
              <a:gd name="connsiteX3" fmla="*/ 1263534 w 1521229"/>
              <a:gd name="connsiteY3" fmla="*/ 407324 h 631767"/>
              <a:gd name="connsiteX4" fmla="*/ 1130531 w 1521229"/>
              <a:gd name="connsiteY4" fmla="*/ 498764 h 631767"/>
              <a:gd name="connsiteX5" fmla="*/ 972589 w 1521229"/>
              <a:gd name="connsiteY5" fmla="*/ 581891 h 631767"/>
              <a:gd name="connsiteX6" fmla="*/ 831273 w 1521229"/>
              <a:gd name="connsiteY6" fmla="*/ 631767 h 631767"/>
              <a:gd name="connsiteX7" fmla="*/ 822960 w 1521229"/>
              <a:gd name="connsiteY7" fmla="*/ 631767 h 631767"/>
              <a:gd name="connsiteX8" fmla="*/ 490451 w 1521229"/>
              <a:gd name="connsiteY8" fmla="*/ 590204 h 631767"/>
              <a:gd name="connsiteX9" fmla="*/ 282633 w 1521229"/>
              <a:gd name="connsiteY9" fmla="*/ 374073 h 631767"/>
              <a:gd name="connsiteX10" fmla="*/ 99753 w 1521229"/>
              <a:gd name="connsiteY10" fmla="*/ 166254 h 631767"/>
              <a:gd name="connsiteX11" fmla="*/ 0 w 1521229"/>
              <a:gd name="connsiteY11" fmla="*/ 8313 h 63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1229" h="631767">
                <a:moveTo>
                  <a:pt x="0" y="8313"/>
                </a:moveTo>
                <a:lnTo>
                  <a:pt x="1521229" y="0"/>
                </a:lnTo>
                <a:lnTo>
                  <a:pt x="1404851" y="282633"/>
                </a:lnTo>
                <a:lnTo>
                  <a:pt x="1263534" y="407324"/>
                </a:lnTo>
                <a:lnTo>
                  <a:pt x="1130531" y="498764"/>
                </a:lnTo>
                <a:lnTo>
                  <a:pt x="972589" y="581891"/>
                </a:lnTo>
                <a:lnTo>
                  <a:pt x="831273" y="631767"/>
                </a:lnTo>
                <a:lnTo>
                  <a:pt x="822960" y="631767"/>
                </a:lnTo>
                <a:lnTo>
                  <a:pt x="490451" y="590204"/>
                </a:lnTo>
                <a:lnTo>
                  <a:pt x="282633" y="374073"/>
                </a:lnTo>
                <a:lnTo>
                  <a:pt x="99753" y="166254"/>
                </a:lnTo>
                <a:lnTo>
                  <a:pt x="0" y="8313"/>
                </a:lnTo>
                <a:close/>
              </a:path>
            </a:pathLst>
          </a:custGeom>
          <a:solidFill>
            <a:schemeClr val="tx2">
              <a:lumMod val="50000"/>
              <a:lumOff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7" name="Freeform 1">
            <a:extLst>
              <a:ext uri="{FF2B5EF4-FFF2-40B4-BE49-F238E27FC236}">
                <a16:creationId xmlns:a16="http://schemas.microsoft.com/office/drawing/2014/main" id="{F3839E20-C82F-4ECE-883B-B755A8E715BB}"/>
              </a:ext>
            </a:extLst>
          </p:cNvPr>
          <p:cNvSpPr/>
          <p:nvPr/>
        </p:nvSpPr>
        <p:spPr bwMode="auto">
          <a:xfrm>
            <a:off x="2779223" y="3266902"/>
            <a:ext cx="5527963" cy="2077812"/>
          </a:xfrm>
          <a:custGeom>
            <a:avLst/>
            <a:gdLst>
              <a:gd name="connsiteX0" fmla="*/ 0 w 5527963"/>
              <a:gd name="connsiteY0" fmla="*/ 108065 h 2077812"/>
              <a:gd name="connsiteX1" fmla="*/ 689956 w 5527963"/>
              <a:gd name="connsiteY1" fmla="*/ 133003 h 2077812"/>
              <a:gd name="connsiteX2" fmla="*/ 1155469 w 5527963"/>
              <a:gd name="connsiteY2" fmla="*/ 249382 h 2077812"/>
              <a:gd name="connsiteX3" fmla="*/ 1753985 w 5527963"/>
              <a:gd name="connsiteY3" fmla="*/ 806334 h 2077812"/>
              <a:gd name="connsiteX4" fmla="*/ 2236123 w 5527963"/>
              <a:gd name="connsiteY4" fmla="*/ 1546167 h 2077812"/>
              <a:gd name="connsiteX5" fmla="*/ 2809702 w 5527963"/>
              <a:gd name="connsiteY5" fmla="*/ 2069869 h 2077812"/>
              <a:gd name="connsiteX6" fmla="*/ 3491345 w 5527963"/>
              <a:gd name="connsiteY6" fmla="*/ 1787236 h 2077812"/>
              <a:gd name="connsiteX7" fmla="*/ 3940233 w 5527963"/>
              <a:gd name="connsiteY7" fmla="*/ 822960 h 2077812"/>
              <a:gd name="connsiteX8" fmla="*/ 4513811 w 5527963"/>
              <a:gd name="connsiteY8" fmla="*/ 199505 h 2077812"/>
              <a:gd name="connsiteX9" fmla="*/ 5527963 w 5527963"/>
              <a:gd name="connsiteY9" fmla="*/ 0 h 2077812"/>
              <a:gd name="connsiteX10" fmla="*/ 5527963 w 5527963"/>
              <a:gd name="connsiteY10" fmla="*/ 0 h 20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27963" h="2077812">
                <a:moveTo>
                  <a:pt x="0" y="108065"/>
                </a:moveTo>
                <a:cubicBezTo>
                  <a:pt x="248689" y="108757"/>
                  <a:pt x="497378" y="109450"/>
                  <a:pt x="689956" y="133003"/>
                </a:cubicBezTo>
                <a:cubicBezTo>
                  <a:pt x="882534" y="156556"/>
                  <a:pt x="978131" y="137160"/>
                  <a:pt x="1155469" y="249382"/>
                </a:cubicBezTo>
                <a:cubicBezTo>
                  <a:pt x="1332807" y="361604"/>
                  <a:pt x="1573876" y="590203"/>
                  <a:pt x="1753985" y="806334"/>
                </a:cubicBezTo>
                <a:cubicBezTo>
                  <a:pt x="1934094" y="1022465"/>
                  <a:pt x="2060170" y="1335578"/>
                  <a:pt x="2236123" y="1546167"/>
                </a:cubicBezTo>
                <a:cubicBezTo>
                  <a:pt x="2412076" y="1756756"/>
                  <a:pt x="2600498" y="2029691"/>
                  <a:pt x="2809702" y="2069869"/>
                </a:cubicBezTo>
                <a:cubicBezTo>
                  <a:pt x="3018906" y="2110047"/>
                  <a:pt x="3302923" y="1995054"/>
                  <a:pt x="3491345" y="1787236"/>
                </a:cubicBezTo>
                <a:cubicBezTo>
                  <a:pt x="3679767" y="1579418"/>
                  <a:pt x="3769822" y="1087582"/>
                  <a:pt x="3940233" y="822960"/>
                </a:cubicBezTo>
                <a:cubicBezTo>
                  <a:pt x="4110644" y="558338"/>
                  <a:pt x="4249189" y="336665"/>
                  <a:pt x="4513811" y="199505"/>
                </a:cubicBezTo>
                <a:cubicBezTo>
                  <a:pt x="4778433" y="62345"/>
                  <a:pt x="5527963" y="0"/>
                  <a:pt x="5527963" y="0"/>
                </a:cubicBezTo>
                <a:lnTo>
                  <a:pt x="5527963" y="0"/>
                </a:lnTo>
              </a:path>
            </a:pathLst>
          </a:custGeom>
          <a:noFill/>
          <a:ln w="63500">
            <a:solidFill>
              <a:schemeClr val="accent3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E8AE78-E177-48D0-A649-E1E01C642341}"/>
              </a:ext>
            </a:extLst>
          </p:cNvPr>
          <p:cNvSpPr/>
          <p:nvPr/>
        </p:nvSpPr>
        <p:spPr bwMode="auto">
          <a:xfrm>
            <a:off x="7866611" y="2884516"/>
            <a:ext cx="440574" cy="38238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6F3A171-5718-4C1E-AF71-9342D604B8FA}"/>
              </a:ext>
            </a:extLst>
          </p:cNvPr>
          <p:cNvSpPr/>
          <p:nvPr/>
        </p:nvSpPr>
        <p:spPr bwMode="auto">
          <a:xfrm>
            <a:off x="7758545" y="2643447"/>
            <a:ext cx="640080" cy="241069"/>
          </a:xfrm>
          <a:prstGeom prst="triangl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1F2D78B-FF2B-4927-93EC-57B2FEC4508A}"/>
              </a:ext>
            </a:extLst>
          </p:cNvPr>
          <p:cNvSpPr/>
          <p:nvPr/>
        </p:nvSpPr>
        <p:spPr bwMode="auto">
          <a:xfrm flipV="1">
            <a:off x="5684519" y="4555375"/>
            <a:ext cx="120536" cy="157572"/>
          </a:xfrm>
          <a:prstGeom prst="triangle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50000"/>
                  <a:lumOff val="5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5BA25-402C-4C90-B7BC-3389885E4C26}"/>
              </a:ext>
            </a:extLst>
          </p:cNvPr>
          <p:cNvCxnSpPr>
            <a:stCxn id="8" idx="1"/>
          </p:cNvCxnSpPr>
          <p:nvPr/>
        </p:nvCxnSpPr>
        <p:spPr bwMode="auto">
          <a:xfrm flipH="1">
            <a:off x="2779223" y="3075709"/>
            <a:ext cx="5087389" cy="0"/>
          </a:xfrm>
          <a:prstGeom prst="line">
            <a:avLst/>
          </a:prstGeom>
          <a:noFill/>
          <a:ln w="28575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A2D15CE-23A1-4FC5-B882-54CA51BBF717}"/>
              </a:ext>
            </a:extLst>
          </p:cNvPr>
          <p:cNvSpPr/>
          <p:nvPr/>
        </p:nvSpPr>
        <p:spPr bwMode="auto">
          <a:xfrm flipV="1">
            <a:off x="5624251" y="2901326"/>
            <a:ext cx="120536" cy="157572"/>
          </a:xfrm>
          <a:prstGeom prst="triangle">
            <a:avLst/>
          </a:prstGeom>
          <a:gradFill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50000"/>
                  <a:lumOff val="5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CDE98D-C214-41B2-90BA-C4646FB1A3D8}"/>
              </a:ext>
            </a:extLst>
          </p:cNvPr>
          <p:cNvCxnSpPr>
            <a:cxnSpLocks/>
          </p:cNvCxnSpPr>
          <p:nvPr/>
        </p:nvCxnSpPr>
        <p:spPr bwMode="auto">
          <a:xfrm flipV="1">
            <a:off x="2928850" y="5367130"/>
            <a:ext cx="5469775" cy="2707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798C91-06AC-4F02-957B-A68E410EE3D7}"/>
              </a:ext>
            </a:extLst>
          </p:cNvPr>
          <p:cNvCxnSpPr>
            <a:cxnSpLocks/>
          </p:cNvCxnSpPr>
          <p:nvPr/>
        </p:nvCxnSpPr>
        <p:spPr bwMode="auto">
          <a:xfrm flipH="1">
            <a:off x="8078585" y="3325091"/>
            <a:ext cx="12470" cy="2042038"/>
          </a:xfrm>
          <a:prstGeom prst="straightConnector1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3E9F9CA-0BE6-4F50-9965-B1336774E024}"/>
              </a:ext>
            </a:extLst>
          </p:cNvPr>
          <p:cNvSpPr txBox="1"/>
          <p:nvPr/>
        </p:nvSpPr>
        <p:spPr>
          <a:xfrm>
            <a:off x="8214673" y="443031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HAND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3E609D-CB10-4E48-BF37-D3D9851E6EB1}"/>
              </a:ext>
            </a:extLst>
          </p:cNvPr>
          <p:cNvCxnSpPr>
            <a:cxnSpLocks/>
          </p:cNvCxnSpPr>
          <p:nvPr/>
        </p:nvCxnSpPr>
        <p:spPr bwMode="auto">
          <a:xfrm flipH="1">
            <a:off x="3105496" y="3092521"/>
            <a:ext cx="241" cy="2277316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3E4E277-7719-473D-A52E-7B07C0D21CF2}"/>
              </a:ext>
            </a:extLst>
          </p:cNvPr>
          <p:cNvSpPr txBox="1"/>
          <p:nvPr/>
        </p:nvSpPr>
        <p:spPr>
          <a:xfrm>
            <a:off x="2130309" y="423322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Flood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CBB4B5-6E5B-4241-AAEE-B469F82558A1}"/>
              </a:ext>
            </a:extLst>
          </p:cNvPr>
          <p:cNvCxnSpPr/>
          <p:nvPr/>
        </p:nvCxnSpPr>
        <p:spPr bwMode="auto">
          <a:xfrm flipH="1">
            <a:off x="4448002" y="4712947"/>
            <a:ext cx="426026" cy="0"/>
          </a:xfrm>
          <a:prstGeom prst="line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52FC34A-BECF-45B9-8F0A-B437A9F2C091}"/>
              </a:ext>
            </a:extLst>
          </p:cNvPr>
          <p:cNvCxnSpPr/>
          <p:nvPr/>
        </p:nvCxnSpPr>
        <p:spPr bwMode="auto">
          <a:xfrm>
            <a:off x="4632961" y="4712948"/>
            <a:ext cx="16625" cy="631767"/>
          </a:xfrm>
          <a:prstGeom prst="straightConnector1">
            <a:avLst/>
          </a:prstGeom>
          <a:noFill/>
          <a:ln w="19050" cap="flat" cmpd="sng" algn="ctr">
            <a:solidFill>
              <a:schemeClr val="tx2">
                <a:lumMod val="50000"/>
                <a:lumOff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82A7892-553D-4B0A-BD02-AE7F42261415}"/>
              </a:ext>
            </a:extLst>
          </p:cNvPr>
          <p:cNvSpPr txBox="1"/>
          <p:nvPr/>
        </p:nvSpPr>
        <p:spPr>
          <a:xfrm>
            <a:off x="3532803" y="49623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Normal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65720E-BBC1-4AE2-9D7F-502222142CBF}"/>
              </a:ext>
            </a:extLst>
          </p:cNvPr>
          <p:cNvSpPr txBox="1"/>
          <p:nvPr/>
        </p:nvSpPr>
        <p:spPr>
          <a:xfrm>
            <a:off x="2639693" y="195755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Flooding occurs when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Water Depth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is greater than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1446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982D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HAND</a:t>
            </a:r>
          </a:p>
        </p:txBody>
      </p:sp>
    </p:spTree>
    <p:extLst>
      <p:ext uri="{BB962C8B-B14F-4D97-AF65-F5344CB8AC3E}">
        <p14:creationId xmlns:p14="http://schemas.microsoft.com/office/powerpoint/2010/main" val="1761534448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CDE6-6033-42CA-880A-53B2F7C55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Pin2Flood on Onion Creek</a:t>
            </a:r>
            <a:br>
              <a:rPr lang="en-US" dirty="0"/>
            </a:br>
            <a:r>
              <a:rPr lang="en-US" dirty="0"/>
              <a:t>14 October 2021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D6B48D-437F-4706-9FE2-20BB469F0195}"/>
              </a:ext>
            </a:extLst>
          </p:cNvPr>
          <p:cNvGrpSpPr/>
          <p:nvPr/>
        </p:nvGrpSpPr>
        <p:grpSpPr>
          <a:xfrm>
            <a:off x="305324" y="1187706"/>
            <a:ext cx="11581352" cy="5418667"/>
            <a:chOff x="305324" y="1187706"/>
            <a:chExt cx="11581352" cy="5418667"/>
          </a:xfrm>
        </p:grpSpPr>
        <p:pic>
          <p:nvPicPr>
            <p:cNvPr id="4" name="Picture 3" descr="A picture containing tree, grass, outdoor, plant&#10;&#10;Description automatically generated">
              <a:extLst>
                <a:ext uri="{FF2B5EF4-FFF2-40B4-BE49-F238E27FC236}">
                  <a16:creationId xmlns:a16="http://schemas.microsoft.com/office/drawing/2014/main" id="{D2C44CBD-52FC-4E5B-8665-E03DDA654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819" y="2261408"/>
              <a:ext cx="3918857" cy="2939143"/>
            </a:xfrm>
            <a:prstGeom prst="rect">
              <a:avLst/>
            </a:prstGeom>
          </p:spPr>
        </p:pic>
        <p:pic>
          <p:nvPicPr>
            <p:cNvPr id="5" name="Picture 4" descr="A river with trees on the side&#10;&#10;Description automatically generated with low confidence">
              <a:extLst>
                <a:ext uri="{FF2B5EF4-FFF2-40B4-BE49-F238E27FC236}">
                  <a16:creationId xmlns:a16="http://schemas.microsoft.com/office/drawing/2014/main" id="{BBB7B9E4-3463-475A-A4B6-C77EFD95C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4" y="2106680"/>
              <a:ext cx="3632719" cy="2724539"/>
            </a:xfrm>
            <a:prstGeom prst="rect">
              <a:avLst/>
            </a:prstGeom>
          </p:spPr>
        </p:pic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0940836E-604E-48FE-B8F6-D72CA43D0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411" y="1187706"/>
              <a:ext cx="3132667" cy="5418667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ACE6FBF-81A6-4E42-9DD3-F87D5FA61037}"/>
                </a:ext>
              </a:extLst>
            </p:cNvPr>
            <p:cNvSpPr/>
            <p:nvPr/>
          </p:nvSpPr>
          <p:spPr>
            <a:xfrm flipH="1">
              <a:off x="1997764" y="3001476"/>
              <a:ext cx="3955774" cy="1701153"/>
            </a:xfrm>
            <a:custGeom>
              <a:avLst/>
              <a:gdLst>
                <a:gd name="connsiteX0" fmla="*/ 0 w 4292082"/>
                <a:gd name="connsiteY0" fmla="*/ 2428020 h 2428020"/>
                <a:gd name="connsiteX1" fmla="*/ 1688841 w 4292082"/>
                <a:gd name="connsiteY1" fmla="*/ 599220 h 2428020"/>
                <a:gd name="connsiteX2" fmla="*/ 3032449 w 4292082"/>
                <a:gd name="connsiteY2" fmla="*/ 2060 h 2428020"/>
                <a:gd name="connsiteX3" fmla="*/ 4292082 w 4292082"/>
                <a:gd name="connsiteY3" fmla="*/ 440599 h 242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92082" h="2428020">
                  <a:moveTo>
                    <a:pt x="0" y="2428020"/>
                  </a:moveTo>
                  <a:cubicBezTo>
                    <a:pt x="591716" y="1715783"/>
                    <a:pt x="1183433" y="1003547"/>
                    <a:pt x="1688841" y="599220"/>
                  </a:cubicBezTo>
                  <a:cubicBezTo>
                    <a:pt x="2194249" y="194893"/>
                    <a:pt x="2598576" y="28497"/>
                    <a:pt x="3032449" y="2060"/>
                  </a:cubicBezTo>
                  <a:cubicBezTo>
                    <a:pt x="3466322" y="-24377"/>
                    <a:pt x="3879202" y="208111"/>
                    <a:pt x="4292082" y="440599"/>
                  </a:cubicBezTo>
                </a:path>
              </a:pathLst>
            </a:custGeom>
            <a:noFill/>
            <a:ln w="22225" cap="flat" cmpd="sng" algn="ctr">
              <a:solidFill>
                <a:srgbClr val="FFFF00"/>
              </a:solidFill>
              <a:prstDash val="dash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969ACC-05EB-43A5-8509-512CCB06700B}"/>
                </a:ext>
              </a:extLst>
            </p:cNvPr>
            <p:cNvSpPr txBox="1"/>
            <p:nvPr/>
          </p:nvSpPr>
          <p:spPr>
            <a:xfrm>
              <a:off x="4878456" y="4517963"/>
              <a:ext cx="1217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  <a:t>Tee Box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4654B4-E478-4999-8406-8523D1B4746B}"/>
                </a:ext>
              </a:extLst>
            </p:cNvPr>
            <p:cNvSpPr txBox="1"/>
            <p:nvPr/>
          </p:nvSpPr>
          <p:spPr>
            <a:xfrm>
              <a:off x="1517427" y="3429000"/>
              <a:ext cx="1217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  <a:t>Tee Box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2EF0E19-4497-4DF7-B2EF-B206FAD7E941}"/>
                </a:ext>
              </a:extLst>
            </p:cNvPr>
            <p:cNvSpPr/>
            <p:nvPr/>
          </p:nvSpPr>
          <p:spPr>
            <a:xfrm rot="21413608">
              <a:off x="5594710" y="2447903"/>
              <a:ext cx="4019229" cy="1416623"/>
            </a:xfrm>
            <a:custGeom>
              <a:avLst/>
              <a:gdLst>
                <a:gd name="connsiteX0" fmla="*/ 0 w 3826565"/>
                <a:gd name="connsiteY0" fmla="*/ 944987 h 1034439"/>
                <a:gd name="connsiteX1" fmla="*/ 775252 w 3826565"/>
                <a:gd name="connsiteY1" fmla="*/ 100160 h 1034439"/>
                <a:gd name="connsiteX2" fmla="*/ 1411356 w 3826565"/>
                <a:gd name="connsiteY2" fmla="*/ 120039 h 1034439"/>
                <a:gd name="connsiteX3" fmla="*/ 3826565 w 3826565"/>
                <a:gd name="connsiteY3" fmla="*/ 1034439 h 1034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26565" h="1034439">
                  <a:moveTo>
                    <a:pt x="0" y="944987"/>
                  </a:moveTo>
                  <a:cubicBezTo>
                    <a:pt x="270013" y="591319"/>
                    <a:pt x="540026" y="237651"/>
                    <a:pt x="775252" y="100160"/>
                  </a:cubicBezTo>
                  <a:cubicBezTo>
                    <a:pt x="1010478" y="-37331"/>
                    <a:pt x="902804" y="-35674"/>
                    <a:pt x="1411356" y="120039"/>
                  </a:cubicBezTo>
                  <a:cubicBezTo>
                    <a:pt x="1919908" y="275752"/>
                    <a:pt x="2873236" y="655095"/>
                    <a:pt x="3826565" y="1034439"/>
                  </a:cubicBezTo>
                </a:path>
              </a:pathLst>
            </a:custGeom>
            <a:noFill/>
            <a:ln w="22225" cap="flat" cmpd="sng" algn="ctr">
              <a:solidFill>
                <a:srgbClr val="FFFF00"/>
              </a:solidFill>
              <a:prstDash val="dash"/>
              <a:miter lim="800000"/>
              <a:tailEnd type="triangle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6B0AF1-2683-4F8D-9AFA-D1AF60116B95}"/>
                </a:ext>
              </a:extLst>
            </p:cNvPr>
            <p:cNvSpPr txBox="1"/>
            <p:nvPr/>
          </p:nvSpPr>
          <p:spPr>
            <a:xfrm>
              <a:off x="9605513" y="4015409"/>
              <a:ext cx="755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  <a:t>Tree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77565E-6431-403D-A1A6-49E64BC374D6}"/>
                </a:ext>
              </a:extLst>
            </p:cNvPr>
            <p:cNvSpPr txBox="1"/>
            <p:nvPr/>
          </p:nvSpPr>
          <p:spPr>
            <a:xfrm>
              <a:off x="5150146" y="3385066"/>
              <a:ext cx="755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ＭＳ Ｐゴシック"/>
                </a:rPr>
                <a:t>Tree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6104156-D932-413B-8931-9B950B14F64C}"/>
              </a:ext>
            </a:extLst>
          </p:cNvPr>
          <p:cNvSpPr/>
          <p:nvPr/>
        </p:nvSpPr>
        <p:spPr>
          <a:xfrm flipV="1">
            <a:off x="6232230" y="754701"/>
            <a:ext cx="3516628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2D2409B-464D-41E9-A987-30A1D91EDF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58" y="457200"/>
            <a:ext cx="1885549" cy="7573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FB8D82-8959-4651-A6CF-65F64593E269}"/>
              </a:ext>
            </a:extLst>
          </p:cNvPr>
          <p:cNvSpPr txBox="1"/>
          <p:nvPr/>
        </p:nvSpPr>
        <p:spPr>
          <a:xfrm>
            <a:off x="1540564" y="51402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Based on Height Above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Nearest Drainage (HAND)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and 1m LIIDAR DEM</a:t>
            </a:r>
          </a:p>
        </p:txBody>
      </p:sp>
    </p:spTree>
    <p:extLst>
      <p:ext uri="{BB962C8B-B14F-4D97-AF65-F5344CB8AC3E}">
        <p14:creationId xmlns:p14="http://schemas.microsoft.com/office/powerpoint/2010/main" val="3844760281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48295453[1]">
            <a:extLst>
              <a:ext uri="{FF2B5EF4-FFF2-40B4-BE49-F238E27FC236}">
                <a16:creationId xmlns:a16="http://schemas.microsoft.com/office/drawing/2014/main" id="{AE3BD51E-44B7-475D-AD7A-AB84B9F4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602" y="692473"/>
            <a:ext cx="7746999" cy="5806488"/>
          </a:xfrm>
          <a:prstGeom prst="rect">
            <a:avLst/>
          </a:prstGeom>
          <a:noFill/>
          <a:ln w="12700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6372B0C-71D5-452F-A05E-77A521E06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9" b="8662"/>
          <a:stretch>
            <a:fillRect/>
          </a:stretch>
        </p:blipFill>
        <p:spPr bwMode="auto">
          <a:xfrm>
            <a:off x="401720" y="2041051"/>
            <a:ext cx="2311235" cy="3607586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DA1884F3-D102-458A-9928-D83D12A59951}"/>
              </a:ext>
            </a:extLst>
          </p:cNvPr>
          <p:cNvSpPr txBox="1">
            <a:spLocks/>
          </p:cNvSpPr>
          <p:nvPr/>
        </p:nvSpPr>
        <p:spPr>
          <a:xfrm>
            <a:off x="401720" y="93541"/>
            <a:ext cx="11388559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During Flood – Common Operating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75E84-5B8D-4C12-A369-C7A873AD2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615" y="1920077"/>
            <a:ext cx="4435124" cy="356590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7D3C15-019E-4E46-B92F-F580FFEDF5AE}"/>
              </a:ext>
            </a:extLst>
          </p:cNvPr>
          <p:cNvGrpSpPr/>
          <p:nvPr/>
        </p:nvGrpSpPr>
        <p:grpSpPr>
          <a:xfrm>
            <a:off x="254492" y="6549344"/>
            <a:ext cx="11884787" cy="292099"/>
            <a:chOff x="254492" y="6549344"/>
            <a:chExt cx="11884787" cy="29209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CCD5B76-F58B-45C1-8F45-AED990468E52}"/>
                </a:ext>
              </a:extLst>
            </p:cNvPr>
            <p:cNvCxnSpPr>
              <a:cxnSpLocks/>
            </p:cNvCxnSpPr>
            <p:nvPr/>
          </p:nvCxnSpPr>
          <p:spPr>
            <a:xfrm>
              <a:off x="355107" y="6596688"/>
              <a:ext cx="11469949" cy="47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47C1E2-8C83-4FEC-A32C-6AA9BE78AA75}"/>
                </a:ext>
              </a:extLst>
            </p:cNvPr>
            <p:cNvSpPr txBox="1"/>
            <p:nvPr/>
          </p:nvSpPr>
          <p:spPr>
            <a:xfrm>
              <a:off x="9076482" y="6595222"/>
              <a:ext cx="30627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/>
                </a:rPr>
                <a:t>University of Texas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/>
                </a:rPr>
                <a:t>Center for Water and the Environment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A8B5D5-D1AF-45F8-B100-4E3CD0FCDFF4}"/>
                </a:ext>
              </a:extLst>
            </p:cNvPr>
            <p:cNvSpPr txBox="1"/>
            <p:nvPr/>
          </p:nvSpPr>
          <p:spPr>
            <a:xfrm>
              <a:off x="254492" y="6549344"/>
              <a:ext cx="30627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/>
                </a:rPr>
                <a:t>Emergency Management Flood Project –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/>
                </a:rPr>
                <a:t>Pin2Flood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6691607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B5AA-3D7D-4B4E-A781-B389267D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Flood Forecasting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8F288-75F7-4ED5-8B08-2F0F13C3E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400" y="922762"/>
            <a:ext cx="7739862" cy="5843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AD6F76-D10C-4209-9F1B-71B694F4D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216" y="1441067"/>
            <a:ext cx="1594520" cy="1572374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6D0BBC8E-80B8-4458-B9B8-2E7FE2B9A072}"/>
              </a:ext>
            </a:extLst>
          </p:cNvPr>
          <p:cNvSpPr/>
          <p:nvPr/>
        </p:nvSpPr>
        <p:spPr>
          <a:xfrm>
            <a:off x="7635863" y="3229279"/>
            <a:ext cx="868235" cy="686772"/>
          </a:xfrm>
          <a:custGeom>
            <a:avLst/>
            <a:gdLst>
              <a:gd name="connsiteX0" fmla="*/ 0 w 868235"/>
              <a:gd name="connsiteY0" fmla="*/ 0 h 686772"/>
              <a:gd name="connsiteX1" fmla="*/ 518349 w 868235"/>
              <a:gd name="connsiteY1" fmla="*/ 298033 h 686772"/>
              <a:gd name="connsiteX2" fmla="*/ 868235 w 868235"/>
              <a:gd name="connsiteY2" fmla="*/ 686772 h 6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235" h="686772">
                <a:moveTo>
                  <a:pt x="0" y="0"/>
                </a:moveTo>
                <a:cubicBezTo>
                  <a:pt x="186821" y="91785"/>
                  <a:pt x="373643" y="183571"/>
                  <a:pt x="518349" y="298033"/>
                </a:cubicBezTo>
                <a:cubicBezTo>
                  <a:pt x="663055" y="412495"/>
                  <a:pt x="868235" y="686772"/>
                  <a:pt x="868235" y="68677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Freeform 19">
            <a:extLst>
              <a:ext uri="{FF2B5EF4-FFF2-40B4-BE49-F238E27FC236}">
                <a16:creationId xmlns:a16="http://schemas.microsoft.com/office/drawing/2014/main" id="{499A782F-0284-4DC9-B676-14FDCE50B626}"/>
              </a:ext>
            </a:extLst>
          </p:cNvPr>
          <p:cNvSpPr/>
          <p:nvPr/>
        </p:nvSpPr>
        <p:spPr>
          <a:xfrm>
            <a:off x="7467399" y="3620243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Freeform 21">
            <a:extLst>
              <a:ext uri="{FF2B5EF4-FFF2-40B4-BE49-F238E27FC236}">
                <a16:creationId xmlns:a16="http://schemas.microsoft.com/office/drawing/2014/main" id="{AA990D05-88E8-4AB8-8C80-E6DACBE2B4E3}"/>
              </a:ext>
            </a:extLst>
          </p:cNvPr>
          <p:cNvSpPr/>
          <p:nvPr/>
        </p:nvSpPr>
        <p:spPr>
          <a:xfrm>
            <a:off x="8322676" y="3903093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F4821F90-B6E3-4D8F-8A6C-F42CA974687D}"/>
              </a:ext>
            </a:extLst>
          </p:cNvPr>
          <p:cNvSpPr/>
          <p:nvPr/>
        </p:nvSpPr>
        <p:spPr>
          <a:xfrm>
            <a:off x="7648822" y="2309265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3404224C-DD1F-445A-808E-500D3ED8FDE0}"/>
              </a:ext>
            </a:extLst>
          </p:cNvPr>
          <p:cNvSpPr/>
          <p:nvPr/>
        </p:nvSpPr>
        <p:spPr>
          <a:xfrm>
            <a:off x="7312029" y="3913612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0CE98A50-42EB-4A60-8E5A-B40E61E2F290}"/>
              </a:ext>
            </a:extLst>
          </p:cNvPr>
          <p:cNvSpPr/>
          <p:nvPr/>
        </p:nvSpPr>
        <p:spPr>
          <a:xfrm>
            <a:off x="8505829" y="2973812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Freeform 26">
            <a:extLst>
              <a:ext uri="{FF2B5EF4-FFF2-40B4-BE49-F238E27FC236}">
                <a16:creationId xmlns:a16="http://schemas.microsoft.com/office/drawing/2014/main" id="{8CFD0C27-F22E-4763-B87E-A342646B9A47}"/>
              </a:ext>
            </a:extLst>
          </p:cNvPr>
          <p:cNvSpPr/>
          <p:nvPr/>
        </p:nvSpPr>
        <p:spPr>
          <a:xfrm>
            <a:off x="8518529" y="2618212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Freeform 27">
            <a:extLst>
              <a:ext uri="{FF2B5EF4-FFF2-40B4-BE49-F238E27FC236}">
                <a16:creationId xmlns:a16="http://schemas.microsoft.com/office/drawing/2014/main" id="{596CBAEF-E833-42D0-8B60-6E6AA5CA73CC}"/>
              </a:ext>
            </a:extLst>
          </p:cNvPr>
          <p:cNvSpPr/>
          <p:nvPr/>
        </p:nvSpPr>
        <p:spPr>
          <a:xfrm>
            <a:off x="8512179" y="2237212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16029D6F-3449-4C27-871C-E44F7E0119DF}"/>
              </a:ext>
            </a:extLst>
          </p:cNvPr>
          <p:cNvSpPr/>
          <p:nvPr/>
        </p:nvSpPr>
        <p:spPr>
          <a:xfrm>
            <a:off x="8505829" y="3881863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Freeform 30">
            <a:extLst>
              <a:ext uri="{FF2B5EF4-FFF2-40B4-BE49-F238E27FC236}">
                <a16:creationId xmlns:a16="http://schemas.microsoft.com/office/drawing/2014/main" id="{B7BD96AB-7191-4F27-A77E-E78841270B1E}"/>
              </a:ext>
            </a:extLst>
          </p:cNvPr>
          <p:cNvSpPr/>
          <p:nvPr/>
        </p:nvSpPr>
        <p:spPr>
          <a:xfrm>
            <a:off x="4619629" y="1907012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" name="Freeform 95">
            <a:extLst>
              <a:ext uri="{FF2B5EF4-FFF2-40B4-BE49-F238E27FC236}">
                <a16:creationId xmlns:a16="http://schemas.microsoft.com/office/drawing/2014/main" id="{7933D7A0-8405-4383-A852-4715BE0C2BB5}"/>
              </a:ext>
            </a:extLst>
          </p:cNvPr>
          <p:cNvSpPr/>
          <p:nvPr/>
        </p:nvSpPr>
        <p:spPr>
          <a:xfrm>
            <a:off x="4492629" y="2946560"/>
            <a:ext cx="4006850" cy="941653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Freeform 96">
            <a:extLst>
              <a:ext uri="{FF2B5EF4-FFF2-40B4-BE49-F238E27FC236}">
                <a16:creationId xmlns:a16="http://schemas.microsoft.com/office/drawing/2014/main" id="{AC0E83A5-9CE2-467B-AC17-ACE6803C6B39}"/>
              </a:ext>
            </a:extLst>
          </p:cNvPr>
          <p:cNvSpPr/>
          <p:nvPr/>
        </p:nvSpPr>
        <p:spPr>
          <a:xfrm>
            <a:off x="5622929" y="2865862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Freeform 97">
            <a:extLst>
              <a:ext uri="{FF2B5EF4-FFF2-40B4-BE49-F238E27FC236}">
                <a16:creationId xmlns:a16="http://schemas.microsoft.com/office/drawing/2014/main" id="{5E72607C-B406-45D1-950E-DD03FDB1E179}"/>
              </a:ext>
            </a:extLst>
          </p:cNvPr>
          <p:cNvSpPr/>
          <p:nvPr/>
        </p:nvSpPr>
        <p:spPr>
          <a:xfrm>
            <a:off x="4740279" y="3902036"/>
            <a:ext cx="3778250" cy="164352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87CD86-FE3A-42E9-8EFD-1E15F0C81B47}"/>
              </a:ext>
            </a:extLst>
          </p:cNvPr>
          <p:cNvSpPr txBox="1"/>
          <p:nvPr/>
        </p:nvSpPr>
        <p:spPr>
          <a:xfrm>
            <a:off x="8244709" y="3904667"/>
            <a:ext cx="366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52000"/>
                    </a:prstClr>
                  </a:outerShdw>
                </a:effectLst>
                <a:uLnTx/>
                <a:uFillTx/>
                <a:latin typeface="Arial"/>
                <a:ea typeface="ＭＳ Ｐゴシック"/>
                <a:cs typeface="+mn-cs"/>
              </a:rPr>
              <a:t>National Water Center</a:t>
            </a:r>
          </a:p>
        </p:txBody>
      </p:sp>
      <p:sp>
        <p:nvSpPr>
          <p:cNvPr id="19" name="Freeform 36">
            <a:extLst>
              <a:ext uri="{FF2B5EF4-FFF2-40B4-BE49-F238E27FC236}">
                <a16:creationId xmlns:a16="http://schemas.microsoft.com/office/drawing/2014/main" id="{CF2B75F4-7220-4729-AE8A-00047B70A681}"/>
              </a:ext>
            </a:extLst>
          </p:cNvPr>
          <p:cNvSpPr/>
          <p:nvPr/>
        </p:nvSpPr>
        <p:spPr>
          <a:xfrm>
            <a:off x="4772118" y="3937267"/>
            <a:ext cx="3771781" cy="162911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Freeform 50">
            <a:extLst>
              <a:ext uri="{FF2B5EF4-FFF2-40B4-BE49-F238E27FC236}">
                <a16:creationId xmlns:a16="http://schemas.microsoft.com/office/drawing/2014/main" id="{D1DB8574-624E-4021-A689-1AF54B756884}"/>
              </a:ext>
            </a:extLst>
          </p:cNvPr>
          <p:cNvSpPr/>
          <p:nvPr/>
        </p:nvSpPr>
        <p:spPr>
          <a:xfrm>
            <a:off x="4502662" y="2981847"/>
            <a:ext cx="4050637" cy="1048786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Freeform 51">
            <a:extLst>
              <a:ext uri="{FF2B5EF4-FFF2-40B4-BE49-F238E27FC236}">
                <a16:creationId xmlns:a16="http://schemas.microsoft.com/office/drawing/2014/main" id="{CF55F138-9560-4378-AB10-50968A6029C3}"/>
              </a:ext>
            </a:extLst>
          </p:cNvPr>
          <p:cNvSpPr/>
          <p:nvPr/>
        </p:nvSpPr>
        <p:spPr>
          <a:xfrm>
            <a:off x="7485105" y="3666801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2" name="Freeform 52">
            <a:extLst>
              <a:ext uri="{FF2B5EF4-FFF2-40B4-BE49-F238E27FC236}">
                <a16:creationId xmlns:a16="http://schemas.microsoft.com/office/drawing/2014/main" id="{B23D1BA3-339A-402A-BE14-4D5EDDE0393E}"/>
              </a:ext>
            </a:extLst>
          </p:cNvPr>
          <p:cNvSpPr/>
          <p:nvPr/>
        </p:nvSpPr>
        <p:spPr>
          <a:xfrm>
            <a:off x="5621393" y="2902798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3" name="Freeform 53">
            <a:extLst>
              <a:ext uri="{FF2B5EF4-FFF2-40B4-BE49-F238E27FC236}">
                <a16:creationId xmlns:a16="http://schemas.microsoft.com/office/drawing/2014/main" id="{3CD2BBDD-F243-4043-9BC9-F8C7C7090528}"/>
              </a:ext>
            </a:extLst>
          </p:cNvPr>
          <p:cNvSpPr/>
          <p:nvPr/>
        </p:nvSpPr>
        <p:spPr>
          <a:xfrm>
            <a:off x="7348977" y="3950548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4" name="Freeform 54">
            <a:extLst>
              <a:ext uri="{FF2B5EF4-FFF2-40B4-BE49-F238E27FC236}">
                <a16:creationId xmlns:a16="http://schemas.microsoft.com/office/drawing/2014/main" id="{C646F4C5-4BD4-46D6-94F1-887CC6B134E1}"/>
              </a:ext>
            </a:extLst>
          </p:cNvPr>
          <p:cNvSpPr/>
          <p:nvPr/>
        </p:nvSpPr>
        <p:spPr>
          <a:xfrm>
            <a:off x="4598851" y="1943948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5" name="Freeform 55">
            <a:extLst>
              <a:ext uri="{FF2B5EF4-FFF2-40B4-BE49-F238E27FC236}">
                <a16:creationId xmlns:a16="http://schemas.microsoft.com/office/drawing/2014/main" id="{B316C541-2289-4582-B6D8-9813E2BF70F0}"/>
              </a:ext>
            </a:extLst>
          </p:cNvPr>
          <p:cNvSpPr/>
          <p:nvPr/>
        </p:nvSpPr>
        <p:spPr>
          <a:xfrm>
            <a:off x="7618423" y="2336579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6" name="Freeform 56">
            <a:extLst>
              <a:ext uri="{FF2B5EF4-FFF2-40B4-BE49-F238E27FC236}">
                <a16:creationId xmlns:a16="http://schemas.microsoft.com/office/drawing/2014/main" id="{4037B4F3-764D-42AC-9C9B-2FC77CF7988A}"/>
              </a:ext>
            </a:extLst>
          </p:cNvPr>
          <p:cNvSpPr/>
          <p:nvPr/>
        </p:nvSpPr>
        <p:spPr>
          <a:xfrm>
            <a:off x="8533156" y="3020370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7" name="Freeform 57">
            <a:extLst>
              <a:ext uri="{FF2B5EF4-FFF2-40B4-BE49-F238E27FC236}">
                <a16:creationId xmlns:a16="http://schemas.microsoft.com/office/drawing/2014/main" id="{08E67D38-35A9-4CC6-ADDF-2346BFDC2B7D}"/>
              </a:ext>
            </a:extLst>
          </p:cNvPr>
          <p:cNvSpPr/>
          <p:nvPr/>
        </p:nvSpPr>
        <p:spPr>
          <a:xfrm>
            <a:off x="8545856" y="2635904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8" name="Freeform 58">
            <a:extLst>
              <a:ext uri="{FF2B5EF4-FFF2-40B4-BE49-F238E27FC236}">
                <a16:creationId xmlns:a16="http://schemas.microsoft.com/office/drawing/2014/main" id="{F9D381DC-2B69-4B48-AAC2-A2BAFD300E8D}"/>
              </a:ext>
            </a:extLst>
          </p:cNvPr>
          <p:cNvSpPr/>
          <p:nvPr/>
        </p:nvSpPr>
        <p:spPr>
          <a:xfrm>
            <a:off x="8529885" y="2264526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9" name="Freeform 59">
            <a:extLst>
              <a:ext uri="{FF2B5EF4-FFF2-40B4-BE49-F238E27FC236}">
                <a16:creationId xmlns:a16="http://schemas.microsoft.com/office/drawing/2014/main" id="{4EF30BFD-C124-4712-B38F-3E7A07CA92D7}"/>
              </a:ext>
            </a:extLst>
          </p:cNvPr>
          <p:cNvSpPr/>
          <p:nvPr/>
        </p:nvSpPr>
        <p:spPr>
          <a:xfrm>
            <a:off x="8513914" y="3918799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0" name="Freeform 60">
            <a:extLst>
              <a:ext uri="{FF2B5EF4-FFF2-40B4-BE49-F238E27FC236}">
                <a16:creationId xmlns:a16="http://schemas.microsoft.com/office/drawing/2014/main" id="{EBBA0CA6-23ED-4F9E-BF28-B8BB7AA97829}"/>
              </a:ext>
            </a:extLst>
          </p:cNvPr>
          <p:cNvSpPr/>
          <p:nvPr/>
        </p:nvSpPr>
        <p:spPr>
          <a:xfrm>
            <a:off x="8359624" y="3920785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5-Point Star 8">
            <a:extLst>
              <a:ext uri="{FF2B5EF4-FFF2-40B4-BE49-F238E27FC236}">
                <a16:creationId xmlns:a16="http://schemas.microsoft.com/office/drawing/2014/main" id="{79A10D5C-2D25-4B9F-8FEF-1B10D02EE746}"/>
              </a:ext>
            </a:extLst>
          </p:cNvPr>
          <p:cNvSpPr/>
          <p:nvPr/>
        </p:nvSpPr>
        <p:spPr>
          <a:xfrm>
            <a:off x="8308979" y="3691362"/>
            <a:ext cx="393700" cy="3937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A9EE109-A345-4B7E-B07E-665F97793838}"/>
              </a:ext>
            </a:extLst>
          </p:cNvPr>
          <p:cNvSpPr/>
          <p:nvPr/>
        </p:nvSpPr>
        <p:spPr>
          <a:xfrm>
            <a:off x="7235829" y="40723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68D2831-11E2-4D07-A595-D4A3C23CE1F8}"/>
              </a:ext>
            </a:extLst>
          </p:cNvPr>
          <p:cNvSpPr/>
          <p:nvPr/>
        </p:nvSpPr>
        <p:spPr>
          <a:xfrm>
            <a:off x="7388229" y="35770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1B8A890-D263-41A6-985A-D852F8F508C4}"/>
              </a:ext>
            </a:extLst>
          </p:cNvPr>
          <p:cNvSpPr/>
          <p:nvPr/>
        </p:nvSpPr>
        <p:spPr>
          <a:xfrm>
            <a:off x="8220079" y="43771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21BB5CA-B38F-4AA3-8DDF-BA94BAA5B376}"/>
              </a:ext>
            </a:extLst>
          </p:cNvPr>
          <p:cNvSpPr/>
          <p:nvPr/>
        </p:nvSpPr>
        <p:spPr>
          <a:xfrm>
            <a:off x="8829679" y="37993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62D33CD-2E0B-4C30-B6C4-75ADBDD302D2}"/>
              </a:ext>
            </a:extLst>
          </p:cNvPr>
          <p:cNvSpPr/>
          <p:nvPr/>
        </p:nvSpPr>
        <p:spPr>
          <a:xfrm>
            <a:off x="8747129" y="28912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D96B0FD-165E-4E1A-9F4F-714A050CD804}"/>
              </a:ext>
            </a:extLst>
          </p:cNvPr>
          <p:cNvSpPr/>
          <p:nvPr/>
        </p:nvSpPr>
        <p:spPr>
          <a:xfrm>
            <a:off x="4664079" y="54693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7C3CE67-5030-43E1-8575-6EE84BC8D0AC}"/>
              </a:ext>
            </a:extLst>
          </p:cNvPr>
          <p:cNvSpPr/>
          <p:nvPr/>
        </p:nvSpPr>
        <p:spPr>
          <a:xfrm>
            <a:off x="5508629" y="276426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2A8EBD2-75AF-4151-A0D1-1B86CB8176EC}"/>
              </a:ext>
            </a:extLst>
          </p:cNvPr>
          <p:cNvSpPr/>
          <p:nvPr/>
        </p:nvSpPr>
        <p:spPr>
          <a:xfrm>
            <a:off x="4391029" y="28849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0B72F00-DAA3-44D7-8D9C-5059A4D2DF47}"/>
              </a:ext>
            </a:extLst>
          </p:cNvPr>
          <p:cNvSpPr/>
          <p:nvPr/>
        </p:nvSpPr>
        <p:spPr>
          <a:xfrm>
            <a:off x="7527929" y="31643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5F5C80C-DD0B-4DCD-B25D-8D8BD9011050}"/>
              </a:ext>
            </a:extLst>
          </p:cNvPr>
          <p:cNvSpPr/>
          <p:nvPr/>
        </p:nvSpPr>
        <p:spPr>
          <a:xfrm>
            <a:off x="7566029" y="22372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41AC9D1-B5A5-434F-AECC-3CF527FE8BD1}"/>
              </a:ext>
            </a:extLst>
          </p:cNvPr>
          <p:cNvSpPr/>
          <p:nvPr/>
        </p:nvSpPr>
        <p:spPr>
          <a:xfrm>
            <a:off x="9369429" y="25293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0EF51F4-7B1A-4866-910A-A812EB874AA1}"/>
              </a:ext>
            </a:extLst>
          </p:cNvPr>
          <p:cNvSpPr/>
          <p:nvPr/>
        </p:nvSpPr>
        <p:spPr>
          <a:xfrm>
            <a:off x="10048879" y="21356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6D57EBA-277D-4DE3-AECF-AFCEA37F6E2A}"/>
              </a:ext>
            </a:extLst>
          </p:cNvPr>
          <p:cNvSpPr/>
          <p:nvPr/>
        </p:nvSpPr>
        <p:spPr>
          <a:xfrm>
            <a:off x="4537079" y="1843512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5" name="Picture 4" descr="Harvey Flooding: Who&amp;#39;s at Fault? | JLC Online">
            <a:extLst>
              <a:ext uri="{FF2B5EF4-FFF2-40B4-BE49-F238E27FC236}">
                <a16:creationId xmlns:a16="http://schemas.microsoft.com/office/drawing/2014/main" id="{DFDD2DE8-9DC3-41B1-B24F-351981E10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1" y="3293375"/>
            <a:ext cx="2860654" cy="190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C6DEE204-DDCA-4708-AA90-8F306D5CC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7888961" y="5295317"/>
            <a:ext cx="3860342" cy="115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45A3BE0-CDF7-4923-B3AC-A7AA3B5AE74A}"/>
              </a:ext>
            </a:extLst>
          </p:cNvPr>
          <p:cNvSpPr txBox="1"/>
          <p:nvPr/>
        </p:nvSpPr>
        <p:spPr>
          <a:xfrm>
            <a:off x="7895813" y="4999748"/>
            <a:ext cx="4054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Established in 2014 in Tuscaloosa, AL</a:t>
            </a:r>
          </a:p>
        </p:txBody>
      </p:sp>
    </p:spTree>
    <p:extLst>
      <p:ext uri="{BB962C8B-B14F-4D97-AF65-F5344CB8AC3E}">
        <p14:creationId xmlns:p14="http://schemas.microsoft.com/office/powerpoint/2010/main" val="32081119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E9649B-E56A-41A6-9C01-B715391C454B}"/>
              </a:ext>
            </a:extLst>
          </p:cNvPr>
          <p:cNvSpPr txBox="1"/>
          <p:nvPr/>
        </p:nvSpPr>
        <p:spPr>
          <a:xfrm>
            <a:off x="5507973" y="1859685"/>
            <a:ext cx="6223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The first responder knows the scope and extent of the flood before them!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Emergency Managers can support and resource the response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</a:rPr>
              <a:t>Provides Common Operating Picture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29D311A-6737-4990-ADCA-25C56A017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97" y="570859"/>
            <a:ext cx="11388559" cy="484632"/>
          </a:xfrm>
        </p:spPr>
        <p:txBody>
          <a:bodyPr/>
          <a:lstStyle/>
          <a:p>
            <a:pPr algn="ctr"/>
            <a:r>
              <a:rPr lang="en-US" sz="3600" dirty="0">
                <a:latin typeface="Georgia" panose="02040502050405020303" pitchFamily="18" charset="0"/>
              </a:rPr>
              <a:t>During Flood – Common Operating Picture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C2D585-4429-44E8-A95C-EA1F56BFE500}"/>
              </a:ext>
            </a:extLst>
          </p:cNvPr>
          <p:cNvGrpSpPr/>
          <p:nvPr/>
        </p:nvGrpSpPr>
        <p:grpSpPr>
          <a:xfrm>
            <a:off x="254492" y="6549344"/>
            <a:ext cx="11884787" cy="292099"/>
            <a:chOff x="254492" y="6549344"/>
            <a:chExt cx="11884787" cy="29209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529BE5F-3263-4306-BEED-382BC3F921D6}"/>
                </a:ext>
              </a:extLst>
            </p:cNvPr>
            <p:cNvCxnSpPr>
              <a:cxnSpLocks/>
            </p:cNvCxnSpPr>
            <p:nvPr/>
          </p:nvCxnSpPr>
          <p:spPr>
            <a:xfrm>
              <a:off x="355107" y="6596688"/>
              <a:ext cx="11469949" cy="47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40971F-628E-49D1-9594-73C93E0C53A0}"/>
                </a:ext>
              </a:extLst>
            </p:cNvPr>
            <p:cNvSpPr txBox="1"/>
            <p:nvPr/>
          </p:nvSpPr>
          <p:spPr>
            <a:xfrm>
              <a:off x="9076482" y="6595222"/>
              <a:ext cx="30627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/>
                </a:rPr>
                <a:t>University of Texas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/>
                </a:rPr>
                <a:t>Center for Water and the Environment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D6B94D-69D6-46DF-83F1-FCB92ED7071F}"/>
                </a:ext>
              </a:extLst>
            </p:cNvPr>
            <p:cNvSpPr txBox="1"/>
            <p:nvPr/>
          </p:nvSpPr>
          <p:spPr>
            <a:xfrm>
              <a:off x="254492" y="6549344"/>
              <a:ext cx="30627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/>
                </a:rPr>
                <a:t>Emergency Management Flood Project –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/>
                </a:rPr>
                <a:t>Pin2Flood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E218540-3AA6-45E3-9BE0-53F9A27E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84" y="1973758"/>
            <a:ext cx="4476750" cy="36099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E63FE6-4D0B-4BC5-B422-4E49315D153E}"/>
              </a:ext>
            </a:extLst>
          </p:cNvPr>
          <p:cNvSpPr/>
          <p:nvPr/>
        </p:nvSpPr>
        <p:spPr>
          <a:xfrm>
            <a:off x="3868711" y="5877347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https://gis.tdem.texas.gov/pin2flood/#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24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0DE4-09A0-43FA-B786-52C972CF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Adjacent Flood Polygons</a:t>
            </a:r>
          </a:p>
        </p:txBody>
      </p:sp>
      <p:pic>
        <p:nvPicPr>
          <p:cNvPr id="1026" name="Picture 5" descr="image002">
            <a:extLst>
              <a:ext uri="{FF2B5EF4-FFF2-40B4-BE49-F238E27FC236}">
                <a16:creationId xmlns:a16="http://schemas.microsoft.com/office/drawing/2014/main" id="{677F8357-3CFD-4D20-A803-43723A024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32" y="1693231"/>
            <a:ext cx="4727468" cy="483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D616B2-77EB-41B4-AAB6-E3B8E93222A7}"/>
              </a:ext>
            </a:extLst>
          </p:cNvPr>
          <p:cNvSpPr txBox="1"/>
          <p:nvPr/>
        </p:nvSpPr>
        <p:spPr>
          <a:xfrm>
            <a:off x="2122999" y="123603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 function requested by first responders in field exercises</a:t>
            </a:r>
          </a:p>
        </p:txBody>
      </p:sp>
    </p:spTree>
    <p:extLst>
      <p:ext uri="{BB962C8B-B14F-4D97-AF65-F5344CB8AC3E}">
        <p14:creationId xmlns:p14="http://schemas.microsoft.com/office/powerpoint/2010/main" val="2030498953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16B00-6546-4C44-9FA4-6835046AC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852" y="1064159"/>
            <a:ext cx="9032681" cy="5273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3773A4-28B1-4236-AEC6-D7FC180F5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Pin2Flood Dashboard for Emergency Operations Center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3CA03-4C14-4110-B982-B8CDFE1B5CFA}"/>
              </a:ext>
            </a:extLst>
          </p:cNvPr>
          <p:cNvSpPr/>
          <p:nvPr/>
        </p:nvSpPr>
        <p:spPr>
          <a:xfrm>
            <a:off x="1584958" y="6400800"/>
            <a:ext cx="9809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https://gis.tdem.texas.gov/portal/apps/dashboards/4520d2fb7ceb41e180cdf29d97b0d2eb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65203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746E61-6C69-4ACF-9BD6-8B4EA7B8C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71" y="134352"/>
            <a:ext cx="5641526" cy="22659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059331-C855-4468-BD2A-FE74DDE5DFB9}"/>
              </a:ext>
            </a:extLst>
          </p:cNvPr>
          <p:cNvSpPr/>
          <p:nvPr/>
        </p:nvSpPr>
        <p:spPr>
          <a:xfrm>
            <a:off x="1453734" y="2597727"/>
            <a:ext cx="9284532" cy="2030087"/>
          </a:xfrm>
          <a:prstGeom prst="rect">
            <a:avLst/>
          </a:prstGeom>
          <a:solidFill>
            <a:srgbClr val="5EB4E6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9A8B8F0-C3EC-4E5F-A648-EFA766638C68}"/>
              </a:ext>
            </a:extLst>
          </p:cNvPr>
          <p:cNvSpPr txBox="1">
            <a:spLocks/>
          </p:cNvSpPr>
          <p:nvPr/>
        </p:nvSpPr>
        <p:spPr>
          <a:xfrm>
            <a:off x="1787781" y="3002771"/>
            <a:ext cx="8616437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Pin2Flood Vision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Arrival of Response Units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EC7263-54B3-454D-BFCA-3581EB4A02D8}"/>
              </a:ext>
            </a:extLst>
          </p:cNvPr>
          <p:cNvGrpSpPr/>
          <p:nvPr/>
        </p:nvGrpSpPr>
        <p:grpSpPr>
          <a:xfrm>
            <a:off x="254492" y="6549344"/>
            <a:ext cx="11884787" cy="292099"/>
            <a:chOff x="254492" y="6549344"/>
            <a:chExt cx="11884787" cy="29209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AB0B9CE-6722-4451-AFA5-5A6D581AE3D6}"/>
                </a:ext>
              </a:extLst>
            </p:cNvPr>
            <p:cNvCxnSpPr>
              <a:cxnSpLocks/>
            </p:cNvCxnSpPr>
            <p:nvPr/>
          </p:nvCxnSpPr>
          <p:spPr>
            <a:xfrm>
              <a:off x="355107" y="6596688"/>
              <a:ext cx="11469949" cy="4736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8DA3C5-A1F7-415D-84F6-B04F48D57B04}"/>
                </a:ext>
              </a:extLst>
            </p:cNvPr>
            <p:cNvSpPr txBox="1"/>
            <p:nvPr/>
          </p:nvSpPr>
          <p:spPr>
            <a:xfrm>
              <a:off x="9076482" y="6595222"/>
              <a:ext cx="30627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/>
                </a:rPr>
                <a:t>University of Texas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/>
                </a:rPr>
                <a:t>Center for Water and the Environment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E27CF2-AE93-4169-B6BD-37998FD23801}"/>
                </a:ext>
              </a:extLst>
            </p:cNvPr>
            <p:cNvSpPr txBox="1"/>
            <p:nvPr/>
          </p:nvSpPr>
          <p:spPr>
            <a:xfrm>
              <a:off x="254492" y="6549344"/>
              <a:ext cx="30627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/>
                </a:rPr>
                <a:t>Emergency Management Flood Project – 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 Narrow" panose="020B0606020202030204" pitchFamily="34" charset="0"/>
                  <a:ea typeface="ＭＳ Ｐゴシック"/>
                </a:rPr>
                <a:t>Pin2Flood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270528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4A4224-F01E-4788-996E-0DF8715A9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6" r="-1" b="5704"/>
          <a:stretch/>
        </p:blipFill>
        <p:spPr>
          <a:xfrm>
            <a:off x="0" y="0"/>
            <a:ext cx="8770620" cy="685800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E9C91F-3804-4B24-B0DE-CD710CBB363F}"/>
              </a:ext>
            </a:extLst>
          </p:cNvPr>
          <p:cNvSpPr/>
          <p:nvPr/>
        </p:nvSpPr>
        <p:spPr>
          <a:xfrm>
            <a:off x="6903720" y="-15240"/>
            <a:ext cx="5288280" cy="6903720"/>
          </a:xfrm>
          <a:custGeom>
            <a:avLst/>
            <a:gdLst>
              <a:gd name="connsiteX0" fmla="*/ 1356360 w 5288280"/>
              <a:gd name="connsiteY0" fmla="*/ 0 h 6903720"/>
              <a:gd name="connsiteX1" fmla="*/ 0 w 5288280"/>
              <a:gd name="connsiteY1" fmla="*/ 6903720 h 6903720"/>
              <a:gd name="connsiteX2" fmla="*/ 5288280 w 5288280"/>
              <a:gd name="connsiteY2" fmla="*/ 6903720 h 6903720"/>
              <a:gd name="connsiteX3" fmla="*/ 5273040 w 5288280"/>
              <a:gd name="connsiteY3" fmla="*/ 0 h 6903720"/>
              <a:gd name="connsiteX4" fmla="*/ 1356360 w 5288280"/>
              <a:gd name="connsiteY4" fmla="*/ 0 h 690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8280" h="6903720">
                <a:moveTo>
                  <a:pt x="1356360" y="0"/>
                </a:moveTo>
                <a:lnTo>
                  <a:pt x="0" y="6903720"/>
                </a:lnTo>
                <a:lnTo>
                  <a:pt x="5288280" y="6903720"/>
                </a:lnTo>
                <a:lnTo>
                  <a:pt x="5273040" y="0"/>
                </a:lnTo>
                <a:lnTo>
                  <a:pt x="13563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181AB9-30D7-4401-A974-E7DF65E6EEDB}"/>
              </a:ext>
            </a:extLst>
          </p:cNvPr>
          <p:cNvSpPr txBox="1"/>
          <p:nvPr/>
        </p:nvSpPr>
        <p:spPr>
          <a:xfrm>
            <a:off x="8107680" y="1105388"/>
            <a:ext cx="413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Flood calls start coming in..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85A1EE-2C75-4C35-A177-484BC10C95A8}"/>
              </a:ext>
            </a:extLst>
          </p:cNvPr>
          <p:cNvSpPr/>
          <p:nvPr/>
        </p:nvSpPr>
        <p:spPr>
          <a:xfrm>
            <a:off x="9843312" y="-146376"/>
            <a:ext cx="2432697" cy="11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02:00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2267036-8D33-4878-BC8F-B867017B16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64" y="6115808"/>
            <a:ext cx="1888355" cy="75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84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4A4224-F01E-4788-996E-0DF8715A9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6" r="-1" b="5704"/>
          <a:stretch/>
        </p:blipFill>
        <p:spPr>
          <a:xfrm>
            <a:off x="0" y="0"/>
            <a:ext cx="8770620" cy="685800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E9C91F-3804-4B24-B0DE-CD710CBB363F}"/>
              </a:ext>
            </a:extLst>
          </p:cNvPr>
          <p:cNvSpPr/>
          <p:nvPr/>
        </p:nvSpPr>
        <p:spPr>
          <a:xfrm>
            <a:off x="6903720" y="-15240"/>
            <a:ext cx="5288280" cy="6903720"/>
          </a:xfrm>
          <a:custGeom>
            <a:avLst/>
            <a:gdLst>
              <a:gd name="connsiteX0" fmla="*/ 1356360 w 5288280"/>
              <a:gd name="connsiteY0" fmla="*/ 0 h 6903720"/>
              <a:gd name="connsiteX1" fmla="*/ 0 w 5288280"/>
              <a:gd name="connsiteY1" fmla="*/ 6903720 h 6903720"/>
              <a:gd name="connsiteX2" fmla="*/ 5288280 w 5288280"/>
              <a:gd name="connsiteY2" fmla="*/ 6903720 h 6903720"/>
              <a:gd name="connsiteX3" fmla="*/ 5273040 w 5288280"/>
              <a:gd name="connsiteY3" fmla="*/ 0 h 6903720"/>
              <a:gd name="connsiteX4" fmla="*/ 1356360 w 5288280"/>
              <a:gd name="connsiteY4" fmla="*/ 0 h 690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8280" h="6903720">
                <a:moveTo>
                  <a:pt x="1356360" y="0"/>
                </a:moveTo>
                <a:lnTo>
                  <a:pt x="0" y="6903720"/>
                </a:lnTo>
                <a:lnTo>
                  <a:pt x="5288280" y="6903720"/>
                </a:lnTo>
                <a:lnTo>
                  <a:pt x="5273040" y="0"/>
                </a:lnTo>
                <a:lnTo>
                  <a:pt x="13563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78C1AB7-0942-4E0A-91D9-C621A6A3B130}"/>
              </a:ext>
            </a:extLst>
          </p:cNvPr>
          <p:cNvSpPr/>
          <p:nvPr/>
        </p:nvSpPr>
        <p:spPr>
          <a:xfrm>
            <a:off x="4876800" y="2621280"/>
            <a:ext cx="2621280" cy="1920240"/>
          </a:xfrm>
          <a:custGeom>
            <a:avLst/>
            <a:gdLst>
              <a:gd name="connsiteX0" fmla="*/ 2621280 w 2621280"/>
              <a:gd name="connsiteY0" fmla="*/ 975360 h 1920240"/>
              <a:gd name="connsiteX1" fmla="*/ 2575560 w 2621280"/>
              <a:gd name="connsiteY1" fmla="*/ 899160 h 1920240"/>
              <a:gd name="connsiteX2" fmla="*/ 2560320 w 2621280"/>
              <a:gd name="connsiteY2" fmla="*/ 853440 h 1920240"/>
              <a:gd name="connsiteX3" fmla="*/ 2529840 w 2621280"/>
              <a:gd name="connsiteY3" fmla="*/ 807720 h 1920240"/>
              <a:gd name="connsiteX4" fmla="*/ 2499360 w 2621280"/>
              <a:gd name="connsiteY4" fmla="*/ 716280 h 1920240"/>
              <a:gd name="connsiteX5" fmla="*/ 2438400 w 2621280"/>
              <a:gd name="connsiteY5" fmla="*/ 624840 h 1920240"/>
              <a:gd name="connsiteX6" fmla="*/ 2407920 w 2621280"/>
              <a:gd name="connsiteY6" fmla="*/ 579120 h 1920240"/>
              <a:gd name="connsiteX7" fmla="*/ 2362200 w 2621280"/>
              <a:gd name="connsiteY7" fmla="*/ 548640 h 1920240"/>
              <a:gd name="connsiteX8" fmla="*/ 2301240 w 2621280"/>
              <a:gd name="connsiteY8" fmla="*/ 457200 h 1920240"/>
              <a:gd name="connsiteX9" fmla="*/ 2286000 w 2621280"/>
              <a:gd name="connsiteY9" fmla="*/ 411480 h 1920240"/>
              <a:gd name="connsiteX10" fmla="*/ 2255520 w 2621280"/>
              <a:gd name="connsiteY10" fmla="*/ 365760 h 1920240"/>
              <a:gd name="connsiteX11" fmla="*/ 2240280 w 2621280"/>
              <a:gd name="connsiteY11" fmla="*/ 320040 h 1920240"/>
              <a:gd name="connsiteX12" fmla="*/ 2179320 w 2621280"/>
              <a:gd name="connsiteY12" fmla="*/ 228600 h 1920240"/>
              <a:gd name="connsiteX13" fmla="*/ 2133600 w 2621280"/>
              <a:gd name="connsiteY13" fmla="*/ 137160 h 1920240"/>
              <a:gd name="connsiteX14" fmla="*/ 2103120 w 2621280"/>
              <a:gd name="connsiteY14" fmla="*/ 45720 h 1920240"/>
              <a:gd name="connsiteX15" fmla="*/ 2087880 w 2621280"/>
              <a:gd name="connsiteY15" fmla="*/ 0 h 1920240"/>
              <a:gd name="connsiteX16" fmla="*/ 2011680 w 2621280"/>
              <a:gd name="connsiteY16" fmla="*/ 15240 h 1920240"/>
              <a:gd name="connsiteX17" fmla="*/ 1920240 w 2621280"/>
              <a:gd name="connsiteY17" fmla="*/ 45720 h 1920240"/>
              <a:gd name="connsiteX18" fmla="*/ 1828800 w 2621280"/>
              <a:gd name="connsiteY18" fmla="*/ 76200 h 1920240"/>
              <a:gd name="connsiteX19" fmla="*/ 1783080 w 2621280"/>
              <a:gd name="connsiteY19" fmla="*/ 91440 h 1920240"/>
              <a:gd name="connsiteX20" fmla="*/ 1737360 w 2621280"/>
              <a:gd name="connsiteY20" fmla="*/ 106680 h 1920240"/>
              <a:gd name="connsiteX21" fmla="*/ 1691640 w 2621280"/>
              <a:gd name="connsiteY21" fmla="*/ 137160 h 1920240"/>
              <a:gd name="connsiteX22" fmla="*/ 1645920 w 2621280"/>
              <a:gd name="connsiteY22" fmla="*/ 152400 h 1920240"/>
              <a:gd name="connsiteX23" fmla="*/ 1554480 w 2621280"/>
              <a:gd name="connsiteY23" fmla="*/ 213360 h 1920240"/>
              <a:gd name="connsiteX24" fmla="*/ 1478280 w 2621280"/>
              <a:gd name="connsiteY24" fmla="*/ 289560 h 1920240"/>
              <a:gd name="connsiteX25" fmla="*/ 1386840 w 2621280"/>
              <a:gd name="connsiteY25" fmla="*/ 365760 h 1920240"/>
              <a:gd name="connsiteX26" fmla="*/ 1325880 w 2621280"/>
              <a:gd name="connsiteY26" fmla="*/ 441960 h 1920240"/>
              <a:gd name="connsiteX27" fmla="*/ 1295400 w 2621280"/>
              <a:gd name="connsiteY27" fmla="*/ 487680 h 1920240"/>
              <a:gd name="connsiteX28" fmla="*/ 1249680 w 2621280"/>
              <a:gd name="connsiteY28" fmla="*/ 533400 h 1920240"/>
              <a:gd name="connsiteX29" fmla="*/ 1158240 w 2621280"/>
              <a:gd name="connsiteY29" fmla="*/ 670560 h 1920240"/>
              <a:gd name="connsiteX30" fmla="*/ 1127760 w 2621280"/>
              <a:gd name="connsiteY30" fmla="*/ 716280 h 1920240"/>
              <a:gd name="connsiteX31" fmla="*/ 1112520 w 2621280"/>
              <a:gd name="connsiteY31" fmla="*/ 762000 h 1920240"/>
              <a:gd name="connsiteX32" fmla="*/ 1051560 w 2621280"/>
              <a:gd name="connsiteY32" fmla="*/ 853440 h 1920240"/>
              <a:gd name="connsiteX33" fmla="*/ 1021080 w 2621280"/>
              <a:gd name="connsiteY33" fmla="*/ 899160 h 1920240"/>
              <a:gd name="connsiteX34" fmla="*/ 990600 w 2621280"/>
              <a:gd name="connsiteY34" fmla="*/ 944880 h 1920240"/>
              <a:gd name="connsiteX35" fmla="*/ 914400 w 2621280"/>
              <a:gd name="connsiteY35" fmla="*/ 1173480 h 1920240"/>
              <a:gd name="connsiteX36" fmla="*/ 883920 w 2621280"/>
              <a:gd name="connsiteY36" fmla="*/ 1264920 h 1920240"/>
              <a:gd name="connsiteX37" fmla="*/ 868680 w 2621280"/>
              <a:gd name="connsiteY37" fmla="*/ 1310640 h 1920240"/>
              <a:gd name="connsiteX38" fmla="*/ 822960 w 2621280"/>
              <a:gd name="connsiteY38" fmla="*/ 1356360 h 1920240"/>
              <a:gd name="connsiteX39" fmla="*/ 792480 w 2621280"/>
              <a:gd name="connsiteY39" fmla="*/ 1447800 h 1920240"/>
              <a:gd name="connsiteX40" fmla="*/ 731520 w 2621280"/>
              <a:gd name="connsiteY40" fmla="*/ 1539240 h 1920240"/>
              <a:gd name="connsiteX41" fmla="*/ 701040 w 2621280"/>
              <a:gd name="connsiteY41" fmla="*/ 1630680 h 1920240"/>
              <a:gd name="connsiteX42" fmla="*/ 670560 w 2621280"/>
              <a:gd name="connsiteY42" fmla="*/ 1676400 h 1920240"/>
              <a:gd name="connsiteX43" fmla="*/ 594360 w 2621280"/>
              <a:gd name="connsiteY43" fmla="*/ 1813560 h 1920240"/>
              <a:gd name="connsiteX44" fmla="*/ 548640 w 2621280"/>
              <a:gd name="connsiteY44" fmla="*/ 1905000 h 1920240"/>
              <a:gd name="connsiteX45" fmla="*/ 502920 w 2621280"/>
              <a:gd name="connsiteY45" fmla="*/ 1920240 h 1920240"/>
              <a:gd name="connsiteX46" fmla="*/ 441960 w 2621280"/>
              <a:gd name="connsiteY46" fmla="*/ 1905000 h 1920240"/>
              <a:gd name="connsiteX47" fmla="*/ 350520 w 2621280"/>
              <a:gd name="connsiteY47" fmla="*/ 1844040 h 1920240"/>
              <a:gd name="connsiteX48" fmla="*/ 304800 w 2621280"/>
              <a:gd name="connsiteY48" fmla="*/ 1813560 h 1920240"/>
              <a:gd name="connsiteX49" fmla="*/ 259080 w 2621280"/>
              <a:gd name="connsiteY49" fmla="*/ 1798320 h 1920240"/>
              <a:gd name="connsiteX50" fmla="*/ 167640 w 2621280"/>
              <a:gd name="connsiteY50" fmla="*/ 1737360 h 1920240"/>
              <a:gd name="connsiteX51" fmla="*/ 76200 w 2621280"/>
              <a:gd name="connsiteY51" fmla="*/ 1706880 h 1920240"/>
              <a:gd name="connsiteX52" fmla="*/ 0 w 2621280"/>
              <a:gd name="connsiteY52" fmla="*/ 166116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21280" h="1920240">
                <a:moveTo>
                  <a:pt x="2621280" y="975360"/>
                </a:moveTo>
                <a:cubicBezTo>
                  <a:pt x="2606040" y="949960"/>
                  <a:pt x="2588807" y="925654"/>
                  <a:pt x="2575560" y="899160"/>
                </a:cubicBezTo>
                <a:cubicBezTo>
                  <a:pt x="2568376" y="884792"/>
                  <a:pt x="2567504" y="867808"/>
                  <a:pt x="2560320" y="853440"/>
                </a:cubicBezTo>
                <a:cubicBezTo>
                  <a:pt x="2552129" y="837057"/>
                  <a:pt x="2537279" y="824458"/>
                  <a:pt x="2529840" y="807720"/>
                </a:cubicBezTo>
                <a:cubicBezTo>
                  <a:pt x="2516791" y="778360"/>
                  <a:pt x="2517182" y="743013"/>
                  <a:pt x="2499360" y="716280"/>
                </a:cubicBezTo>
                <a:lnTo>
                  <a:pt x="2438400" y="624840"/>
                </a:lnTo>
                <a:cubicBezTo>
                  <a:pt x="2428240" y="609600"/>
                  <a:pt x="2423160" y="589280"/>
                  <a:pt x="2407920" y="579120"/>
                </a:cubicBezTo>
                <a:lnTo>
                  <a:pt x="2362200" y="548640"/>
                </a:lnTo>
                <a:cubicBezTo>
                  <a:pt x="2325963" y="439929"/>
                  <a:pt x="2377346" y="571358"/>
                  <a:pt x="2301240" y="457200"/>
                </a:cubicBezTo>
                <a:cubicBezTo>
                  <a:pt x="2292329" y="443834"/>
                  <a:pt x="2293184" y="425848"/>
                  <a:pt x="2286000" y="411480"/>
                </a:cubicBezTo>
                <a:cubicBezTo>
                  <a:pt x="2277809" y="395097"/>
                  <a:pt x="2263711" y="382143"/>
                  <a:pt x="2255520" y="365760"/>
                </a:cubicBezTo>
                <a:cubicBezTo>
                  <a:pt x="2248336" y="351392"/>
                  <a:pt x="2248082" y="334083"/>
                  <a:pt x="2240280" y="320040"/>
                </a:cubicBezTo>
                <a:cubicBezTo>
                  <a:pt x="2222490" y="288018"/>
                  <a:pt x="2190904" y="263353"/>
                  <a:pt x="2179320" y="228600"/>
                </a:cubicBezTo>
                <a:cubicBezTo>
                  <a:pt x="2123740" y="61859"/>
                  <a:pt x="2212382" y="314419"/>
                  <a:pt x="2133600" y="137160"/>
                </a:cubicBezTo>
                <a:cubicBezTo>
                  <a:pt x="2120551" y="107800"/>
                  <a:pt x="2113280" y="76200"/>
                  <a:pt x="2103120" y="45720"/>
                </a:cubicBezTo>
                <a:lnTo>
                  <a:pt x="2087880" y="0"/>
                </a:lnTo>
                <a:cubicBezTo>
                  <a:pt x="2062480" y="5080"/>
                  <a:pt x="2036670" y="8424"/>
                  <a:pt x="2011680" y="15240"/>
                </a:cubicBezTo>
                <a:cubicBezTo>
                  <a:pt x="1980683" y="23694"/>
                  <a:pt x="1950720" y="35560"/>
                  <a:pt x="1920240" y="45720"/>
                </a:cubicBezTo>
                <a:lnTo>
                  <a:pt x="1828800" y="76200"/>
                </a:lnTo>
                <a:lnTo>
                  <a:pt x="1783080" y="91440"/>
                </a:lnTo>
                <a:cubicBezTo>
                  <a:pt x="1767840" y="96520"/>
                  <a:pt x="1750726" y="97769"/>
                  <a:pt x="1737360" y="106680"/>
                </a:cubicBezTo>
                <a:cubicBezTo>
                  <a:pt x="1722120" y="116840"/>
                  <a:pt x="1708023" y="128969"/>
                  <a:pt x="1691640" y="137160"/>
                </a:cubicBezTo>
                <a:cubicBezTo>
                  <a:pt x="1677272" y="144344"/>
                  <a:pt x="1659963" y="144598"/>
                  <a:pt x="1645920" y="152400"/>
                </a:cubicBezTo>
                <a:cubicBezTo>
                  <a:pt x="1613898" y="170190"/>
                  <a:pt x="1554480" y="213360"/>
                  <a:pt x="1554480" y="213360"/>
                </a:cubicBezTo>
                <a:cubicBezTo>
                  <a:pt x="1498600" y="297180"/>
                  <a:pt x="1554480" y="226060"/>
                  <a:pt x="1478280" y="289560"/>
                </a:cubicBezTo>
                <a:cubicBezTo>
                  <a:pt x="1360937" y="387346"/>
                  <a:pt x="1500354" y="290084"/>
                  <a:pt x="1386840" y="365760"/>
                </a:cubicBezTo>
                <a:cubicBezTo>
                  <a:pt x="1357171" y="454767"/>
                  <a:pt x="1394814" y="373026"/>
                  <a:pt x="1325880" y="441960"/>
                </a:cubicBezTo>
                <a:cubicBezTo>
                  <a:pt x="1312928" y="454912"/>
                  <a:pt x="1307126" y="473609"/>
                  <a:pt x="1295400" y="487680"/>
                </a:cubicBezTo>
                <a:cubicBezTo>
                  <a:pt x="1281602" y="504237"/>
                  <a:pt x="1262912" y="516387"/>
                  <a:pt x="1249680" y="533400"/>
                </a:cubicBezTo>
                <a:lnTo>
                  <a:pt x="1158240" y="670560"/>
                </a:lnTo>
                <a:cubicBezTo>
                  <a:pt x="1148080" y="685800"/>
                  <a:pt x="1133552" y="698904"/>
                  <a:pt x="1127760" y="716280"/>
                </a:cubicBezTo>
                <a:cubicBezTo>
                  <a:pt x="1122680" y="731520"/>
                  <a:pt x="1120322" y="747957"/>
                  <a:pt x="1112520" y="762000"/>
                </a:cubicBezTo>
                <a:cubicBezTo>
                  <a:pt x="1094730" y="794022"/>
                  <a:pt x="1071880" y="822960"/>
                  <a:pt x="1051560" y="853440"/>
                </a:cubicBezTo>
                <a:lnTo>
                  <a:pt x="1021080" y="899160"/>
                </a:lnTo>
                <a:cubicBezTo>
                  <a:pt x="1010920" y="914400"/>
                  <a:pt x="996392" y="927504"/>
                  <a:pt x="990600" y="944880"/>
                </a:cubicBezTo>
                <a:lnTo>
                  <a:pt x="914400" y="1173480"/>
                </a:lnTo>
                <a:lnTo>
                  <a:pt x="883920" y="1264920"/>
                </a:lnTo>
                <a:cubicBezTo>
                  <a:pt x="878840" y="1280160"/>
                  <a:pt x="880039" y="1299281"/>
                  <a:pt x="868680" y="1310640"/>
                </a:cubicBezTo>
                <a:lnTo>
                  <a:pt x="822960" y="1356360"/>
                </a:lnTo>
                <a:cubicBezTo>
                  <a:pt x="812800" y="1386840"/>
                  <a:pt x="810302" y="1421067"/>
                  <a:pt x="792480" y="1447800"/>
                </a:cubicBezTo>
                <a:cubicBezTo>
                  <a:pt x="772160" y="1478280"/>
                  <a:pt x="743104" y="1504487"/>
                  <a:pt x="731520" y="1539240"/>
                </a:cubicBezTo>
                <a:cubicBezTo>
                  <a:pt x="721360" y="1569720"/>
                  <a:pt x="718862" y="1603947"/>
                  <a:pt x="701040" y="1630680"/>
                </a:cubicBezTo>
                <a:cubicBezTo>
                  <a:pt x="690880" y="1645920"/>
                  <a:pt x="677999" y="1659662"/>
                  <a:pt x="670560" y="1676400"/>
                </a:cubicBezTo>
                <a:cubicBezTo>
                  <a:pt x="610887" y="1810664"/>
                  <a:pt x="677810" y="1730110"/>
                  <a:pt x="594360" y="1813560"/>
                </a:cubicBezTo>
                <a:cubicBezTo>
                  <a:pt x="584320" y="1843679"/>
                  <a:pt x="575497" y="1883514"/>
                  <a:pt x="548640" y="1905000"/>
                </a:cubicBezTo>
                <a:cubicBezTo>
                  <a:pt x="536096" y="1915035"/>
                  <a:pt x="518160" y="1915160"/>
                  <a:pt x="502920" y="1920240"/>
                </a:cubicBezTo>
                <a:cubicBezTo>
                  <a:pt x="482600" y="1915160"/>
                  <a:pt x="460694" y="1914367"/>
                  <a:pt x="441960" y="1905000"/>
                </a:cubicBezTo>
                <a:cubicBezTo>
                  <a:pt x="409195" y="1888617"/>
                  <a:pt x="381000" y="1864360"/>
                  <a:pt x="350520" y="1844040"/>
                </a:cubicBezTo>
                <a:cubicBezTo>
                  <a:pt x="335280" y="1833880"/>
                  <a:pt x="322176" y="1819352"/>
                  <a:pt x="304800" y="1813560"/>
                </a:cubicBezTo>
                <a:cubicBezTo>
                  <a:pt x="289560" y="1808480"/>
                  <a:pt x="273123" y="1806122"/>
                  <a:pt x="259080" y="1798320"/>
                </a:cubicBezTo>
                <a:cubicBezTo>
                  <a:pt x="227058" y="1780530"/>
                  <a:pt x="202393" y="1748944"/>
                  <a:pt x="167640" y="1737360"/>
                </a:cubicBezTo>
                <a:lnTo>
                  <a:pt x="76200" y="1706880"/>
                </a:lnTo>
                <a:cubicBezTo>
                  <a:pt x="23296" y="1653976"/>
                  <a:pt x="52033" y="1661160"/>
                  <a:pt x="0" y="1661160"/>
                </a:cubicBezTo>
              </a:path>
            </a:pathLst>
          </a:custGeom>
          <a:noFill/>
          <a:ln w="254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6FE471B-85DF-4473-9A73-E6405BEC9AFD}"/>
              </a:ext>
            </a:extLst>
          </p:cNvPr>
          <p:cNvSpPr/>
          <p:nvPr/>
        </p:nvSpPr>
        <p:spPr>
          <a:xfrm>
            <a:off x="4724400" y="4122420"/>
            <a:ext cx="304800" cy="335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5CF142-1663-4BFB-8C13-922755F6B77F}"/>
              </a:ext>
            </a:extLst>
          </p:cNvPr>
          <p:cNvSpPr txBox="1"/>
          <p:nvPr/>
        </p:nvSpPr>
        <p:spPr>
          <a:xfrm>
            <a:off x="7985760" y="1576792"/>
            <a:ext cx="413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Units Arrive on-scene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3FA30A-DA30-49EA-AA0E-BD164B880E98}"/>
              </a:ext>
            </a:extLst>
          </p:cNvPr>
          <p:cNvSpPr txBox="1"/>
          <p:nvPr/>
        </p:nvSpPr>
        <p:spPr>
          <a:xfrm>
            <a:off x="8107680" y="1105388"/>
            <a:ext cx="413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Flood calls start coming in..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C3CCAE-E7F8-41BE-AFE4-649AB259547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64" y="6115808"/>
            <a:ext cx="1888355" cy="7574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7307D8-DB6D-4AE8-8359-A879E70C9C2E}"/>
              </a:ext>
            </a:extLst>
          </p:cNvPr>
          <p:cNvSpPr/>
          <p:nvPr/>
        </p:nvSpPr>
        <p:spPr>
          <a:xfrm>
            <a:off x="9843312" y="-146376"/>
            <a:ext cx="2432697" cy="11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02:05</a:t>
            </a:r>
          </a:p>
        </p:txBody>
      </p:sp>
    </p:spTree>
    <p:extLst>
      <p:ext uri="{BB962C8B-B14F-4D97-AF65-F5344CB8AC3E}">
        <p14:creationId xmlns:p14="http://schemas.microsoft.com/office/powerpoint/2010/main" val="3109460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4A4224-F01E-4788-996E-0DF8715A9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6" r="-1" b="5704"/>
          <a:stretch/>
        </p:blipFill>
        <p:spPr>
          <a:xfrm>
            <a:off x="0" y="0"/>
            <a:ext cx="8770620" cy="6858001"/>
          </a:xfrm>
          <a:prstGeom prst="rect">
            <a:avLst/>
          </a:prstGeom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E9C91F-3804-4B24-B0DE-CD710CBB363F}"/>
              </a:ext>
            </a:extLst>
          </p:cNvPr>
          <p:cNvSpPr/>
          <p:nvPr/>
        </p:nvSpPr>
        <p:spPr>
          <a:xfrm>
            <a:off x="6903720" y="-15240"/>
            <a:ext cx="5288280" cy="6903720"/>
          </a:xfrm>
          <a:custGeom>
            <a:avLst/>
            <a:gdLst>
              <a:gd name="connsiteX0" fmla="*/ 1356360 w 5288280"/>
              <a:gd name="connsiteY0" fmla="*/ 0 h 6903720"/>
              <a:gd name="connsiteX1" fmla="*/ 0 w 5288280"/>
              <a:gd name="connsiteY1" fmla="*/ 6903720 h 6903720"/>
              <a:gd name="connsiteX2" fmla="*/ 5288280 w 5288280"/>
              <a:gd name="connsiteY2" fmla="*/ 6903720 h 6903720"/>
              <a:gd name="connsiteX3" fmla="*/ 5273040 w 5288280"/>
              <a:gd name="connsiteY3" fmla="*/ 0 h 6903720"/>
              <a:gd name="connsiteX4" fmla="*/ 1356360 w 5288280"/>
              <a:gd name="connsiteY4" fmla="*/ 0 h 690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8280" h="6903720">
                <a:moveTo>
                  <a:pt x="1356360" y="0"/>
                </a:moveTo>
                <a:lnTo>
                  <a:pt x="0" y="6903720"/>
                </a:lnTo>
                <a:lnTo>
                  <a:pt x="5288280" y="6903720"/>
                </a:lnTo>
                <a:lnTo>
                  <a:pt x="5273040" y="0"/>
                </a:lnTo>
                <a:lnTo>
                  <a:pt x="13563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78C1AB7-0942-4E0A-91D9-C621A6A3B130}"/>
              </a:ext>
            </a:extLst>
          </p:cNvPr>
          <p:cNvSpPr/>
          <p:nvPr/>
        </p:nvSpPr>
        <p:spPr>
          <a:xfrm>
            <a:off x="4876800" y="2621280"/>
            <a:ext cx="2621280" cy="1920240"/>
          </a:xfrm>
          <a:custGeom>
            <a:avLst/>
            <a:gdLst>
              <a:gd name="connsiteX0" fmla="*/ 2621280 w 2621280"/>
              <a:gd name="connsiteY0" fmla="*/ 975360 h 1920240"/>
              <a:gd name="connsiteX1" fmla="*/ 2575560 w 2621280"/>
              <a:gd name="connsiteY1" fmla="*/ 899160 h 1920240"/>
              <a:gd name="connsiteX2" fmla="*/ 2560320 w 2621280"/>
              <a:gd name="connsiteY2" fmla="*/ 853440 h 1920240"/>
              <a:gd name="connsiteX3" fmla="*/ 2529840 w 2621280"/>
              <a:gd name="connsiteY3" fmla="*/ 807720 h 1920240"/>
              <a:gd name="connsiteX4" fmla="*/ 2499360 w 2621280"/>
              <a:gd name="connsiteY4" fmla="*/ 716280 h 1920240"/>
              <a:gd name="connsiteX5" fmla="*/ 2438400 w 2621280"/>
              <a:gd name="connsiteY5" fmla="*/ 624840 h 1920240"/>
              <a:gd name="connsiteX6" fmla="*/ 2407920 w 2621280"/>
              <a:gd name="connsiteY6" fmla="*/ 579120 h 1920240"/>
              <a:gd name="connsiteX7" fmla="*/ 2362200 w 2621280"/>
              <a:gd name="connsiteY7" fmla="*/ 548640 h 1920240"/>
              <a:gd name="connsiteX8" fmla="*/ 2301240 w 2621280"/>
              <a:gd name="connsiteY8" fmla="*/ 457200 h 1920240"/>
              <a:gd name="connsiteX9" fmla="*/ 2286000 w 2621280"/>
              <a:gd name="connsiteY9" fmla="*/ 411480 h 1920240"/>
              <a:gd name="connsiteX10" fmla="*/ 2255520 w 2621280"/>
              <a:gd name="connsiteY10" fmla="*/ 365760 h 1920240"/>
              <a:gd name="connsiteX11" fmla="*/ 2240280 w 2621280"/>
              <a:gd name="connsiteY11" fmla="*/ 320040 h 1920240"/>
              <a:gd name="connsiteX12" fmla="*/ 2179320 w 2621280"/>
              <a:gd name="connsiteY12" fmla="*/ 228600 h 1920240"/>
              <a:gd name="connsiteX13" fmla="*/ 2133600 w 2621280"/>
              <a:gd name="connsiteY13" fmla="*/ 137160 h 1920240"/>
              <a:gd name="connsiteX14" fmla="*/ 2103120 w 2621280"/>
              <a:gd name="connsiteY14" fmla="*/ 45720 h 1920240"/>
              <a:gd name="connsiteX15" fmla="*/ 2087880 w 2621280"/>
              <a:gd name="connsiteY15" fmla="*/ 0 h 1920240"/>
              <a:gd name="connsiteX16" fmla="*/ 2011680 w 2621280"/>
              <a:gd name="connsiteY16" fmla="*/ 15240 h 1920240"/>
              <a:gd name="connsiteX17" fmla="*/ 1920240 w 2621280"/>
              <a:gd name="connsiteY17" fmla="*/ 45720 h 1920240"/>
              <a:gd name="connsiteX18" fmla="*/ 1828800 w 2621280"/>
              <a:gd name="connsiteY18" fmla="*/ 76200 h 1920240"/>
              <a:gd name="connsiteX19" fmla="*/ 1783080 w 2621280"/>
              <a:gd name="connsiteY19" fmla="*/ 91440 h 1920240"/>
              <a:gd name="connsiteX20" fmla="*/ 1737360 w 2621280"/>
              <a:gd name="connsiteY20" fmla="*/ 106680 h 1920240"/>
              <a:gd name="connsiteX21" fmla="*/ 1691640 w 2621280"/>
              <a:gd name="connsiteY21" fmla="*/ 137160 h 1920240"/>
              <a:gd name="connsiteX22" fmla="*/ 1645920 w 2621280"/>
              <a:gd name="connsiteY22" fmla="*/ 152400 h 1920240"/>
              <a:gd name="connsiteX23" fmla="*/ 1554480 w 2621280"/>
              <a:gd name="connsiteY23" fmla="*/ 213360 h 1920240"/>
              <a:gd name="connsiteX24" fmla="*/ 1478280 w 2621280"/>
              <a:gd name="connsiteY24" fmla="*/ 289560 h 1920240"/>
              <a:gd name="connsiteX25" fmla="*/ 1386840 w 2621280"/>
              <a:gd name="connsiteY25" fmla="*/ 365760 h 1920240"/>
              <a:gd name="connsiteX26" fmla="*/ 1325880 w 2621280"/>
              <a:gd name="connsiteY26" fmla="*/ 441960 h 1920240"/>
              <a:gd name="connsiteX27" fmla="*/ 1295400 w 2621280"/>
              <a:gd name="connsiteY27" fmla="*/ 487680 h 1920240"/>
              <a:gd name="connsiteX28" fmla="*/ 1249680 w 2621280"/>
              <a:gd name="connsiteY28" fmla="*/ 533400 h 1920240"/>
              <a:gd name="connsiteX29" fmla="*/ 1158240 w 2621280"/>
              <a:gd name="connsiteY29" fmla="*/ 670560 h 1920240"/>
              <a:gd name="connsiteX30" fmla="*/ 1127760 w 2621280"/>
              <a:gd name="connsiteY30" fmla="*/ 716280 h 1920240"/>
              <a:gd name="connsiteX31" fmla="*/ 1112520 w 2621280"/>
              <a:gd name="connsiteY31" fmla="*/ 762000 h 1920240"/>
              <a:gd name="connsiteX32" fmla="*/ 1051560 w 2621280"/>
              <a:gd name="connsiteY32" fmla="*/ 853440 h 1920240"/>
              <a:gd name="connsiteX33" fmla="*/ 1021080 w 2621280"/>
              <a:gd name="connsiteY33" fmla="*/ 899160 h 1920240"/>
              <a:gd name="connsiteX34" fmla="*/ 990600 w 2621280"/>
              <a:gd name="connsiteY34" fmla="*/ 944880 h 1920240"/>
              <a:gd name="connsiteX35" fmla="*/ 914400 w 2621280"/>
              <a:gd name="connsiteY35" fmla="*/ 1173480 h 1920240"/>
              <a:gd name="connsiteX36" fmla="*/ 883920 w 2621280"/>
              <a:gd name="connsiteY36" fmla="*/ 1264920 h 1920240"/>
              <a:gd name="connsiteX37" fmla="*/ 868680 w 2621280"/>
              <a:gd name="connsiteY37" fmla="*/ 1310640 h 1920240"/>
              <a:gd name="connsiteX38" fmla="*/ 822960 w 2621280"/>
              <a:gd name="connsiteY38" fmla="*/ 1356360 h 1920240"/>
              <a:gd name="connsiteX39" fmla="*/ 792480 w 2621280"/>
              <a:gd name="connsiteY39" fmla="*/ 1447800 h 1920240"/>
              <a:gd name="connsiteX40" fmla="*/ 731520 w 2621280"/>
              <a:gd name="connsiteY40" fmla="*/ 1539240 h 1920240"/>
              <a:gd name="connsiteX41" fmla="*/ 701040 w 2621280"/>
              <a:gd name="connsiteY41" fmla="*/ 1630680 h 1920240"/>
              <a:gd name="connsiteX42" fmla="*/ 670560 w 2621280"/>
              <a:gd name="connsiteY42" fmla="*/ 1676400 h 1920240"/>
              <a:gd name="connsiteX43" fmla="*/ 594360 w 2621280"/>
              <a:gd name="connsiteY43" fmla="*/ 1813560 h 1920240"/>
              <a:gd name="connsiteX44" fmla="*/ 548640 w 2621280"/>
              <a:gd name="connsiteY44" fmla="*/ 1905000 h 1920240"/>
              <a:gd name="connsiteX45" fmla="*/ 502920 w 2621280"/>
              <a:gd name="connsiteY45" fmla="*/ 1920240 h 1920240"/>
              <a:gd name="connsiteX46" fmla="*/ 441960 w 2621280"/>
              <a:gd name="connsiteY46" fmla="*/ 1905000 h 1920240"/>
              <a:gd name="connsiteX47" fmla="*/ 350520 w 2621280"/>
              <a:gd name="connsiteY47" fmla="*/ 1844040 h 1920240"/>
              <a:gd name="connsiteX48" fmla="*/ 304800 w 2621280"/>
              <a:gd name="connsiteY48" fmla="*/ 1813560 h 1920240"/>
              <a:gd name="connsiteX49" fmla="*/ 259080 w 2621280"/>
              <a:gd name="connsiteY49" fmla="*/ 1798320 h 1920240"/>
              <a:gd name="connsiteX50" fmla="*/ 167640 w 2621280"/>
              <a:gd name="connsiteY50" fmla="*/ 1737360 h 1920240"/>
              <a:gd name="connsiteX51" fmla="*/ 76200 w 2621280"/>
              <a:gd name="connsiteY51" fmla="*/ 1706880 h 1920240"/>
              <a:gd name="connsiteX52" fmla="*/ 0 w 2621280"/>
              <a:gd name="connsiteY52" fmla="*/ 166116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21280" h="1920240">
                <a:moveTo>
                  <a:pt x="2621280" y="975360"/>
                </a:moveTo>
                <a:cubicBezTo>
                  <a:pt x="2606040" y="949960"/>
                  <a:pt x="2588807" y="925654"/>
                  <a:pt x="2575560" y="899160"/>
                </a:cubicBezTo>
                <a:cubicBezTo>
                  <a:pt x="2568376" y="884792"/>
                  <a:pt x="2567504" y="867808"/>
                  <a:pt x="2560320" y="853440"/>
                </a:cubicBezTo>
                <a:cubicBezTo>
                  <a:pt x="2552129" y="837057"/>
                  <a:pt x="2537279" y="824458"/>
                  <a:pt x="2529840" y="807720"/>
                </a:cubicBezTo>
                <a:cubicBezTo>
                  <a:pt x="2516791" y="778360"/>
                  <a:pt x="2517182" y="743013"/>
                  <a:pt x="2499360" y="716280"/>
                </a:cubicBezTo>
                <a:lnTo>
                  <a:pt x="2438400" y="624840"/>
                </a:lnTo>
                <a:cubicBezTo>
                  <a:pt x="2428240" y="609600"/>
                  <a:pt x="2423160" y="589280"/>
                  <a:pt x="2407920" y="579120"/>
                </a:cubicBezTo>
                <a:lnTo>
                  <a:pt x="2362200" y="548640"/>
                </a:lnTo>
                <a:cubicBezTo>
                  <a:pt x="2325963" y="439929"/>
                  <a:pt x="2377346" y="571358"/>
                  <a:pt x="2301240" y="457200"/>
                </a:cubicBezTo>
                <a:cubicBezTo>
                  <a:pt x="2292329" y="443834"/>
                  <a:pt x="2293184" y="425848"/>
                  <a:pt x="2286000" y="411480"/>
                </a:cubicBezTo>
                <a:cubicBezTo>
                  <a:pt x="2277809" y="395097"/>
                  <a:pt x="2263711" y="382143"/>
                  <a:pt x="2255520" y="365760"/>
                </a:cubicBezTo>
                <a:cubicBezTo>
                  <a:pt x="2248336" y="351392"/>
                  <a:pt x="2248082" y="334083"/>
                  <a:pt x="2240280" y="320040"/>
                </a:cubicBezTo>
                <a:cubicBezTo>
                  <a:pt x="2222490" y="288018"/>
                  <a:pt x="2190904" y="263353"/>
                  <a:pt x="2179320" y="228600"/>
                </a:cubicBezTo>
                <a:cubicBezTo>
                  <a:pt x="2123740" y="61859"/>
                  <a:pt x="2212382" y="314419"/>
                  <a:pt x="2133600" y="137160"/>
                </a:cubicBezTo>
                <a:cubicBezTo>
                  <a:pt x="2120551" y="107800"/>
                  <a:pt x="2113280" y="76200"/>
                  <a:pt x="2103120" y="45720"/>
                </a:cubicBezTo>
                <a:lnTo>
                  <a:pt x="2087880" y="0"/>
                </a:lnTo>
                <a:cubicBezTo>
                  <a:pt x="2062480" y="5080"/>
                  <a:pt x="2036670" y="8424"/>
                  <a:pt x="2011680" y="15240"/>
                </a:cubicBezTo>
                <a:cubicBezTo>
                  <a:pt x="1980683" y="23694"/>
                  <a:pt x="1950720" y="35560"/>
                  <a:pt x="1920240" y="45720"/>
                </a:cubicBezTo>
                <a:lnTo>
                  <a:pt x="1828800" y="76200"/>
                </a:lnTo>
                <a:lnTo>
                  <a:pt x="1783080" y="91440"/>
                </a:lnTo>
                <a:cubicBezTo>
                  <a:pt x="1767840" y="96520"/>
                  <a:pt x="1750726" y="97769"/>
                  <a:pt x="1737360" y="106680"/>
                </a:cubicBezTo>
                <a:cubicBezTo>
                  <a:pt x="1722120" y="116840"/>
                  <a:pt x="1708023" y="128969"/>
                  <a:pt x="1691640" y="137160"/>
                </a:cubicBezTo>
                <a:cubicBezTo>
                  <a:pt x="1677272" y="144344"/>
                  <a:pt x="1659963" y="144598"/>
                  <a:pt x="1645920" y="152400"/>
                </a:cubicBezTo>
                <a:cubicBezTo>
                  <a:pt x="1613898" y="170190"/>
                  <a:pt x="1554480" y="213360"/>
                  <a:pt x="1554480" y="213360"/>
                </a:cubicBezTo>
                <a:cubicBezTo>
                  <a:pt x="1498600" y="297180"/>
                  <a:pt x="1554480" y="226060"/>
                  <a:pt x="1478280" y="289560"/>
                </a:cubicBezTo>
                <a:cubicBezTo>
                  <a:pt x="1360937" y="387346"/>
                  <a:pt x="1500354" y="290084"/>
                  <a:pt x="1386840" y="365760"/>
                </a:cubicBezTo>
                <a:cubicBezTo>
                  <a:pt x="1357171" y="454767"/>
                  <a:pt x="1394814" y="373026"/>
                  <a:pt x="1325880" y="441960"/>
                </a:cubicBezTo>
                <a:cubicBezTo>
                  <a:pt x="1312928" y="454912"/>
                  <a:pt x="1307126" y="473609"/>
                  <a:pt x="1295400" y="487680"/>
                </a:cubicBezTo>
                <a:cubicBezTo>
                  <a:pt x="1281602" y="504237"/>
                  <a:pt x="1262912" y="516387"/>
                  <a:pt x="1249680" y="533400"/>
                </a:cubicBezTo>
                <a:lnTo>
                  <a:pt x="1158240" y="670560"/>
                </a:lnTo>
                <a:cubicBezTo>
                  <a:pt x="1148080" y="685800"/>
                  <a:pt x="1133552" y="698904"/>
                  <a:pt x="1127760" y="716280"/>
                </a:cubicBezTo>
                <a:cubicBezTo>
                  <a:pt x="1122680" y="731520"/>
                  <a:pt x="1120322" y="747957"/>
                  <a:pt x="1112520" y="762000"/>
                </a:cubicBezTo>
                <a:cubicBezTo>
                  <a:pt x="1094730" y="794022"/>
                  <a:pt x="1071880" y="822960"/>
                  <a:pt x="1051560" y="853440"/>
                </a:cubicBezTo>
                <a:lnTo>
                  <a:pt x="1021080" y="899160"/>
                </a:lnTo>
                <a:cubicBezTo>
                  <a:pt x="1010920" y="914400"/>
                  <a:pt x="996392" y="927504"/>
                  <a:pt x="990600" y="944880"/>
                </a:cubicBezTo>
                <a:lnTo>
                  <a:pt x="914400" y="1173480"/>
                </a:lnTo>
                <a:lnTo>
                  <a:pt x="883920" y="1264920"/>
                </a:lnTo>
                <a:cubicBezTo>
                  <a:pt x="878840" y="1280160"/>
                  <a:pt x="880039" y="1299281"/>
                  <a:pt x="868680" y="1310640"/>
                </a:cubicBezTo>
                <a:lnTo>
                  <a:pt x="822960" y="1356360"/>
                </a:lnTo>
                <a:cubicBezTo>
                  <a:pt x="812800" y="1386840"/>
                  <a:pt x="810302" y="1421067"/>
                  <a:pt x="792480" y="1447800"/>
                </a:cubicBezTo>
                <a:cubicBezTo>
                  <a:pt x="772160" y="1478280"/>
                  <a:pt x="743104" y="1504487"/>
                  <a:pt x="731520" y="1539240"/>
                </a:cubicBezTo>
                <a:cubicBezTo>
                  <a:pt x="721360" y="1569720"/>
                  <a:pt x="718862" y="1603947"/>
                  <a:pt x="701040" y="1630680"/>
                </a:cubicBezTo>
                <a:cubicBezTo>
                  <a:pt x="690880" y="1645920"/>
                  <a:pt x="677999" y="1659662"/>
                  <a:pt x="670560" y="1676400"/>
                </a:cubicBezTo>
                <a:cubicBezTo>
                  <a:pt x="610887" y="1810664"/>
                  <a:pt x="677810" y="1730110"/>
                  <a:pt x="594360" y="1813560"/>
                </a:cubicBezTo>
                <a:cubicBezTo>
                  <a:pt x="584320" y="1843679"/>
                  <a:pt x="575497" y="1883514"/>
                  <a:pt x="548640" y="1905000"/>
                </a:cubicBezTo>
                <a:cubicBezTo>
                  <a:pt x="536096" y="1915035"/>
                  <a:pt x="518160" y="1915160"/>
                  <a:pt x="502920" y="1920240"/>
                </a:cubicBezTo>
                <a:cubicBezTo>
                  <a:pt x="482600" y="1915160"/>
                  <a:pt x="460694" y="1914367"/>
                  <a:pt x="441960" y="1905000"/>
                </a:cubicBezTo>
                <a:cubicBezTo>
                  <a:pt x="409195" y="1888617"/>
                  <a:pt x="381000" y="1864360"/>
                  <a:pt x="350520" y="1844040"/>
                </a:cubicBezTo>
                <a:cubicBezTo>
                  <a:pt x="335280" y="1833880"/>
                  <a:pt x="322176" y="1819352"/>
                  <a:pt x="304800" y="1813560"/>
                </a:cubicBezTo>
                <a:cubicBezTo>
                  <a:pt x="289560" y="1808480"/>
                  <a:pt x="273123" y="1806122"/>
                  <a:pt x="259080" y="1798320"/>
                </a:cubicBezTo>
                <a:cubicBezTo>
                  <a:pt x="227058" y="1780530"/>
                  <a:pt x="202393" y="1748944"/>
                  <a:pt x="167640" y="1737360"/>
                </a:cubicBezTo>
                <a:lnTo>
                  <a:pt x="76200" y="1706880"/>
                </a:lnTo>
                <a:cubicBezTo>
                  <a:pt x="23296" y="1653976"/>
                  <a:pt x="52033" y="1661160"/>
                  <a:pt x="0" y="1661160"/>
                </a:cubicBezTo>
              </a:path>
            </a:pathLst>
          </a:custGeom>
          <a:noFill/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6FE471B-85DF-4473-9A73-E6405BEC9AFD}"/>
              </a:ext>
            </a:extLst>
          </p:cNvPr>
          <p:cNvSpPr/>
          <p:nvPr/>
        </p:nvSpPr>
        <p:spPr>
          <a:xfrm>
            <a:off x="4724400" y="4122420"/>
            <a:ext cx="304800" cy="335280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5CF142-1663-4BFB-8C13-922755F6B77F}"/>
              </a:ext>
            </a:extLst>
          </p:cNvPr>
          <p:cNvSpPr txBox="1"/>
          <p:nvPr/>
        </p:nvSpPr>
        <p:spPr>
          <a:xfrm>
            <a:off x="7787640" y="1576792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  Units Arrive on-scene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3FA30A-DA30-49EA-AA0E-BD164B880E98}"/>
              </a:ext>
            </a:extLst>
          </p:cNvPr>
          <p:cNvSpPr txBox="1"/>
          <p:nvPr/>
        </p:nvSpPr>
        <p:spPr>
          <a:xfrm>
            <a:off x="8092440" y="1105388"/>
            <a:ext cx="413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Flood calls start coming in..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F965522-695B-4B45-B092-5E5E0E198A8C}"/>
              </a:ext>
            </a:extLst>
          </p:cNvPr>
          <p:cNvSpPr/>
          <p:nvPr/>
        </p:nvSpPr>
        <p:spPr>
          <a:xfrm>
            <a:off x="3970020" y="4003357"/>
            <a:ext cx="238125" cy="23812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DFBFC5-4CDE-4CDF-B9E5-3041AF8850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427" y="4736860"/>
            <a:ext cx="1422859" cy="189714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7BF0A0-9E7E-4FDF-AE13-558B5D1121AF}"/>
              </a:ext>
            </a:extLst>
          </p:cNvPr>
          <p:cNvCxnSpPr>
            <a:cxnSpLocks/>
          </p:cNvCxnSpPr>
          <p:nvPr/>
        </p:nvCxnSpPr>
        <p:spPr>
          <a:xfrm flipV="1">
            <a:off x="3398520" y="4241482"/>
            <a:ext cx="685801" cy="495378"/>
          </a:xfrm>
          <a:prstGeom prst="straightConnector1">
            <a:avLst/>
          </a:prstGeom>
          <a:ln w="349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A5DD8BE-5704-446C-B7C8-A0EA9FEDBFF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64" y="6115808"/>
            <a:ext cx="1888355" cy="7574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F97F8-63D1-4CDB-936B-D87B9FB7387E}"/>
              </a:ext>
            </a:extLst>
          </p:cNvPr>
          <p:cNvSpPr/>
          <p:nvPr/>
        </p:nvSpPr>
        <p:spPr>
          <a:xfrm>
            <a:off x="7849141" y="2053845"/>
            <a:ext cx="4152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Pin dropped at water’s edge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460421-8364-4F59-9DE3-1DABB42B1B97}"/>
              </a:ext>
            </a:extLst>
          </p:cNvPr>
          <p:cNvSpPr/>
          <p:nvPr/>
        </p:nvSpPr>
        <p:spPr>
          <a:xfrm>
            <a:off x="9843312" y="-146376"/>
            <a:ext cx="2432697" cy="11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02:07</a:t>
            </a:r>
          </a:p>
        </p:txBody>
      </p:sp>
    </p:spTree>
    <p:extLst>
      <p:ext uri="{BB962C8B-B14F-4D97-AF65-F5344CB8AC3E}">
        <p14:creationId xmlns:p14="http://schemas.microsoft.com/office/powerpoint/2010/main" val="3965099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4A4224-F01E-4788-996E-0DF8715A9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6" r="-1" b="5704"/>
          <a:stretch/>
        </p:blipFill>
        <p:spPr>
          <a:xfrm>
            <a:off x="0" y="0"/>
            <a:ext cx="8770620" cy="6858001"/>
          </a:xfrm>
          <a:prstGeom prst="rect">
            <a:avLst/>
          </a:prstGeom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E9C91F-3804-4B24-B0DE-CD710CBB363F}"/>
              </a:ext>
            </a:extLst>
          </p:cNvPr>
          <p:cNvSpPr/>
          <p:nvPr/>
        </p:nvSpPr>
        <p:spPr>
          <a:xfrm>
            <a:off x="6903720" y="-15240"/>
            <a:ext cx="5288280" cy="6903720"/>
          </a:xfrm>
          <a:custGeom>
            <a:avLst/>
            <a:gdLst>
              <a:gd name="connsiteX0" fmla="*/ 1356360 w 5288280"/>
              <a:gd name="connsiteY0" fmla="*/ 0 h 6903720"/>
              <a:gd name="connsiteX1" fmla="*/ 0 w 5288280"/>
              <a:gd name="connsiteY1" fmla="*/ 6903720 h 6903720"/>
              <a:gd name="connsiteX2" fmla="*/ 5288280 w 5288280"/>
              <a:gd name="connsiteY2" fmla="*/ 6903720 h 6903720"/>
              <a:gd name="connsiteX3" fmla="*/ 5273040 w 5288280"/>
              <a:gd name="connsiteY3" fmla="*/ 0 h 6903720"/>
              <a:gd name="connsiteX4" fmla="*/ 1356360 w 5288280"/>
              <a:gd name="connsiteY4" fmla="*/ 0 h 690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8280" h="6903720">
                <a:moveTo>
                  <a:pt x="1356360" y="0"/>
                </a:moveTo>
                <a:lnTo>
                  <a:pt x="0" y="6903720"/>
                </a:lnTo>
                <a:lnTo>
                  <a:pt x="5288280" y="6903720"/>
                </a:lnTo>
                <a:lnTo>
                  <a:pt x="5273040" y="0"/>
                </a:lnTo>
                <a:lnTo>
                  <a:pt x="13563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78C1AB7-0942-4E0A-91D9-C621A6A3B130}"/>
              </a:ext>
            </a:extLst>
          </p:cNvPr>
          <p:cNvSpPr/>
          <p:nvPr/>
        </p:nvSpPr>
        <p:spPr>
          <a:xfrm>
            <a:off x="4876800" y="2621280"/>
            <a:ext cx="2621280" cy="1920240"/>
          </a:xfrm>
          <a:custGeom>
            <a:avLst/>
            <a:gdLst>
              <a:gd name="connsiteX0" fmla="*/ 2621280 w 2621280"/>
              <a:gd name="connsiteY0" fmla="*/ 975360 h 1920240"/>
              <a:gd name="connsiteX1" fmla="*/ 2575560 w 2621280"/>
              <a:gd name="connsiteY1" fmla="*/ 899160 h 1920240"/>
              <a:gd name="connsiteX2" fmla="*/ 2560320 w 2621280"/>
              <a:gd name="connsiteY2" fmla="*/ 853440 h 1920240"/>
              <a:gd name="connsiteX3" fmla="*/ 2529840 w 2621280"/>
              <a:gd name="connsiteY3" fmla="*/ 807720 h 1920240"/>
              <a:gd name="connsiteX4" fmla="*/ 2499360 w 2621280"/>
              <a:gd name="connsiteY4" fmla="*/ 716280 h 1920240"/>
              <a:gd name="connsiteX5" fmla="*/ 2438400 w 2621280"/>
              <a:gd name="connsiteY5" fmla="*/ 624840 h 1920240"/>
              <a:gd name="connsiteX6" fmla="*/ 2407920 w 2621280"/>
              <a:gd name="connsiteY6" fmla="*/ 579120 h 1920240"/>
              <a:gd name="connsiteX7" fmla="*/ 2362200 w 2621280"/>
              <a:gd name="connsiteY7" fmla="*/ 548640 h 1920240"/>
              <a:gd name="connsiteX8" fmla="*/ 2301240 w 2621280"/>
              <a:gd name="connsiteY8" fmla="*/ 457200 h 1920240"/>
              <a:gd name="connsiteX9" fmla="*/ 2286000 w 2621280"/>
              <a:gd name="connsiteY9" fmla="*/ 411480 h 1920240"/>
              <a:gd name="connsiteX10" fmla="*/ 2255520 w 2621280"/>
              <a:gd name="connsiteY10" fmla="*/ 365760 h 1920240"/>
              <a:gd name="connsiteX11" fmla="*/ 2240280 w 2621280"/>
              <a:gd name="connsiteY11" fmla="*/ 320040 h 1920240"/>
              <a:gd name="connsiteX12" fmla="*/ 2179320 w 2621280"/>
              <a:gd name="connsiteY12" fmla="*/ 228600 h 1920240"/>
              <a:gd name="connsiteX13" fmla="*/ 2133600 w 2621280"/>
              <a:gd name="connsiteY13" fmla="*/ 137160 h 1920240"/>
              <a:gd name="connsiteX14" fmla="*/ 2103120 w 2621280"/>
              <a:gd name="connsiteY14" fmla="*/ 45720 h 1920240"/>
              <a:gd name="connsiteX15" fmla="*/ 2087880 w 2621280"/>
              <a:gd name="connsiteY15" fmla="*/ 0 h 1920240"/>
              <a:gd name="connsiteX16" fmla="*/ 2011680 w 2621280"/>
              <a:gd name="connsiteY16" fmla="*/ 15240 h 1920240"/>
              <a:gd name="connsiteX17" fmla="*/ 1920240 w 2621280"/>
              <a:gd name="connsiteY17" fmla="*/ 45720 h 1920240"/>
              <a:gd name="connsiteX18" fmla="*/ 1828800 w 2621280"/>
              <a:gd name="connsiteY18" fmla="*/ 76200 h 1920240"/>
              <a:gd name="connsiteX19" fmla="*/ 1783080 w 2621280"/>
              <a:gd name="connsiteY19" fmla="*/ 91440 h 1920240"/>
              <a:gd name="connsiteX20" fmla="*/ 1737360 w 2621280"/>
              <a:gd name="connsiteY20" fmla="*/ 106680 h 1920240"/>
              <a:gd name="connsiteX21" fmla="*/ 1691640 w 2621280"/>
              <a:gd name="connsiteY21" fmla="*/ 137160 h 1920240"/>
              <a:gd name="connsiteX22" fmla="*/ 1645920 w 2621280"/>
              <a:gd name="connsiteY22" fmla="*/ 152400 h 1920240"/>
              <a:gd name="connsiteX23" fmla="*/ 1554480 w 2621280"/>
              <a:gd name="connsiteY23" fmla="*/ 213360 h 1920240"/>
              <a:gd name="connsiteX24" fmla="*/ 1478280 w 2621280"/>
              <a:gd name="connsiteY24" fmla="*/ 289560 h 1920240"/>
              <a:gd name="connsiteX25" fmla="*/ 1386840 w 2621280"/>
              <a:gd name="connsiteY25" fmla="*/ 365760 h 1920240"/>
              <a:gd name="connsiteX26" fmla="*/ 1325880 w 2621280"/>
              <a:gd name="connsiteY26" fmla="*/ 441960 h 1920240"/>
              <a:gd name="connsiteX27" fmla="*/ 1295400 w 2621280"/>
              <a:gd name="connsiteY27" fmla="*/ 487680 h 1920240"/>
              <a:gd name="connsiteX28" fmla="*/ 1249680 w 2621280"/>
              <a:gd name="connsiteY28" fmla="*/ 533400 h 1920240"/>
              <a:gd name="connsiteX29" fmla="*/ 1158240 w 2621280"/>
              <a:gd name="connsiteY29" fmla="*/ 670560 h 1920240"/>
              <a:gd name="connsiteX30" fmla="*/ 1127760 w 2621280"/>
              <a:gd name="connsiteY30" fmla="*/ 716280 h 1920240"/>
              <a:gd name="connsiteX31" fmla="*/ 1112520 w 2621280"/>
              <a:gd name="connsiteY31" fmla="*/ 762000 h 1920240"/>
              <a:gd name="connsiteX32" fmla="*/ 1051560 w 2621280"/>
              <a:gd name="connsiteY32" fmla="*/ 853440 h 1920240"/>
              <a:gd name="connsiteX33" fmla="*/ 1021080 w 2621280"/>
              <a:gd name="connsiteY33" fmla="*/ 899160 h 1920240"/>
              <a:gd name="connsiteX34" fmla="*/ 990600 w 2621280"/>
              <a:gd name="connsiteY34" fmla="*/ 944880 h 1920240"/>
              <a:gd name="connsiteX35" fmla="*/ 914400 w 2621280"/>
              <a:gd name="connsiteY35" fmla="*/ 1173480 h 1920240"/>
              <a:gd name="connsiteX36" fmla="*/ 883920 w 2621280"/>
              <a:gd name="connsiteY36" fmla="*/ 1264920 h 1920240"/>
              <a:gd name="connsiteX37" fmla="*/ 868680 w 2621280"/>
              <a:gd name="connsiteY37" fmla="*/ 1310640 h 1920240"/>
              <a:gd name="connsiteX38" fmla="*/ 822960 w 2621280"/>
              <a:gd name="connsiteY38" fmla="*/ 1356360 h 1920240"/>
              <a:gd name="connsiteX39" fmla="*/ 792480 w 2621280"/>
              <a:gd name="connsiteY39" fmla="*/ 1447800 h 1920240"/>
              <a:gd name="connsiteX40" fmla="*/ 731520 w 2621280"/>
              <a:gd name="connsiteY40" fmla="*/ 1539240 h 1920240"/>
              <a:gd name="connsiteX41" fmla="*/ 701040 w 2621280"/>
              <a:gd name="connsiteY41" fmla="*/ 1630680 h 1920240"/>
              <a:gd name="connsiteX42" fmla="*/ 670560 w 2621280"/>
              <a:gd name="connsiteY42" fmla="*/ 1676400 h 1920240"/>
              <a:gd name="connsiteX43" fmla="*/ 594360 w 2621280"/>
              <a:gd name="connsiteY43" fmla="*/ 1813560 h 1920240"/>
              <a:gd name="connsiteX44" fmla="*/ 548640 w 2621280"/>
              <a:gd name="connsiteY44" fmla="*/ 1905000 h 1920240"/>
              <a:gd name="connsiteX45" fmla="*/ 502920 w 2621280"/>
              <a:gd name="connsiteY45" fmla="*/ 1920240 h 1920240"/>
              <a:gd name="connsiteX46" fmla="*/ 441960 w 2621280"/>
              <a:gd name="connsiteY46" fmla="*/ 1905000 h 1920240"/>
              <a:gd name="connsiteX47" fmla="*/ 350520 w 2621280"/>
              <a:gd name="connsiteY47" fmla="*/ 1844040 h 1920240"/>
              <a:gd name="connsiteX48" fmla="*/ 304800 w 2621280"/>
              <a:gd name="connsiteY48" fmla="*/ 1813560 h 1920240"/>
              <a:gd name="connsiteX49" fmla="*/ 259080 w 2621280"/>
              <a:gd name="connsiteY49" fmla="*/ 1798320 h 1920240"/>
              <a:gd name="connsiteX50" fmla="*/ 167640 w 2621280"/>
              <a:gd name="connsiteY50" fmla="*/ 1737360 h 1920240"/>
              <a:gd name="connsiteX51" fmla="*/ 76200 w 2621280"/>
              <a:gd name="connsiteY51" fmla="*/ 1706880 h 1920240"/>
              <a:gd name="connsiteX52" fmla="*/ 0 w 2621280"/>
              <a:gd name="connsiteY52" fmla="*/ 166116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21280" h="1920240">
                <a:moveTo>
                  <a:pt x="2621280" y="975360"/>
                </a:moveTo>
                <a:cubicBezTo>
                  <a:pt x="2606040" y="949960"/>
                  <a:pt x="2588807" y="925654"/>
                  <a:pt x="2575560" y="899160"/>
                </a:cubicBezTo>
                <a:cubicBezTo>
                  <a:pt x="2568376" y="884792"/>
                  <a:pt x="2567504" y="867808"/>
                  <a:pt x="2560320" y="853440"/>
                </a:cubicBezTo>
                <a:cubicBezTo>
                  <a:pt x="2552129" y="837057"/>
                  <a:pt x="2537279" y="824458"/>
                  <a:pt x="2529840" y="807720"/>
                </a:cubicBezTo>
                <a:cubicBezTo>
                  <a:pt x="2516791" y="778360"/>
                  <a:pt x="2517182" y="743013"/>
                  <a:pt x="2499360" y="716280"/>
                </a:cubicBezTo>
                <a:lnTo>
                  <a:pt x="2438400" y="624840"/>
                </a:lnTo>
                <a:cubicBezTo>
                  <a:pt x="2428240" y="609600"/>
                  <a:pt x="2423160" y="589280"/>
                  <a:pt x="2407920" y="579120"/>
                </a:cubicBezTo>
                <a:lnTo>
                  <a:pt x="2362200" y="548640"/>
                </a:lnTo>
                <a:cubicBezTo>
                  <a:pt x="2325963" y="439929"/>
                  <a:pt x="2377346" y="571358"/>
                  <a:pt x="2301240" y="457200"/>
                </a:cubicBezTo>
                <a:cubicBezTo>
                  <a:pt x="2292329" y="443834"/>
                  <a:pt x="2293184" y="425848"/>
                  <a:pt x="2286000" y="411480"/>
                </a:cubicBezTo>
                <a:cubicBezTo>
                  <a:pt x="2277809" y="395097"/>
                  <a:pt x="2263711" y="382143"/>
                  <a:pt x="2255520" y="365760"/>
                </a:cubicBezTo>
                <a:cubicBezTo>
                  <a:pt x="2248336" y="351392"/>
                  <a:pt x="2248082" y="334083"/>
                  <a:pt x="2240280" y="320040"/>
                </a:cubicBezTo>
                <a:cubicBezTo>
                  <a:pt x="2222490" y="288018"/>
                  <a:pt x="2190904" y="263353"/>
                  <a:pt x="2179320" y="228600"/>
                </a:cubicBezTo>
                <a:cubicBezTo>
                  <a:pt x="2123740" y="61859"/>
                  <a:pt x="2212382" y="314419"/>
                  <a:pt x="2133600" y="137160"/>
                </a:cubicBezTo>
                <a:cubicBezTo>
                  <a:pt x="2120551" y="107800"/>
                  <a:pt x="2113280" y="76200"/>
                  <a:pt x="2103120" y="45720"/>
                </a:cubicBezTo>
                <a:lnTo>
                  <a:pt x="2087880" y="0"/>
                </a:lnTo>
                <a:cubicBezTo>
                  <a:pt x="2062480" y="5080"/>
                  <a:pt x="2036670" y="8424"/>
                  <a:pt x="2011680" y="15240"/>
                </a:cubicBezTo>
                <a:cubicBezTo>
                  <a:pt x="1980683" y="23694"/>
                  <a:pt x="1950720" y="35560"/>
                  <a:pt x="1920240" y="45720"/>
                </a:cubicBezTo>
                <a:lnTo>
                  <a:pt x="1828800" y="76200"/>
                </a:lnTo>
                <a:lnTo>
                  <a:pt x="1783080" y="91440"/>
                </a:lnTo>
                <a:cubicBezTo>
                  <a:pt x="1767840" y="96520"/>
                  <a:pt x="1750726" y="97769"/>
                  <a:pt x="1737360" y="106680"/>
                </a:cubicBezTo>
                <a:cubicBezTo>
                  <a:pt x="1722120" y="116840"/>
                  <a:pt x="1708023" y="128969"/>
                  <a:pt x="1691640" y="137160"/>
                </a:cubicBezTo>
                <a:cubicBezTo>
                  <a:pt x="1677272" y="144344"/>
                  <a:pt x="1659963" y="144598"/>
                  <a:pt x="1645920" y="152400"/>
                </a:cubicBezTo>
                <a:cubicBezTo>
                  <a:pt x="1613898" y="170190"/>
                  <a:pt x="1554480" y="213360"/>
                  <a:pt x="1554480" y="213360"/>
                </a:cubicBezTo>
                <a:cubicBezTo>
                  <a:pt x="1498600" y="297180"/>
                  <a:pt x="1554480" y="226060"/>
                  <a:pt x="1478280" y="289560"/>
                </a:cubicBezTo>
                <a:cubicBezTo>
                  <a:pt x="1360937" y="387346"/>
                  <a:pt x="1500354" y="290084"/>
                  <a:pt x="1386840" y="365760"/>
                </a:cubicBezTo>
                <a:cubicBezTo>
                  <a:pt x="1357171" y="454767"/>
                  <a:pt x="1394814" y="373026"/>
                  <a:pt x="1325880" y="441960"/>
                </a:cubicBezTo>
                <a:cubicBezTo>
                  <a:pt x="1312928" y="454912"/>
                  <a:pt x="1307126" y="473609"/>
                  <a:pt x="1295400" y="487680"/>
                </a:cubicBezTo>
                <a:cubicBezTo>
                  <a:pt x="1281602" y="504237"/>
                  <a:pt x="1262912" y="516387"/>
                  <a:pt x="1249680" y="533400"/>
                </a:cubicBezTo>
                <a:lnTo>
                  <a:pt x="1158240" y="670560"/>
                </a:lnTo>
                <a:cubicBezTo>
                  <a:pt x="1148080" y="685800"/>
                  <a:pt x="1133552" y="698904"/>
                  <a:pt x="1127760" y="716280"/>
                </a:cubicBezTo>
                <a:cubicBezTo>
                  <a:pt x="1122680" y="731520"/>
                  <a:pt x="1120322" y="747957"/>
                  <a:pt x="1112520" y="762000"/>
                </a:cubicBezTo>
                <a:cubicBezTo>
                  <a:pt x="1094730" y="794022"/>
                  <a:pt x="1071880" y="822960"/>
                  <a:pt x="1051560" y="853440"/>
                </a:cubicBezTo>
                <a:lnTo>
                  <a:pt x="1021080" y="899160"/>
                </a:lnTo>
                <a:cubicBezTo>
                  <a:pt x="1010920" y="914400"/>
                  <a:pt x="996392" y="927504"/>
                  <a:pt x="990600" y="944880"/>
                </a:cubicBezTo>
                <a:lnTo>
                  <a:pt x="914400" y="1173480"/>
                </a:lnTo>
                <a:lnTo>
                  <a:pt x="883920" y="1264920"/>
                </a:lnTo>
                <a:cubicBezTo>
                  <a:pt x="878840" y="1280160"/>
                  <a:pt x="880039" y="1299281"/>
                  <a:pt x="868680" y="1310640"/>
                </a:cubicBezTo>
                <a:lnTo>
                  <a:pt x="822960" y="1356360"/>
                </a:lnTo>
                <a:cubicBezTo>
                  <a:pt x="812800" y="1386840"/>
                  <a:pt x="810302" y="1421067"/>
                  <a:pt x="792480" y="1447800"/>
                </a:cubicBezTo>
                <a:cubicBezTo>
                  <a:pt x="772160" y="1478280"/>
                  <a:pt x="743104" y="1504487"/>
                  <a:pt x="731520" y="1539240"/>
                </a:cubicBezTo>
                <a:cubicBezTo>
                  <a:pt x="721360" y="1569720"/>
                  <a:pt x="718862" y="1603947"/>
                  <a:pt x="701040" y="1630680"/>
                </a:cubicBezTo>
                <a:cubicBezTo>
                  <a:pt x="690880" y="1645920"/>
                  <a:pt x="677999" y="1659662"/>
                  <a:pt x="670560" y="1676400"/>
                </a:cubicBezTo>
                <a:cubicBezTo>
                  <a:pt x="610887" y="1810664"/>
                  <a:pt x="677810" y="1730110"/>
                  <a:pt x="594360" y="1813560"/>
                </a:cubicBezTo>
                <a:cubicBezTo>
                  <a:pt x="584320" y="1843679"/>
                  <a:pt x="575497" y="1883514"/>
                  <a:pt x="548640" y="1905000"/>
                </a:cubicBezTo>
                <a:cubicBezTo>
                  <a:pt x="536096" y="1915035"/>
                  <a:pt x="518160" y="1915160"/>
                  <a:pt x="502920" y="1920240"/>
                </a:cubicBezTo>
                <a:cubicBezTo>
                  <a:pt x="482600" y="1915160"/>
                  <a:pt x="460694" y="1914367"/>
                  <a:pt x="441960" y="1905000"/>
                </a:cubicBezTo>
                <a:cubicBezTo>
                  <a:pt x="409195" y="1888617"/>
                  <a:pt x="381000" y="1864360"/>
                  <a:pt x="350520" y="1844040"/>
                </a:cubicBezTo>
                <a:cubicBezTo>
                  <a:pt x="335280" y="1833880"/>
                  <a:pt x="322176" y="1819352"/>
                  <a:pt x="304800" y="1813560"/>
                </a:cubicBezTo>
                <a:cubicBezTo>
                  <a:pt x="289560" y="1808480"/>
                  <a:pt x="273123" y="1806122"/>
                  <a:pt x="259080" y="1798320"/>
                </a:cubicBezTo>
                <a:cubicBezTo>
                  <a:pt x="227058" y="1780530"/>
                  <a:pt x="202393" y="1748944"/>
                  <a:pt x="167640" y="1737360"/>
                </a:cubicBezTo>
                <a:lnTo>
                  <a:pt x="76200" y="1706880"/>
                </a:lnTo>
                <a:cubicBezTo>
                  <a:pt x="23296" y="1653976"/>
                  <a:pt x="52033" y="1661160"/>
                  <a:pt x="0" y="1661160"/>
                </a:cubicBezTo>
              </a:path>
            </a:pathLst>
          </a:custGeom>
          <a:noFill/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6FE471B-85DF-4473-9A73-E6405BEC9AFD}"/>
              </a:ext>
            </a:extLst>
          </p:cNvPr>
          <p:cNvSpPr/>
          <p:nvPr/>
        </p:nvSpPr>
        <p:spPr>
          <a:xfrm>
            <a:off x="4724400" y="4122420"/>
            <a:ext cx="304800" cy="335280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F965522-695B-4B45-B092-5E5E0E198A8C}"/>
              </a:ext>
            </a:extLst>
          </p:cNvPr>
          <p:cNvSpPr/>
          <p:nvPr/>
        </p:nvSpPr>
        <p:spPr>
          <a:xfrm>
            <a:off x="3986513" y="4003357"/>
            <a:ext cx="238125" cy="23812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205A19-CB04-4F0A-9370-46D39163ED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64" y="6115808"/>
            <a:ext cx="1888355" cy="7574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9652AD-6CC2-4B23-BE80-168871702463}"/>
              </a:ext>
            </a:extLst>
          </p:cNvPr>
          <p:cNvSpPr/>
          <p:nvPr/>
        </p:nvSpPr>
        <p:spPr>
          <a:xfrm>
            <a:off x="7758403" y="2530898"/>
            <a:ext cx="4102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Flood inundation calculated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BA9252-6B24-4653-BB88-4F246850BC4B}"/>
              </a:ext>
            </a:extLst>
          </p:cNvPr>
          <p:cNvSpPr txBox="1"/>
          <p:nvPr/>
        </p:nvSpPr>
        <p:spPr>
          <a:xfrm>
            <a:off x="7787640" y="1576792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  Units Arrive on-scene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A32CCD-FAAB-4CDA-A75C-8298F4EF1886}"/>
              </a:ext>
            </a:extLst>
          </p:cNvPr>
          <p:cNvSpPr txBox="1"/>
          <p:nvPr/>
        </p:nvSpPr>
        <p:spPr>
          <a:xfrm>
            <a:off x="8092440" y="1105388"/>
            <a:ext cx="413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Flood calls start coming in..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B7B876-19F4-4492-82D6-8791CCEC0956}"/>
              </a:ext>
            </a:extLst>
          </p:cNvPr>
          <p:cNvSpPr/>
          <p:nvPr/>
        </p:nvSpPr>
        <p:spPr>
          <a:xfrm>
            <a:off x="7849141" y="2053845"/>
            <a:ext cx="4131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Pin dropped at water’s edge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08E6A9A-D70E-44AA-8630-BBDE2DAC7CA7}"/>
              </a:ext>
            </a:extLst>
          </p:cNvPr>
          <p:cNvSpPr/>
          <p:nvPr/>
        </p:nvSpPr>
        <p:spPr>
          <a:xfrm>
            <a:off x="-72338" y="-199687"/>
            <a:ext cx="6037545" cy="7089731"/>
          </a:xfrm>
          <a:custGeom>
            <a:avLst/>
            <a:gdLst>
              <a:gd name="connsiteX0" fmla="*/ 5498926 w 6037545"/>
              <a:gd name="connsiteY0" fmla="*/ 75156 h 7089731"/>
              <a:gd name="connsiteX1" fmla="*/ 5323561 w 6037545"/>
              <a:gd name="connsiteY1" fmla="*/ 363255 h 7089731"/>
              <a:gd name="connsiteX2" fmla="*/ 5148197 w 6037545"/>
              <a:gd name="connsiteY2" fmla="*/ 563671 h 7089731"/>
              <a:gd name="connsiteX3" fmla="*/ 4972832 w 6037545"/>
              <a:gd name="connsiteY3" fmla="*/ 651353 h 7089731"/>
              <a:gd name="connsiteX4" fmla="*/ 4459265 w 6037545"/>
              <a:gd name="connsiteY4" fmla="*/ 676405 h 7089731"/>
              <a:gd name="connsiteX5" fmla="*/ 4308953 w 6037545"/>
              <a:gd name="connsiteY5" fmla="*/ 601249 h 7089731"/>
              <a:gd name="connsiteX6" fmla="*/ 4020854 w 6037545"/>
              <a:gd name="connsiteY6" fmla="*/ 475989 h 7089731"/>
              <a:gd name="connsiteX7" fmla="*/ 3883068 w 6037545"/>
              <a:gd name="connsiteY7" fmla="*/ 425885 h 7089731"/>
              <a:gd name="connsiteX8" fmla="*/ 3732756 w 6037545"/>
              <a:gd name="connsiteY8" fmla="*/ 488515 h 7089731"/>
              <a:gd name="connsiteX9" fmla="*/ 3557391 w 6037545"/>
              <a:gd name="connsiteY9" fmla="*/ 551145 h 7089731"/>
              <a:gd name="connsiteX10" fmla="*/ 3331923 w 6037545"/>
              <a:gd name="connsiteY10" fmla="*/ 889348 h 7089731"/>
              <a:gd name="connsiteX11" fmla="*/ 3169085 w 6037545"/>
              <a:gd name="connsiteY11" fmla="*/ 1139868 h 7089731"/>
              <a:gd name="connsiteX12" fmla="*/ 3056350 w 6037545"/>
              <a:gd name="connsiteY12" fmla="*/ 1490597 h 7089731"/>
              <a:gd name="connsiteX13" fmla="*/ 2943616 w 6037545"/>
              <a:gd name="connsiteY13" fmla="*/ 1791222 h 7089731"/>
              <a:gd name="connsiteX14" fmla="*/ 3006246 w 6037545"/>
              <a:gd name="connsiteY14" fmla="*/ 2079320 h 7089731"/>
              <a:gd name="connsiteX15" fmla="*/ 3156559 w 6037545"/>
              <a:gd name="connsiteY15" fmla="*/ 2242159 h 7089731"/>
              <a:gd name="connsiteX16" fmla="*/ 3206663 w 6037545"/>
              <a:gd name="connsiteY16" fmla="*/ 2392471 h 7089731"/>
              <a:gd name="connsiteX17" fmla="*/ 3144032 w 6037545"/>
              <a:gd name="connsiteY17" fmla="*/ 2580361 h 7089731"/>
              <a:gd name="connsiteX18" fmla="*/ 3056350 w 6037545"/>
              <a:gd name="connsiteY18" fmla="*/ 2730674 h 7089731"/>
              <a:gd name="connsiteX19" fmla="*/ 2893512 w 6037545"/>
              <a:gd name="connsiteY19" fmla="*/ 2818356 h 7089731"/>
              <a:gd name="connsiteX20" fmla="*/ 2755726 w 6037545"/>
              <a:gd name="connsiteY20" fmla="*/ 2893512 h 7089731"/>
              <a:gd name="connsiteX21" fmla="*/ 2329841 w 6037545"/>
              <a:gd name="connsiteY21" fmla="*/ 2868460 h 7089731"/>
              <a:gd name="connsiteX22" fmla="*/ 2242159 w 6037545"/>
              <a:gd name="connsiteY22" fmla="*/ 2793304 h 7089731"/>
              <a:gd name="connsiteX23" fmla="*/ 2079320 w 6037545"/>
              <a:gd name="connsiteY23" fmla="*/ 2843408 h 7089731"/>
              <a:gd name="connsiteX24" fmla="*/ 1565753 w 6037545"/>
              <a:gd name="connsiteY24" fmla="*/ 2818356 h 7089731"/>
              <a:gd name="connsiteX25" fmla="*/ 1277654 w 6037545"/>
              <a:gd name="connsiteY25" fmla="*/ 2780778 h 7089731"/>
              <a:gd name="connsiteX26" fmla="*/ 1052186 w 6037545"/>
              <a:gd name="connsiteY26" fmla="*/ 2730674 h 7089731"/>
              <a:gd name="connsiteX27" fmla="*/ 751561 w 6037545"/>
              <a:gd name="connsiteY27" fmla="*/ 2755726 h 7089731"/>
              <a:gd name="connsiteX28" fmla="*/ 438411 w 6037545"/>
              <a:gd name="connsiteY28" fmla="*/ 2793304 h 7089731"/>
              <a:gd name="connsiteX29" fmla="*/ 275572 w 6037545"/>
              <a:gd name="connsiteY29" fmla="*/ 2843408 h 7089731"/>
              <a:gd name="connsiteX30" fmla="*/ 150312 w 6037545"/>
              <a:gd name="connsiteY30" fmla="*/ 2968668 h 7089731"/>
              <a:gd name="connsiteX31" fmla="*/ 25052 w 6037545"/>
              <a:gd name="connsiteY31" fmla="*/ 3156559 h 7089731"/>
              <a:gd name="connsiteX32" fmla="*/ 0 w 6037545"/>
              <a:gd name="connsiteY32" fmla="*/ 3319397 h 7089731"/>
              <a:gd name="connsiteX33" fmla="*/ 237994 w 6037545"/>
              <a:gd name="connsiteY33" fmla="*/ 3444657 h 7089731"/>
              <a:gd name="connsiteX34" fmla="*/ 501041 w 6037545"/>
              <a:gd name="connsiteY34" fmla="*/ 3394553 h 7089731"/>
              <a:gd name="connsiteX35" fmla="*/ 651353 w 6037545"/>
              <a:gd name="connsiteY35" fmla="*/ 3331923 h 7089731"/>
              <a:gd name="connsiteX36" fmla="*/ 826717 w 6037545"/>
              <a:gd name="connsiteY36" fmla="*/ 3419605 h 7089731"/>
              <a:gd name="connsiteX37" fmla="*/ 864295 w 6037545"/>
              <a:gd name="connsiteY37" fmla="*/ 3682652 h 7089731"/>
              <a:gd name="connsiteX38" fmla="*/ 851769 w 6037545"/>
              <a:gd name="connsiteY38" fmla="*/ 4296427 h 7089731"/>
              <a:gd name="connsiteX39" fmla="*/ 977030 w 6037545"/>
              <a:gd name="connsiteY39" fmla="*/ 4409161 h 7089731"/>
              <a:gd name="connsiteX40" fmla="*/ 1189972 w 6037545"/>
              <a:gd name="connsiteY40" fmla="*/ 4496844 h 7089731"/>
              <a:gd name="connsiteX41" fmla="*/ 1315232 w 6037545"/>
              <a:gd name="connsiteY41" fmla="*/ 4584526 h 7089731"/>
              <a:gd name="connsiteX42" fmla="*/ 1327759 w 6037545"/>
              <a:gd name="connsiteY42" fmla="*/ 4835046 h 7089731"/>
              <a:gd name="connsiteX43" fmla="*/ 1315232 w 6037545"/>
              <a:gd name="connsiteY43" fmla="*/ 5123145 h 7089731"/>
              <a:gd name="connsiteX44" fmla="*/ 1415441 w 6037545"/>
              <a:gd name="connsiteY44" fmla="*/ 5473874 h 7089731"/>
              <a:gd name="connsiteX45" fmla="*/ 1503123 w 6037545"/>
              <a:gd name="connsiteY45" fmla="*/ 5774498 h 7089731"/>
              <a:gd name="connsiteX46" fmla="*/ 1640909 w 6037545"/>
              <a:gd name="connsiteY46" fmla="*/ 5849655 h 7089731"/>
              <a:gd name="connsiteX47" fmla="*/ 1778695 w 6037545"/>
              <a:gd name="connsiteY47" fmla="*/ 5498926 h 7089731"/>
              <a:gd name="connsiteX48" fmla="*/ 1841326 w 6037545"/>
              <a:gd name="connsiteY48" fmla="*/ 5436296 h 7089731"/>
              <a:gd name="connsiteX49" fmla="*/ 2054268 w 6037545"/>
              <a:gd name="connsiteY49" fmla="*/ 5373666 h 7089731"/>
              <a:gd name="connsiteX50" fmla="*/ 2091846 w 6037545"/>
              <a:gd name="connsiteY50" fmla="*/ 5586608 h 7089731"/>
              <a:gd name="connsiteX51" fmla="*/ 1966586 w 6037545"/>
              <a:gd name="connsiteY51" fmla="*/ 5874707 h 7089731"/>
              <a:gd name="connsiteX52" fmla="*/ 1916482 w 6037545"/>
              <a:gd name="connsiteY52" fmla="*/ 6100175 h 7089731"/>
              <a:gd name="connsiteX53" fmla="*/ 2029216 w 6037545"/>
              <a:gd name="connsiteY53" fmla="*/ 6200383 h 7089731"/>
              <a:gd name="connsiteX54" fmla="*/ 2204580 w 6037545"/>
              <a:gd name="connsiteY54" fmla="*/ 6200383 h 7089731"/>
              <a:gd name="connsiteX55" fmla="*/ 2467627 w 6037545"/>
              <a:gd name="connsiteY55" fmla="*/ 6100175 h 7089731"/>
              <a:gd name="connsiteX56" fmla="*/ 2680569 w 6037545"/>
              <a:gd name="connsiteY56" fmla="*/ 5874707 h 7089731"/>
              <a:gd name="connsiteX57" fmla="*/ 2780778 w 6037545"/>
              <a:gd name="connsiteY57" fmla="*/ 5774498 h 7089731"/>
              <a:gd name="connsiteX58" fmla="*/ 2956142 w 6037545"/>
              <a:gd name="connsiteY58" fmla="*/ 5636712 h 7089731"/>
              <a:gd name="connsiteX59" fmla="*/ 3169085 w 6037545"/>
              <a:gd name="connsiteY59" fmla="*/ 5561556 h 7089731"/>
              <a:gd name="connsiteX60" fmla="*/ 3356975 w 6037545"/>
              <a:gd name="connsiteY60" fmla="*/ 5674290 h 7089731"/>
              <a:gd name="connsiteX61" fmla="*/ 3394553 w 6037545"/>
              <a:gd name="connsiteY61" fmla="*/ 5874707 h 7089731"/>
              <a:gd name="connsiteX62" fmla="*/ 3331923 w 6037545"/>
              <a:gd name="connsiteY62" fmla="*/ 6100175 h 7089731"/>
              <a:gd name="connsiteX63" fmla="*/ 3344449 w 6037545"/>
              <a:gd name="connsiteY63" fmla="*/ 6425852 h 7089731"/>
              <a:gd name="connsiteX64" fmla="*/ 3344449 w 6037545"/>
              <a:gd name="connsiteY64" fmla="*/ 6751529 h 7089731"/>
              <a:gd name="connsiteX65" fmla="*/ 3344449 w 6037545"/>
              <a:gd name="connsiteY65" fmla="*/ 6939419 h 7089731"/>
              <a:gd name="connsiteX66" fmla="*/ 3394553 w 6037545"/>
              <a:gd name="connsiteY66" fmla="*/ 7089731 h 7089731"/>
              <a:gd name="connsiteX67" fmla="*/ 3582443 w 6037545"/>
              <a:gd name="connsiteY67" fmla="*/ 7014575 h 7089731"/>
              <a:gd name="connsiteX68" fmla="*/ 3782860 w 6037545"/>
              <a:gd name="connsiteY68" fmla="*/ 6826685 h 7089731"/>
              <a:gd name="connsiteX69" fmla="*/ 3870542 w 6037545"/>
              <a:gd name="connsiteY69" fmla="*/ 6450904 h 7089731"/>
              <a:gd name="connsiteX70" fmla="*/ 3745282 w 6037545"/>
              <a:gd name="connsiteY70" fmla="*/ 6350696 h 7089731"/>
              <a:gd name="connsiteX71" fmla="*/ 3720230 w 6037545"/>
              <a:gd name="connsiteY71" fmla="*/ 6263014 h 7089731"/>
              <a:gd name="connsiteX72" fmla="*/ 3795386 w 6037545"/>
              <a:gd name="connsiteY72" fmla="*/ 6112701 h 7089731"/>
              <a:gd name="connsiteX73" fmla="*/ 3970750 w 6037545"/>
              <a:gd name="connsiteY73" fmla="*/ 5849655 h 7089731"/>
              <a:gd name="connsiteX74" fmla="*/ 4008328 w 6037545"/>
              <a:gd name="connsiteY74" fmla="*/ 5536504 h 7089731"/>
              <a:gd name="connsiteX75" fmla="*/ 3958224 w 6037545"/>
              <a:gd name="connsiteY75" fmla="*/ 5486400 h 7089731"/>
              <a:gd name="connsiteX76" fmla="*/ 3933172 w 6037545"/>
              <a:gd name="connsiteY76" fmla="*/ 5273457 h 7089731"/>
              <a:gd name="connsiteX77" fmla="*/ 4020854 w 6037545"/>
              <a:gd name="connsiteY77" fmla="*/ 5073041 h 7089731"/>
              <a:gd name="connsiteX78" fmla="*/ 4196219 w 6037545"/>
              <a:gd name="connsiteY78" fmla="*/ 4897677 h 7089731"/>
              <a:gd name="connsiteX79" fmla="*/ 4334005 w 6037545"/>
              <a:gd name="connsiteY79" fmla="*/ 4709786 h 7089731"/>
              <a:gd name="connsiteX80" fmla="*/ 4359057 w 6037545"/>
              <a:gd name="connsiteY80" fmla="*/ 4459266 h 7089731"/>
              <a:gd name="connsiteX81" fmla="*/ 4359057 w 6037545"/>
              <a:gd name="connsiteY81" fmla="*/ 4258849 h 7089731"/>
              <a:gd name="connsiteX82" fmla="*/ 4246323 w 6037545"/>
              <a:gd name="connsiteY82" fmla="*/ 4146115 h 7089731"/>
              <a:gd name="connsiteX83" fmla="*/ 4171167 w 6037545"/>
              <a:gd name="connsiteY83" fmla="*/ 4058433 h 7089731"/>
              <a:gd name="connsiteX84" fmla="*/ 4121063 w 6037545"/>
              <a:gd name="connsiteY84" fmla="*/ 3895594 h 7089731"/>
              <a:gd name="connsiteX85" fmla="*/ 4121063 w 6037545"/>
              <a:gd name="connsiteY85" fmla="*/ 3795386 h 7089731"/>
              <a:gd name="connsiteX86" fmla="*/ 4096011 w 6037545"/>
              <a:gd name="connsiteY86" fmla="*/ 3582444 h 7089731"/>
              <a:gd name="connsiteX87" fmla="*/ 4108537 w 6037545"/>
              <a:gd name="connsiteY87" fmla="*/ 3419605 h 7089731"/>
              <a:gd name="connsiteX88" fmla="*/ 4208745 w 6037545"/>
              <a:gd name="connsiteY88" fmla="*/ 3457183 h 7089731"/>
              <a:gd name="connsiteX89" fmla="*/ 4296427 w 6037545"/>
              <a:gd name="connsiteY89" fmla="*/ 3532340 h 7089731"/>
              <a:gd name="connsiteX90" fmla="*/ 4371583 w 6037545"/>
              <a:gd name="connsiteY90" fmla="*/ 3507288 h 7089731"/>
              <a:gd name="connsiteX91" fmla="*/ 4346531 w 6037545"/>
              <a:gd name="connsiteY91" fmla="*/ 3306871 h 7089731"/>
              <a:gd name="connsiteX92" fmla="*/ 4346531 w 6037545"/>
              <a:gd name="connsiteY92" fmla="*/ 3206663 h 7089731"/>
              <a:gd name="connsiteX93" fmla="*/ 4496843 w 6037545"/>
              <a:gd name="connsiteY93" fmla="*/ 3156559 h 7089731"/>
              <a:gd name="connsiteX94" fmla="*/ 4622104 w 6037545"/>
              <a:gd name="connsiteY94" fmla="*/ 3244241 h 7089731"/>
              <a:gd name="connsiteX95" fmla="*/ 4709786 w 6037545"/>
              <a:gd name="connsiteY95" fmla="*/ 3444657 h 7089731"/>
              <a:gd name="connsiteX96" fmla="*/ 4809994 w 6037545"/>
              <a:gd name="connsiteY96" fmla="*/ 3657600 h 7089731"/>
              <a:gd name="connsiteX97" fmla="*/ 4910202 w 6037545"/>
              <a:gd name="connsiteY97" fmla="*/ 3795386 h 7089731"/>
              <a:gd name="connsiteX98" fmla="*/ 5047989 w 6037545"/>
              <a:gd name="connsiteY98" fmla="*/ 3958224 h 7089731"/>
              <a:gd name="connsiteX99" fmla="*/ 5148197 w 6037545"/>
              <a:gd name="connsiteY99" fmla="*/ 4045907 h 7089731"/>
              <a:gd name="connsiteX100" fmla="*/ 5874706 w 6037545"/>
              <a:gd name="connsiteY100" fmla="*/ 2480153 h 7089731"/>
              <a:gd name="connsiteX101" fmla="*/ 5837128 w 6037545"/>
              <a:gd name="connsiteY101" fmla="*/ 2317315 h 7089731"/>
              <a:gd name="connsiteX102" fmla="*/ 5824602 w 6037545"/>
              <a:gd name="connsiteY102" fmla="*/ 1841326 h 7089731"/>
              <a:gd name="connsiteX103" fmla="*/ 5799550 w 6037545"/>
              <a:gd name="connsiteY103" fmla="*/ 1703540 h 7089731"/>
              <a:gd name="connsiteX104" fmla="*/ 5899759 w 6037545"/>
              <a:gd name="connsiteY104" fmla="*/ 1528175 h 7089731"/>
              <a:gd name="connsiteX105" fmla="*/ 5962389 w 6037545"/>
              <a:gd name="connsiteY105" fmla="*/ 1252603 h 7089731"/>
              <a:gd name="connsiteX106" fmla="*/ 5974915 w 6037545"/>
              <a:gd name="connsiteY106" fmla="*/ 839244 h 7089731"/>
              <a:gd name="connsiteX107" fmla="*/ 5987441 w 6037545"/>
              <a:gd name="connsiteY107" fmla="*/ 588723 h 7089731"/>
              <a:gd name="connsiteX108" fmla="*/ 6012493 w 6037545"/>
              <a:gd name="connsiteY108" fmla="*/ 475989 h 7089731"/>
              <a:gd name="connsiteX109" fmla="*/ 6037545 w 6037545"/>
              <a:gd name="connsiteY109" fmla="*/ 325677 h 7089731"/>
              <a:gd name="connsiteX110" fmla="*/ 6025019 w 6037545"/>
              <a:gd name="connsiteY110" fmla="*/ 212942 h 7089731"/>
              <a:gd name="connsiteX111" fmla="*/ 5937337 w 6037545"/>
              <a:gd name="connsiteY111" fmla="*/ 112734 h 7089731"/>
              <a:gd name="connsiteX112" fmla="*/ 5799550 w 6037545"/>
              <a:gd name="connsiteY112" fmla="*/ 0 h 7089731"/>
              <a:gd name="connsiteX113" fmla="*/ 5561556 w 6037545"/>
              <a:gd name="connsiteY113" fmla="*/ 50104 h 7089731"/>
              <a:gd name="connsiteX114" fmla="*/ 5498926 w 6037545"/>
              <a:gd name="connsiteY114" fmla="*/ 75156 h 708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6037545" h="7089731">
                <a:moveTo>
                  <a:pt x="5498926" y="75156"/>
                </a:moveTo>
                <a:lnTo>
                  <a:pt x="5323561" y="363255"/>
                </a:lnTo>
                <a:lnTo>
                  <a:pt x="5148197" y="563671"/>
                </a:lnTo>
                <a:lnTo>
                  <a:pt x="4972832" y="651353"/>
                </a:lnTo>
                <a:lnTo>
                  <a:pt x="4459265" y="676405"/>
                </a:lnTo>
                <a:lnTo>
                  <a:pt x="4308953" y="601249"/>
                </a:lnTo>
                <a:lnTo>
                  <a:pt x="4020854" y="475989"/>
                </a:lnTo>
                <a:lnTo>
                  <a:pt x="3883068" y="425885"/>
                </a:lnTo>
                <a:lnTo>
                  <a:pt x="3732756" y="488515"/>
                </a:lnTo>
                <a:lnTo>
                  <a:pt x="3557391" y="551145"/>
                </a:lnTo>
                <a:lnTo>
                  <a:pt x="3331923" y="889348"/>
                </a:lnTo>
                <a:lnTo>
                  <a:pt x="3169085" y="1139868"/>
                </a:lnTo>
                <a:lnTo>
                  <a:pt x="3056350" y="1490597"/>
                </a:lnTo>
                <a:lnTo>
                  <a:pt x="2943616" y="1791222"/>
                </a:lnTo>
                <a:lnTo>
                  <a:pt x="3006246" y="2079320"/>
                </a:lnTo>
                <a:lnTo>
                  <a:pt x="3156559" y="2242159"/>
                </a:lnTo>
                <a:lnTo>
                  <a:pt x="3206663" y="2392471"/>
                </a:lnTo>
                <a:lnTo>
                  <a:pt x="3144032" y="2580361"/>
                </a:lnTo>
                <a:lnTo>
                  <a:pt x="3056350" y="2730674"/>
                </a:lnTo>
                <a:lnTo>
                  <a:pt x="2893512" y="2818356"/>
                </a:lnTo>
                <a:lnTo>
                  <a:pt x="2755726" y="2893512"/>
                </a:lnTo>
                <a:lnTo>
                  <a:pt x="2329841" y="2868460"/>
                </a:lnTo>
                <a:lnTo>
                  <a:pt x="2242159" y="2793304"/>
                </a:lnTo>
                <a:lnTo>
                  <a:pt x="2079320" y="2843408"/>
                </a:lnTo>
                <a:lnTo>
                  <a:pt x="1565753" y="2818356"/>
                </a:lnTo>
                <a:lnTo>
                  <a:pt x="1277654" y="2780778"/>
                </a:lnTo>
                <a:lnTo>
                  <a:pt x="1052186" y="2730674"/>
                </a:lnTo>
                <a:lnTo>
                  <a:pt x="751561" y="2755726"/>
                </a:lnTo>
                <a:lnTo>
                  <a:pt x="438411" y="2793304"/>
                </a:lnTo>
                <a:lnTo>
                  <a:pt x="275572" y="2843408"/>
                </a:lnTo>
                <a:lnTo>
                  <a:pt x="150312" y="2968668"/>
                </a:lnTo>
                <a:lnTo>
                  <a:pt x="25052" y="3156559"/>
                </a:lnTo>
                <a:lnTo>
                  <a:pt x="0" y="3319397"/>
                </a:lnTo>
                <a:lnTo>
                  <a:pt x="237994" y="3444657"/>
                </a:lnTo>
                <a:lnTo>
                  <a:pt x="501041" y="3394553"/>
                </a:lnTo>
                <a:lnTo>
                  <a:pt x="651353" y="3331923"/>
                </a:lnTo>
                <a:lnTo>
                  <a:pt x="826717" y="3419605"/>
                </a:lnTo>
                <a:lnTo>
                  <a:pt x="864295" y="3682652"/>
                </a:lnTo>
                <a:lnTo>
                  <a:pt x="851769" y="4296427"/>
                </a:lnTo>
                <a:lnTo>
                  <a:pt x="977030" y="4409161"/>
                </a:lnTo>
                <a:lnTo>
                  <a:pt x="1189972" y="4496844"/>
                </a:lnTo>
                <a:lnTo>
                  <a:pt x="1315232" y="4584526"/>
                </a:lnTo>
                <a:lnTo>
                  <a:pt x="1327759" y="4835046"/>
                </a:lnTo>
                <a:lnTo>
                  <a:pt x="1315232" y="5123145"/>
                </a:lnTo>
                <a:lnTo>
                  <a:pt x="1415441" y="5473874"/>
                </a:lnTo>
                <a:lnTo>
                  <a:pt x="1503123" y="5774498"/>
                </a:lnTo>
                <a:lnTo>
                  <a:pt x="1640909" y="5849655"/>
                </a:lnTo>
                <a:lnTo>
                  <a:pt x="1778695" y="5498926"/>
                </a:lnTo>
                <a:lnTo>
                  <a:pt x="1841326" y="5436296"/>
                </a:lnTo>
                <a:lnTo>
                  <a:pt x="2054268" y="5373666"/>
                </a:lnTo>
                <a:lnTo>
                  <a:pt x="2091846" y="5586608"/>
                </a:lnTo>
                <a:lnTo>
                  <a:pt x="1966586" y="5874707"/>
                </a:lnTo>
                <a:lnTo>
                  <a:pt x="1916482" y="6100175"/>
                </a:lnTo>
                <a:lnTo>
                  <a:pt x="2029216" y="6200383"/>
                </a:lnTo>
                <a:lnTo>
                  <a:pt x="2204580" y="6200383"/>
                </a:lnTo>
                <a:lnTo>
                  <a:pt x="2467627" y="6100175"/>
                </a:lnTo>
                <a:lnTo>
                  <a:pt x="2680569" y="5874707"/>
                </a:lnTo>
                <a:lnTo>
                  <a:pt x="2780778" y="5774498"/>
                </a:lnTo>
                <a:lnTo>
                  <a:pt x="2956142" y="5636712"/>
                </a:lnTo>
                <a:lnTo>
                  <a:pt x="3169085" y="5561556"/>
                </a:lnTo>
                <a:lnTo>
                  <a:pt x="3356975" y="5674290"/>
                </a:lnTo>
                <a:lnTo>
                  <a:pt x="3394553" y="5874707"/>
                </a:lnTo>
                <a:lnTo>
                  <a:pt x="3331923" y="6100175"/>
                </a:lnTo>
                <a:lnTo>
                  <a:pt x="3344449" y="6425852"/>
                </a:lnTo>
                <a:lnTo>
                  <a:pt x="3344449" y="6751529"/>
                </a:lnTo>
                <a:lnTo>
                  <a:pt x="3344449" y="6939419"/>
                </a:lnTo>
                <a:lnTo>
                  <a:pt x="3394553" y="7089731"/>
                </a:lnTo>
                <a:lnTo>
                  <a:pt x="3582443" y="7014575"/>
                </a:lnTo>
                <a:lnTo>
                  <a:pt x="3782860" y="6826685"/>
                </a:lnTo>
                <a:lnTo>
                  <a:pt x="3870542" y="6450904"/>
                </a:lnTo>
                <a:lnTo>
                  <a:pt x="3745282" y="6350696"/>
                </a:lnTo>
                <a:lnTo>
                  <a:pt x="3720230" y="6263014"/>
                </a:lnTo>
                <a:lnTo>
                  <a:pt x="3795386" y="6112701"/>
                </a:lnTo>
                <a:lnTo>
                  <a:pt x="3970750" y="5849655"/>
                </a:lnTo>
                <a:lnTo>
                  <a:pt x="4008328" y="5536504"/>
                </a:lnTo>
                <a:lnTo>
                  <a:pt x="3958224" y="5486400"/>
                </a:lnTo>
                <a:lnTo>
                  <a:pt x="3933172" y="5273457"/>
                </a:lnTo>
                <a:lnTo>
                  <a:pt x="4020854" y="5073041"/>
                </a:lnTo>
                <a:lnTo>
                  <a:pt x="4196219" y="4897677"/>
                </a:lnTo>
                <a:lnTo>
                  <a:pt x="4334005" y="4709786"/>
                </a:lnTo>
                <a:lnTo>
                  <a:pt x="4359057" y="4459266"/>
                </a:lnTo>
                <a:lnTo>
                  <a:pt x="4359057" y="4258849"/>
                </a:lnTo>
                <a:lnTo>
                  <a:pt x="4246323" y="4146115"/>
                </a:lnTo>
                <a:lnTo>
                  <a:pt x="4171167" y="4058433"/>
                </a:lnTo>
                <a:lnTo>
                  <a:pt x="4121063" y="3895594"/>
                </a:lnTo>
                <a:lnTo>
                  <a:pt x="4121063" y="3795386"/>
                </a:lnTo>
                <a:lnTo>
                  <a:pt x="4096011" y="3582444"/>
                </a:lnTo>
                <a:lnTo>
                  <a:pt x="4108537" y="3419605"/>
                </a:lnTo>
                <a:lnTo>
                  <a:pt x="4208745" y="3457183"/>
                </a:lnTo>
                <a:lnTo>
                  <a:pt x="4296427" y="3532340"/>
                </a:lnTo>
                <a:lnTo>
                  <a:pt x="4371583" y="3507288"/>
                </a:lnTo>
                <a:lnTo>
                  <a:pt x="4346531" y="3306871"/>
                </a:lnTo>
                <a:lnTo>
                  <a:pt x="4346531" y="3206663"/>
                </a:lnTo>
                <a:lnTo>
                  <a:pt x="4496843" y="3156559"/>
                </a:lnTo>
                <a:lnTo>
                  <a:pt x="4622104" y="3244241"/>
                </a:lnTo>
                <a:lnTo>
                  <a:pt x="4709786" y="3444657"/>
                </a:lnTo>
                <a:lnTo>
                  <a:pt x="4809994" y="3657600"/>
                </a:lnTo>
                <a:lnTo>
                  <a:pt x="4910202" y="3795386"/>
                </a:lnTo>
                <a:lnTo>
                  <a:pt x="5047989" y="3958224"/>
                </a:lnTo>
                <a:lnTo>
                  <a:pt x="5148197" y="4045907"/>
                </a:lnTo>
                <a:lnTo>
                  <a:pt x="5874706" y="2480153"/>
                </a:lnTo>
                <a:lnTo>
                  <a:pt x="5837128" y="2317315"/>
                </a:lnTo>
                <a:lnTo>
                  <a:pt x="5824602" y="1841326"/>
                </a:lnTo>
                <a:lnTo>
                  <a:pt x="5799550" y="1703540"/>
                </a:lnTo>
                <a:lnTo>
                  <a:pt x="5899759" y="1528175"/>
                </a:lnTo>
                <a:lnTo>
                  <a:pt x="5962389" y="1252603"/>
                </a:lnTo>
                <a:lnTo>
                  <a:pt x="5974915" y="839244"/>
                </a:lnTo>
                <a:lnTo>
                  <a:pt x="5987441" y="588723"/>
                </a:lnTo>
                <a:lnTo>
                  <a:pt x="6012493" y="475989"/>
                </a:lnTo>
                <a:lnTo>
                  <a:pt x="6037545" y="325677"/>
                </a:lnTo>
                <a:lnTo>
                  <a:pt x="6025019" y="212942"/>
                </a:lnTo>
                <a:lnTo>
                  <a:pt x="5937337" y="112734"/>
                </a:lnTo>
                <a:lnTo>
                  <a:pt x="5799550" y="0"/>
                </a:lnTo>
                <a:lnTo>
                  <a:pt x="5561556" y="50104"/>
                </a:lnTo>
                <a:lnTo>
                  <a:pt x="5498926" y="7515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010229-FC6B-4E1B-B2EF-5771D3BB2E72}"/>
              </a:ext>
            </a:extLst>
          </p:cNvPr>
          <p:cNvSpPr/>
          <p:nvPr/>
        </p:nvSpPr>
        <p:spPr>
          <a:xfrm>
            <a:off x="9843312" y="-146376"/>
            <a:ext cx="2432697" cy="11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02:09</a:t>
            </a:r>
          </a:p>
        </p:txBody>
      </p:sp>
    </p:spTree>
    <p:extLst>
      <p:ext uri="{BB962C8B-B14F-4D97-AF65-F5344CB8AC3E}">
        <p14:creationId xmlns:p14="http://schemas.microsoft.com/office/powerpoint/2010/main" val="609986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4A4224-F01E-4788-996E-0DF8715A9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6" r="-1" b="5704"/>
          <a:stretch/>
        </p:blipFill>
        <p:spPr>
          <a:xfrm>
            <a:off x="0" y="0"/>
            <a:ext cx="8770620" cy="6858001"/>
          </a:xfrm>
          <a:prstGeom prst="rect">
            <a:avLst/>
          </a:prstGeom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E9C91F-3804-4B24-B0DE-CD710CBB363F}"/>
              </a:ext>
            </a:extLst>
          </p:cNvPr>
          <p:cNvSpPr/>
          <p:nvPr/>
        </p:nvSpPr>
        <p:spPr>
          <a:xfrm>
            <a:off x="6903720" y="-15240"/>
            <a:ext cx="5288280" cy="6903720"/>
          </a:xfrm>
          <a:custGeom>
            <a:avLst/>
            <a:gdLst>
              <a:gd name="connsiteX0" fmla="*/ 1356360 w 5288280"/>
              <a:gd name="connsiteY0" fmla="*/ 0 h 6903720"/>
              <a:gd name="connsiteX1" fmla="*/ 0 w 5288280"/>
              <a:gd name="connsiteY1" fmla="*/ 6903720 h 6903720"/>
              <a:gd name="connsiteX2" fmla="*/ 5288280 w 5288280"/>
              <a:gd name="connsiteY2" fmla="*/ 6903720 h 6903720"/>
              <a:gd name="connsiteX3" fmla="*/ 5273040 w 5288280"/>
              <a:gd name="connsiteY3" fmla="*/ 0 h 6903720"/>
              <a:gd name="connsiteX4" fmla="*/ 1356360 w 5288280"/>
              <a:gd name="connsiteY4" fmla="*/ 0 h 690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8280" h="6903720">
                <a:moveTo>
                  <a:pt x="1356360" y="0"/>
                </a:moveTo>
                <a:lnTo>
                  <a:pt x="0" y="6903720"/>
                </a:lnTo>
                <a:lnTo>
                  <a:pt x="5288280" y="6903720"/>
                </a:lnTo>
                <a:lnTo>
                  <a:pt x="5273040" y="0"/>
                </a:lnTo>
                <a:lnTo>
                  <a:pt x="13563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78C1AB7-0942-4E0A-91D9-C621A6A3B130}"/>
              </a:ext>
            </a:extLst>
          </p:cNvPr>
          <p:cNvSpPr/>
          <p:nvPr/>
        </p:nvSpPr>
        <p:spPr>
          <a:xfrm>
            <a:off x="4876800" y="2621280"/>
            <a:ext cx="2621280" cy="1920240"/>
          </a:xfrm>
          <a:custGeom>
            <a:avLst/>
            <a:gdLst>
              <a:gd name="connsiteX0" fmla="*/ 2621280 w 2621280"/>
              <a:gd name="connsiteY0" fmla="*/ 975360 h 1920240"/>
              <a:gd name="connsiteX1" fmla="*/ 2575560 w 2621280"/>
              <a:gd name="connsiteY1" fmla="*/ 899160 h 1920240"/>
              <a:gd name="connsiteX2" fmla="*/ 2560320 w 2621280"/>
              <a:gd name="connsiteY2" fmla="*/ 853440 h 1920240"/>
              <a:gd name="connsiteX3" fmla="*/ 2529840 w 2621280"/>
              <a:gd name="connsiteY3" fmla="*/ 807720 h 1920240"/>
              <a:gd name="connsiteX4" fmla="*/ 2499360 w 2621280"/>
              <a:gd name="connsiteY4" fmla="*/ 716280 h 1920240"/>
              <a:gd name="connsiteX5" fmla="*/ 2438400 w 2621280"/>
              <a:gd name="connsiteY5" fmla="*/ 624840 h 1920240"/>
              <a:gd name="connsiteX6" fmla="*/ 2407920 w 2621280"/>
              <a:gd name="connsiteY6" fmla="*/ 579120 h 1920240"/>
              <a:gd name="connsiteX7" fmla="*/ 2362200 w 2621280"/>
              <a:gd name="connsiteY7" fmla="*/ 548640 h 1920240"/>
              <a:gd name="connsiteX8" fmla="*/ 2301240 w 2621280"/>
              <a:gd name="connsiteY8" fmla="*/ 457200 h 1920240"/>
              <a:gd name="connsiteX9" fmla="*/ 2286000 w 2621280"/>
              <a:gd name="connsiteY9" fmla="*/ 411480 h 1920240"/>
              <a:gd name="connsiteX10" fmla="*/ 2255520 w 2621280"/>
              <a:gd name="connsiteY10" fmla="*/ 365760 h 1920240"/>
              <a:gd name="connsiteX11" fmla="*/ 2240280 w 2621280"/>
              <a:gd name="connsiteY11" fmla="*/ 320040 h 1920240"/>
              <a:gd name="connsiteX12" fmla="*/ 2179320 w 2621280"/>
              <a:gd name="connsiteY12" fmla="*/ 228600 h 1920240"/>
              <a:gd name="connsiteX13" fmla="*/ 2133600 w 2621280"/>
              <a:gd name="connsiteY13" fmla="*/ 137160 h 1920240"/>
              <a:gd name="connsiteX14" fmla="*/ 2103120 w 2621280"/>
              <a:gd name="connsiteY14" fmla="*/ 45720 h 1920240"/>
              <a:gd name="connsiteX15" fmla="*/ 2087880 w 2621280"/>
              <a:gd name="connsiteY15" fmla="*/ 0 h 1920240"/>
              <a:gd name="connsiteX16" fmla="*/ 2011680 w 2621280"/>
              <a:gd name="connsiteY16" fmla="*/ 15240 h 1920240"/>
              <a:gd name="connsiteX17" fmla="*/ 1920240 w 2621280"/>
              <a:gd name="connsiteY17" fmla="*/ 45720 h 1920240"/>
              <a:gd name="connsiteX18" fmla="*/ 1828800 w 2621280"/>
              <a:gd name="connsiteY18" fmla="*/ 76200 h 1920240"/>
              <a:gd name="connsiteX19" fmla="*/ 1783080 w 2621280"/>
              <a:gd name="connsiteY19" fmla="*/ 91440 h 1920240"/>
              <a:gd name="connsiteX20" fmla="*/ 1737360 w 2621280"/>
              <a:gd name="connsiteY20" fmla="*/ 106680 h 1920240"/>
              <a:gd name="connsiteX21" fmla="*/ 1691640 w 2621280"/>
              <a:gd name="connsiteY21" fmla="*/ 137160 h 1920240"/>
              <a:gd name="connsiteX22" fmla="*/ 1645920 w 2621280"/>
              <a:gd name="connsiteY22" fmla="*/ 152400 h 1920240"/>
              <a:gd name="connsiteX23" fmla="*/ 1554480 w 2621280"/>
              <a:gd name="connsiteY23" fmla="*/ 213360 h 1920240"/>
              <a:gd name="connsiteX24" fmla="*/ 1478280 w 2621280"/>
              <a:gd name="connsiteY24" fmla="*/ 289560 h 1920240"/>
              <a:gd name="connsiteX25" fmla="*/ 1386840 w 2621280"/>
              <a:gd name="connsiteY25" fmla="*/ 365760 h 1920240"/>
              <a:gd name="connsiteX26" fmla="*/ 1325880 w 2621280"/>
              <a:gd name="connsiteY26" fmla="*/ 441960 h 1920240"/>
              <a:gd name="connsiteX27" fmla="*/ 1295400 w 2621280"/>
              <a:gd name="connsiteY27" fmla="*/ 487680 h 1920240"/>
              <a:gd name="connsiteX28" fmla="*/ 1249680 w 2621280"/>
              <a:gd name="connsiteY28" fmla="*/ 533400 h 1920240"/>
              <a:gd name="connsiteX29" fmla="*/ 1158240 w 2621280"/>
              <a:gd name="connsiteY29" fmla="*/ 670560 h 1920240"/>
              <a:gd name="connsiteX30" fmla="*/ 1127760 w 2621280"/>
              <a:gd name="connsiteY30" fmla="*/ 716280 h 1920240"/>
              <a:gd name="connsiteX31" fmla="*/ 1112520 w 2621280"/>
              <a:gd name="connsiteY31" fmla="*/ 762000 h 1920240"/>
              <a:gd name="connsiteX32" fmla="*/ 1051560 w 2621280"/>
              <a:gd name="connsiteY32" fmla="*/ 853440 h 1920240"/>
              <a:gd name="connsiteX33" fmla="*/ 1021080 w 2621280"/>
              <a:gd name="connsiteY33" fmla="*/ 899160 h 1920240"/>
              <a:gd name="connsiteX34" fmla="*/ 990600 w 2621280"/>
              <a:gd name="connsiteY34" fmla="*/ 944880 h 1920240"/>
              <a:gd name="connsiteX35" fmla="*/ 914400 w 2621280"/>
              <a:gd name="connsiteY35" fmla="*/ 1173480 h 1920240"/>
              <a:gd name="connsiteX36" fmla="*/ 883920 w 2621280"/>
              <a:gd name="connsiteY36" fmla="*/ 1264920 h 1920240"/>
              <a:gd name="connsiteX37" fmla="*/ 868680 w 2621280"/>
              <a:gd name="connsiteY37" fmla="*/ 1310640 h 1920240"/>
              <a:gd name="connsiteX38" fmla="*/ 822960 w 2621280"/>
              <a:gd name="connsiteY38" fmla="*/ 1356360 h 1920240"/>
              <a:gd name="connsiteX39" fmla="*/ 792480 w 2621280"/>
              <a:gd name="connsiteY39" fmla="*/ 1447800 h 1920240"/>
              <a:gd name="connsiteX40" fmla="*/ 731520 w 2621280"/>
              <a:gd name="connsiteY40" fmla="*/ 1539240 h 1920240"/>
              <a:gd name="connsiteX41" fmla="*/ 701040 w 2621280"/>
              <a:gd name="connsiteY41" fmla="*/ 1630680 h 1920240"/>
              <a:gd name="connsiteX42" fmla="*/ 670560 w 2621280"/>
              <a:gd name="connsiteY42" fmla="*/ 1676400 h 1920240"/>
              <a:gd name="connsiteX43" fmla="*/ 594360 w 2621280"/>
              <a:gd name="connsiteY43" fmla="*/ 1813560 h 1920240"/>
              <a:gd name="connsiteX44" fmla="*/ 548640 w 2621280"/>
              <a:gd name="connsiteY44" fmla="*/ 1905000 h 1920240"/>
              <a:gd name="connsiteX45" fmla="*/ 502920 w 2621280"/>
              <a:gd name="connsiteY45" fmla="*/ 1920240 h 1920240"/>
              <a:gd name="connsiteX46" fmla="*/ 441960 w 2621280"/>
              <a:gd name="connsiteY46" fmla="*/ 1905000 h 1920240"/>
              <a:gd name="connsiteX47" fmla="*/ 350520 w 2621280"/>
              <a:gd name="connsiteY47" fmla="*/ 1844040 h 1920240"/>
              <a:gd name="connsiteX48" fmla="*/ 304800 w 2621280"/>
              <a:gd name="connsiteY48" fmla="*/ 1813560 h 1920240"/>
              <a:gd name="connsiteX49" fmla="*/ 259080 w 2621280"/>
              <a:gd name="connsiteY49" fmla="*/ 1798320 h 1920240"/>
              <a:gd name="connsiteX50" fmla="*/ 167640 w 2621280"/>
              <a:gd name="connsiteY50" fmla="*/ 1737360 h 1920240"/>
              <a:gd name="connsiteX51" fmla="*/ 76200 w 2621280"/>
              <a:gd name="connsiteY51" fmla="*/ 1706880 h 1920240"/>
              <a:gd name="connsiteX52" fmla="*/ 0 w 2621280"/>
              <a:gd name="connsiteY52" fmla="*/ 166116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21280" h="1920240">
                <a:moveTo>
                  <a:pt x="2621280" y="975360"/>
                </a:moveTo>
                <a:cubicBezTo>
                  <a:pt x="2606040" y="949960"/>
                  <a:pt x="2588807" y="925654"/>
                  <a:pt x="2575560" y="899160"/>
                </a:cubicBezTo>
                <a:cubicBezTo>
                  <a:pt x="2568376" y="884792"/>
                  <a:pt x="2567504" y="867808"/>
                  <a:pt x="2560320" y="853440"/>
                </a:cubicBezTo>
                <a:cubicBezTo>
                  <a:pt x="2552129" y="837057"/>
                  <a:pt x="2537279" y="824458"/>
                  <a:pt x="2529840" y="807720"/>
                </a:cubicBezTo>
                <a:cubicBezTo>
                  <a:pt x="2516791" y="778360"/>
                  <a:pt x="2517182" y="743013"/>
                  <a:pt x="2499360" y="716280"/>
                </a:cubicBezTo>
                <a:lnTo>
                  <a:pt x="2438400" y="624840"/>
                </a:lnTo>
                <a:cubicBezTo>
                  <a:pt x="2428240" y="609600"/>
                  <a:pt x="2423160" y="589280"/>
                  <a:pt x="2407920" y="579120"/>
                </a:cubicBezTo>
                <a:lnTo>
                  <a:pt x="2362200" y="548640"/>
                </a:lnTo>
                <a:cubicBezTo>
                  <a:pt x="2325963" y="439929"/>
                  <a:pt x="2377346" y="571358"/>
                  <a:pt x="2301240" y="457200"/>
                </a:cubicBezTo>
                <a:cubicBezTo>
                  <a:pt x="2292329" y="443834"/>
                  <a:pt x="2293184" y="425848"/>
                  <a:pt x="2286000" y="411480"/>
                </a:cubicBezTo>
                <a:cubicBezTo>
                  <a:pt x="2277809" y="395097"/>
                  <a:pt x="2263711" y="382143"/>
                  <a:pt x="2255520" y="365760"/>
                </a:cubicBezTo>
                <a:cubicBezTo>
                  <a:pt x="2248336" y="351392"/>
                  <a:pt x="2248082" y="334083"/>
                  <a:pt x="2240280" y="320040"/>
                </a:cubicBezTo>
                <a:cubicBezTo>
                  <a:pt x="2222490" y="288018"/>
                  <a:pt x="2190904" y="263353"/>
                  <a:pt x="2179320" y="228600"/>
                </a:cubicBezTo>
                <a:cubicBezTo>
                  <a:pt x="2123740" y="61859"/>
                  <a:pt x="2212382" y="314419"/>
                  <a:pt x="2133600" y="137160"/>
                </a:cubicBezTo>
                <a:cubicBezTo>
                  <a:pt x="2120551" y="107800"/>
                  <a:pt x="2113280" y="76200"/>
                  <a:pt x="2103120" y="45720"/>
                </a:cubicBezTo>
                <a:lnTo>
                  <a:pt x="2087880" y="0"/>
                </a:lnTo>
                <a:cubicBezTo>
                  <a:pt x="2062480" y="5080"/>
                  <a:pt x="2036670" y="8424"/>
                  <a:pt x="2011680" y="15240"/>
                </a:cubicBezTo>
                <a:cubicBezTo>
                  <a:pt x="1980683" y="23694"/>
                  <a:pt x="1950720" y="35560"/>
                  <a:pt x="1920240" y="45720"/>
                </a:cubicBezTo>
                <a:lnTo>
                  <a:pt x="1828800" y="76200"/>
                </a:lnTo>
                <a:lnTo>
                  <a:pt x="1783080" y="91440"/>
                </a:lnTo>
                <a:cubicBezTo>
                  <a:pt x="1767840" y="96520"/>
                  <a:pt x="1750726" y="97769"/>
                  <a:pt x="1737360" y="106680"/>
                </a:cubicBezTo>
                <a:cubicBezTo>
                  <a:pt x="1722120" y="116840"/>
                  <a:pt x="1708023" y="128969"/>
                  <a:pt x="1691640" y="137160"/>
                </a:cubicBezTo>
                <a:cubicBezTo>
                  <a:pt x="1677272" y="144344"/>
                  <a:pt x="1659963" y="144598"/>
                  <a:pt x="1645920" y="152400"/>
                </a:cubicBezTo>
                <a:cubicBezTo>
                  <a:pt x="1613898" y="170190"/>
                  <a:pt x="1554480" y="213360"/>
                  <a:pt x="1554480" y="213360"/>
                </a:cubicBezTo>
                <a:cubicBezTo>
                  <a:pt x="1498600" y="297180"/>
                  <a:pt x="1554480" y="226060"/>
                  <a:pt x="1478280" y="289560"/>
                </a:cubicBezTo>
                <a:cubicBezTo>
                  <a:pt x="1360937" y="387346"/>
                  <a:pt x="1500354" y="290084"/>
                  <a:pt x="1386840" y="365760"/>
                </a:cubicBezTo>
                <a:cubicBezTo>
                  <a:pt x="1357171" y="454767"/>
                  <a:pt x="1394814" y="373026"/>
                  <a:pt x="1325880" y="441960"/>
                </a:cubicBezTo>
                <a:cubicBezTo>
                  <a:pt x="1312928" y="454912"/>
                  <a:pt x="1307126" y="473609"/>
                  <a:pt x="1295400" y="487680"/>
                </a:cubicBezTo>
                <a:cubicBezTo>
                  <a:pt x="1281602" y="504237"/>
                  <a:pt x="1262912" y="516387"/>
                  <a:pt x="1249680" y="533400"/>
                </a:cubicBezTo>
                <a:lnTo>
                  <a:pt x="1158240" y="670560"/>
                </a:lnTo>
                <a:cubicBezTo>
                  <a:pt x="1148080" y="685800"/>
                  <a:pt x="1133552" y="698904"/>
                  <a:pt x="1127760" y="716280"/>
                </a:cubicBezTo>
                <a:cubicBezTo>
                  <a:pt x="1122680" y="731520"/>
                  <a:pt x="1120322" y="747957"/>
                  <a:pt x="1112520" y="762000"/>
                </a:cubicBezTo>
                <a:cubicBezTo>
                  <a:pt x="1094730" y="794022"/>
                  <a:pt x="1071880" y="822960"/>
                  <a:pt x="1051560" y="853440"/>
                </a:cubicBezTo>
                <a:lnTo>
                  <a:pt x="1021080" y="899160"/>
                </a:lnTo>
                <a:cubicBezTo>
                  <a:pt x="1010920" y="914400"/>
                  <a:pt x="996392" y="927504"/>
                  <a:pt x="990600" y="944880"/>
                </a:cubicBezTo>
                <a:lnTo>
                  <a:pt x="914400" y="1173480"/>
                </a:lnTo>
                <a:lnTo>
                  <a:pt x="883920" y="1264920"/>
                </a:lnTo>
                <a:cubicBezTo>
                  <a:pt x="878840" y="1280160"/>
                  <a:pt x="880039" y="1299281"/>
                  <a:pt x="868680" y="1310640"/>
                </a:cubicBezTo>
                <a:lnTo>
                  <a:pt x="822960" y="1356360"/>
                </a:lnTo>
                <a:cubicBezTo>
                  <a:pt x="812800" y="1386840"/>
                  <a:pt x="810302" y="1421067"/>
                  <a:pt x="792480" y="1447800"/>
                </a:cubicBezTo>
                <a:cubicBezTo>
                  <a:pt x="772160" y="1478280"/>
                  <a:pt x="743104" y="1504487"/>
                  <a:pt x="731520" y="1539240"/>
                </a:cubicBezTo>
                <a:cubicBezTo>
                  <a:pt x="721360" y="1569720"/>
                  <a:pt x="718862" y="1603947"/>
                  <a:pt x="701040" y="1630680"/>
                </a:cubicBezTo>
                <a:cubicBezTo>
                  <a:pt x="690880" y="1645920"/>
                  <a:pt x="677999" y="1659662"/>
                  <a:pt x="670560" y="1676400"/>
                </a:cubicBezTo>
                <a:cubicBezTo>
                  <a:pt x="610887" y="1810664"/>
                  <a:pt x="677810" y="1730110"/>
                  <a:pt x="594360" y="1813560"/>
                </a:cubicBezTo>
                <a:cubicBezTo>
                  <a:pt x="584320" y="1843679"/>
                  <a:pt x="575497" y="1883514"/>
                  <a:pt x="548640" y="1905000"/>
                </a:cubicBezTo>
                <a:cubicBezTo>
                  <a:pt x="536096" y="1915035"/>
                  <a:pt x="518160" y="1915160"/>
                  <a:pt x="502920" y="1920240"/>
                </a:cubicBezTo>
                <a:cubicBezTo>
                  <a:pt x="482600" y="1915160"/>
                  <a:pt x="460694" y="1914367"/>
                  <a:pt x="441960" y="1905000"/>
                </a:cubicBezTo>
                <a:cubicBezTo>
                  <a:pt x="409195" y="1888617"/>
                  <a:pt x="381000" y="1864360"/>
                  <a:pt x="350520" y="1844040"/>
                </a:cubicBezTo>
                <a:cubicBezTo>
                  <a:pt x="335280" y="1833880"/>
                  <a:pt x="322176" y="1819352"/>
                  <a:pt x="304800" y="1813560"/>
                </a:cubicBezTo>
                <a:cubicBezTo>
                  <a:pt x="289560" y="1808480"/>
                  <a:pt x="273123" y="1806122"/>
                  <a:pt x="259080" y="1798320"/>
                </a:cubicBezTo>
                <a:cubicBezTo>
                  <a:pt x="227058" y="1780530"/>
                  <a:pt x="202393" y="1748944"/>
                  <a:pt x="167640" y="1737360"/>
                </a:cubicBezTo>
                <a:lnTo>
                  <a:pt x="76200" y="1706880"/>
                </a:lnTo>
                <a:cubicBezTo>
                  <a:pt x="23296" y="1653976"/>
                  <a:pt x="52033" y="1661160"/>
                  <a:pt x="0" y="1661160"/>
                </a:cubicBezTo>
              </a:path>
            </a:pathLst>
          </a:custGeom>
          <a:noFill/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6FE471B-85DF-4473-9A73-E6405BEC9AFD}"/>
              </a:ext>
            </a:extLst>
          </p:cNvPr>
          <p:cNvSpPr/>
          <p:nvPr/>
        </p:nvSpPr>
        <p:spPr>
          <a:xfrm>
            <a:off x="4724400" y="4122420"/>
            <a:ext cx="304800" cy="335280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5081DC-A5A7-4A9B-9A00-1AE2F6DA5A7D}"/>
              </a:ext>
            </a:extLst>
          </p:cNvPr>
          <p:cNvSpPr/>
          <p:nvPr/>
        </p:nvSpPr>
        <p:spPr>
          <a:xfrm>
            <a:off x="-72338" y="-199687"/>
            <a:ext cx="6037545" cy="7089731"/>
          </a:xfrm>
          <a:custGeom>
            <a:avLst/>
            <a:gdLst>
              <a:gd name="connsiteX0" fmla="*/ 5498926 w 6037545"/>
              <a:gd name="connsiteY0" fmla="*/ 75156 h 7089731"/>
              <a:gd name="connsiteX1" fmla="*/ 5323561 w 6037545"/>
              <a:gd name="connsiteY1" fmla="*/ 363255 h 7089731"/>
              <a:gd name="connsiteX2" fmla="*/ 5148197 w 6037545"/>
              <a:gd name="connsiteY2" fmla="*/ 563671 h 7089731"/>
              <a:gd name="connsiteX3" fmla="*/ 4972832 w 6037545"/>
              <a:gd name="connsiteY3" fmla="*/ 651353 h 7089731"/>
              <a:gd name="connsiteX4" fmla="*/ 4459265 w 6037545"/>
              <a:gd name="connsiteY4" fmla="*/ 676405 h 7089731"/>
              <a:gd name="connsiteX5" fmla="*/ 4308953 w 6037545"/>
              <a:gd name="connsiteY5" fmla="*/ 601249 h 7089731"/>
              <a:gd name="connsiteX6" fmla="*/ 4020854 w 6037545"/>
              <a:gd name="connsiteY6" fmla="*/ 475989 h 7089731"/>
              <a:gd name="connsiteX7" fmla="*/ 3883068 w 6037545"/>
              <a:gd name="connsiteY7" fmla="*/ 425885 h 7089731"/>
              <a:gd name="connsiteX8" fmla="*/ 3732756 w 6037545"/>
              <a:gd name="connsiteY8" fmla="*/ 488515 h 7089731"/>
              <a:gd name="connsiteX9" fmla="*/ 3557391 w 6037545"/>
              <a:gd name="connsiteY9" fmla="*/ 551145 h 7089731"/>
              <a:gd name="connsiteX10" fmla="*/ 3331923 w 6037545"/>
              <a:gd name="connsiteY10" fmla="*/ 889348 h 7089731"/>
              <a:gd name="connsiteX11" fmla="*/ 3169085 w 6037545"/>
              <a:gd name="connsiteY11" fmla="*/ 1139868 h 7089731"/>
              <a:gd name="connsiteX12" fmla="*/ 3056350 w 6037545"/>
              <a:gd name="connsiteY12" fmla="*/ 1490597 h 7089731"/>
              <a:gd name="connsiteX13" fmla="*/ 2943616 w 6037545"/>
              <a:gd name="connsiteY13" fmla="*/ 1791222 h 7089731"/>
              <a:gd name="connsiteX14" fmla="*/ 3006246 w 6037545"/>
              <a:gd name="connsiteY14" fmla="*/ 2079320 h 7089731"/>
              <a:gd name="connsiteX15" fmla="*/ 3156559 w 6037545"/>
              <a:gd name="connsiteY15" fmla="*/ 2242159 h 7089731"/>
              <a:gd name="connsiteX16" fmla="*/ 3206663 w 6037545"/>
              <a:gd name="connsiteY16" fmla="*/ 2392471 h 7089731"/>
              <a:gd name="connsiteX17" fmla="*/ 3144032 w 6037545"/>
              <a:gd name="connsiteY17" fmla="*/ 2580361 h 7089731"/>
              <a:gd name="connsiteX18" fmla="*/ 3056350 w 6037545"/>
              <a:gd name="connsiteY18" fmla="*/ 2730674 h 7089731"/>
              <a:gd name="connsiteX19" fmla="*/ 2893512 w 6037545"/>
              <a:gd name="connsiteY19" fmla="*/ 2818356 h 7089731"/>
              <a:gd name="connsiteX20" fmla="*/ 2755726 w 6037545"/>
              <a:gd name="connsiteY20" fmla="*/ 2893512 h 7089731"/>
              <a:gd name="connsiteX21" fmla="*/ 2329841 w 6037545"/>
              <a:gd name="connsiteY21" fmla="*/ 2868460 h 7089731"/>
              <a:gd name="connsiteX22" fmla="*/ 2242159 w 6037545"/>
              <a:gd name="connsiteY22" fmla="*/ 2793304 h 7089731"/>
              <a:gd name="connsiteX23" fmla="*/ 2079320 w 6037545"/>
              <a:gd name="connsiteY23" fmla="*/ 2843408 h 7089731"/>
              <a:gd name="connsiteX24" fmla="*/ 1565753 w 6037545"/>
              <a:gd name="connsiteY24" fmla="*/ 2818356 h 7089731"/>
              <a:gd name="connsiteX25" fmla="*/ 1277654 w 6037545"/>
              <a:gd name="connsiteY25" fmla="*/ 2780778 h 7089731"/>
              <a:gd name="connsiteX26" fmla="*/ 1052186 w 6037545"/>
              <a:gd name="connsiteY26" fmla="*/ 2730674 h 7089731"/>
              <a:gd name="connsiteX27" fmla="*/ 751561 w 6037545"/>
              <a:gd name="connsiteY27" fmla="*/ 2755726 h 7089731"/>
              <a:gd name="connsiteX28" fmla="*/ 438411 w 6037545"/>
              <a:gd name="connsiteY28" fmla="*/ 2793304 h 7089731"/>
              <a:gd name="connsiteX29" fmla="*/ 275572 w 6037545"/>
              <a:gd name="connsiteY29" fmla="*/ 2843408 h 7089731"/>
              <a:gd name="connsiteX30" fmla="*/ 150312 w 6037545"/>
              <a:gd name="connsiteY30" fmla="*/ 2968668 h 7089731"/>
              <a:gd name="connsiteX31" fmla="*/ 25052 w 6037545"/>
              <a:gd name="connsiteY31" fmla="*/ 3156559 h 7089731"/>
              <a:gd name="connsiteX32" fmla="*/ 0 w 6037545"/>
              <a:gd name="connsiteY32" fmla="*/ 3319397 h 7089731"/>
              <a:gd name="connsiteX33" fmla="*/ 237994 w 6037545"/>
              <a:gd name="connsiteY33" fmla="*/ 3444657 h 7089731"/>
              <a:gd name="connsiteX34" fmla="*/ 501041 w 6037545"/>
              <a:gd name="connsiteY34" fmla="*/ 3394553 h 7089731"/>
              <a:gd name="connsiteX35" fmla="*/ 651353 w 6037545"/>
              <a:gd name="connsiteY35" fmla="*/ 3331923 h 7089731"/>
              <a:gd name="connsiteX36" fmla="*/ 826717 w 6037545"/>
              <a:gd name="connsiteY36" fmla="*/ 3419605 h 7089731"/>
              <a:gd name="connsiteX37" fmla="*/ 864295 w 6037545"/>
              <a:gd name="connsiteY37" fmla="*/ 3682652 h 7089731"/>
              <a:gd name="connsiteX38" fmla="*/ 851769 w 6037545"/>
              <a:gd name="connsiteY38" fmla="*/ 4296427 h 7089731"/>
              <a:gd name="connsiteX39" fmla="*/ 977030 w 6037545"/>
              <a:gd name="connsiteY39" fmla="*/ 4409161 h 7089731"/>
              <a:gd name="connsiteX40" fmla="*/ 1189972 w 6037545"/>
              <a:gd name="connsiteY40" fmla="*/ 4496844 h 7089731"/>
              <a:gd name="connsiteX41" fmla="*/ 1315232 w 6037545"/>
              <a:gd name="connsiteY41" fmla="*/ 4584526 h 7089731"/>
              <a:gd name="connsiteX42" fmla="*/ 1327759 w 6037545"/>
              <a:gd name="connsiteY42" fmla="*/ 4835046 h 7089731"/>
              <a:gd name="connsiteX43" fmla="*/ 1315232 w 6037545"/>
              <a:gd name="connsiteY43" fmla="*/ 5123145 h 7089731"/>
              <a:gd name="connsiteX44" fmla="*/ 1415441 w 6037545"/>
              <a:gd name="connsiteY44" fmla="*/ 5473874 h 7089731"/>
              <a:gd name="connsiteX45" fmla="*/ 1503123 w 6037545"/>
              <a:gd name="connsiteY45" fmla="*/ 5774498 h 7089731"/>
              <a:gd name="connsiteX46" fmla="*/ 1640909 w 6037545"/>
              <a:gd name="connsiteY46" fmla="*/ 5849655 h 7089731"/>
              <a:gd name="connsiteX47" fmla="*/ 1778695 w 6037545"/>
              <a:gd name="connsiteY47" fmla="*/ 5498926 h 7089731"/>
              <a:gd name="connsiteX48" fmla="*/ 1841326 w 6037545"/>
              <a:gd name="connsiteY48" fmla="*/ 5436296 h 7089731"/>
              <a:gd name="connsiteX49" fmla="*/ 2054268 w 6037545"/>
              <a:gd name="connsiteY49" fmla="*/ 5373666 h 7089731"/>
              <a:gd name="connsiteX50" fmla="*/ 2091846 w 6037545"/>
              <a:gd name="connsiteY50" fmla="*/ 5586608 h 7089731"/>
              <a:gd name="connsiteX51" fmla="*/ 1966586 w 6037545"/>
              <a:gd name="connsiteY51" fmla="*/ 5874707 h 7089731"/>
              <a:gd name="connsiteX52" fmla="*/ 1916482 w 6037545"/>
              <a:gd name="connsiteY52" fmla="*/ 6100175 h 7089731"/>
              <a:gd name="connsiteX53" fmla="*/ 2029216 w 6037545"/>
              <a:gd name="connsiteY53" fmla="*/ 6200383 h 7089731"/>
              <a:gd name="connsiteX54" fmla="*/ 2204580 w 6037545"/>
              <a:gd name="connsiteY54" fmla="*/ 6200383 h 7089731"/>
              <a:gd name="connsiteX55" fmla="*/ 2467627 w 6037545"/>
              <a:gd name="connsiteY55" fmla="*/ 6100175 h 7089731"/>
              <a:gd name="connsiteX56" fmla="*/ 2680569 w 6037545"/>
              <a:gd name="connsiteY56" fmla="*/ 5874707 h 7089731"/>
              <a:gd name="connsiteX57" fmla="*/ 2780778 w 6037545"/>
              <a:gd name="connsiteY57" fmla="*/ 5774498 h 7089731"/>
              <a:gd name="connsiteX58" fmla="*/ 2956142 w 6037545"/>
              <a:gd name="connsiteY58" fmla="*/ 5636712 h 7089731"/>
              <a:gd name="connsiteX59" fmla="*/ 3169085 w 6037545"/>
              <a:gd name="connsiteY59" fmla="*/ 5561556 h 7089731"/>
              <a:gd name="connsiteX60" fmla="*/ 3356975 w 6037545"/>
              <a:gd name="connsiteY60" fmla="*/ 5674290 h 7089731"/>
              <a:gd name="connsiteX61" fmla="*/ 3394553 w 6037545"/>
              <a:gd name="connsiteY61" fmla="*/ 5874707 h 7089731"/>
              <a:gd name="connsiteX62" fmla="*/ 3331923 w 6037545"/>
              <a:gd name="connsiteY62" fmla="*/ 6100175 h 7089731"/>
              <a:gd name="connsiteX63" fmla="*/ 3344449 w 6037545"/>
              <a:gd name="connsiteY63" fmla="*/ 6425852 h 7089731"/>
              <a:gd name="connsiteX64" fmla="*/ 3344449 w 6037545"/>
              <a:gd name="connsiteY64" fmla="*/ 6751529 h 7089731"/>
              <a:gd name="connsiteX65" fmla="*/ 3344449 w 6037545"/>
              <a:gd name="connsiteY65" fmla="*/ 6939419 h 7089731"/>
              <a:gd name="connsiteX66" fmla="*/ 3394553 w 6037545"/>
              <a:gd name="connsiteY66" fmla="*/ 7089731 h 7089731"/>
              <a:gd name="connsiteX67" fmla="*/ 3582443 w 6037545"/>
              <a:gd name="connsiteY67" fmla="*/ 7014575 h 7089731"/>
              <a:gd name="connsiteX68" fmla="*/ 3782860 w 6037545"/>
              <a:gd name="connsiteY68" fmla="*/ 6826685 h 7089731"/>
              <a:gd name="connsiteX69" fmla="*/ 3870542 w 6037545"/>
              <a:gd name="connsiteY69" fmla="*/ 6450904 h 7089731"/>
              <a:gd name="connsiteX70" fmla="*/ 3745282 w 6037545"/>
              <a:gd name="connsiteY70" fmla="*/ 6350696 h 7089731"/>
              <a:gd name="connsiteX71" fmla="*/ 3720230 w 6037545"/>
              <a:gd name="connsiteY71" fmla="*/ 6263014 h 7089731"/>
              <a:gd name="connsiteX72" fmla="*/ 3795386 w 6037545"/>
              <a:gd name="connsiteY72" fmla="*/ 6112701 h 7089731"/>
              <a:gd name="connsiteX73" fmla="*/ 3970750 w 6037545"/>
              <a:gd name="connsiteY73" fmla="*/ 5849655 h 7089731"/>
              <a:gd name="connsiteX74" fmla="*/ 4008328 w 6037545"/>
              <a:gd name="connsiteY74" fmla="*/ 5536504 h 7089731"/>
              <a:gd name="connsiteX75" fmla="*/ 3958224 w 6037545"/>
              <a:gd name="connsiteY75" fmla="*/ 5486400 h 7089731"/>
              <a:gd name="connsiteX76" fmla="*/ 3933172 w 6037545"/>
              <a:gd name="connsiteY76" fmla="*/ 5273457 h 7089731"/>
              <a:gd name="connsiteX77" fmla="*/ 4020854 w 6037545"/>
              <a:gd name="connsiteY77" fmla="*/ 5073041 h 7089731"/>
              <a:gd name="connsiteX78" fmla="*/ 4196219 w 6037545"/>
              <a:gd name="connsiteY78" fmla="*/ 4897677 h 7089731"/>
              <a:gd name="connsiteX79" fmla="*/ 4334005 w 6037545"/>
              <a:gd name="connsiteY79" fmla="*/ 4709786 h 7089731"/>
              <a:gd name="connsiteX80" fmla="*/ 4359057 w 6037545"/>
              <a:gd name="connsiteY80" fmla="*/ 4459266 h 7089731"/>
              <a:gd name="connsiteX81" fmla="*/ 4359057 w 6037545"/>
              <a:gd name="connsiteY81" fmla="*/ 4258849 h 7089731"/>
              <a:gd name="connsiteX82" fmla="*/ 4246323 w 6037545"/>
              <a:gd name="connsiteY82" fmla="*/ 4146115 h 7089731"/>
              <a:gd name="connsiteX83" fmla="*/ 4171167 w 6037545"/>
              <a:gd name="connsiteY83" fmla="*/ 4058433 h 7089731"/>
              <a:gd name="connsiteX84" fmla="*/ 4121063 w 6037545"/>
              <a:gd name="connsiteY84" fmla="*/ 3895594 h 7089731"/>
              <a:gd name="connsiteX85" fmla="*/ 4121063 w 6037545"/>
              <a:gd name="connsiteY85" fmla="*/ 3795386 h 7089731"/>
              <a:gd name="connsiteX86" fmla="*/ 4096011 w 6037545"/>
              <a:gd name="connsiteY86" fmla="*/ 3582444 h 7089731"/>
              <a:gd name="connsiteX87" fmla="*/ 4108537 w 6037545"/>
              <a:gd name="connsiteY87" fmla="*/ 3419605 h 7089731"/>
              <a:gd name="connsiteX88" fmla="*/ 4208745 w 6037545"/>
              <a:gd name="connsiteY88" fmla="*/ 3457183 h 7089731"/>
              <a:gd name="connsiteX89" fmla="*/ 4296427 w 6037545"/>
              <a:gd name="connsiteY89" fmla="*/ 3532340 h 7089731"/>
              <a:gd name="connsiteX90" fmla="*/ 4371583 w 6037545"/>
              <a:gd name="connsiteY90" fmla="*/ 3507288 h 7089731"/>
              <a:gd name="connsiteX91" fmla="*/ 4346531 w 6037545"/>
              <a:gd name="connsiteY91" fmla="*/ 3306871 h 7089731"/>
              <a:gd name="connsiteX92" fmla="*/ 4346531 w 6037545"/>
              <a:gd name="connsiteY92" fmla="*/ 3206663 h 7089731"/>
              <a:gd name="connsiteX93" fmla="*/ 4496843 w 6037545"/>
              <a:gd name="connsiteY93" fmla="*/ 3156559 h 7089731"/>
              <a:gd name="connsiteX94" fmla="*/ 4622104 w 6037545"/>
              <a:gd name="connsiteY94" fmla="*/ 3244241 h 7089731"/>
              <a:gd name="connsiteX95" fmla="*/ 4709786 w 6037545"/>
              <a:gd name="connsiteY95" fmla="*/ 3444657 h 7089731"/>
              <a:gd name="connsiteX96" fmla="*/ 4809994 w 6037545"/>
              <a:gd name="connsiteY96" fmla="*/ 3657600 h 7089731"/>
              <a:gd name="connsiteX97" fmla="*/ 4910202 w 6037545"/>
              <a:gd name="connsiteY97" fmla="*/ 3795386 h 7089731"/>
              <a:gd name="connsiteX98" fmla="*/ 5047989 w 6037545"/>
              <a:gd name="connsiteY98" fmla="*/ 3958224 h 7089731"/>
              <a:gd name="connsiteX99" fmla="*/ 5148197 w 6037545"/>
              <a:gd name="connsiteY99" fmla="*/ 4045907 h 7089731"/>
              <a:gd name="connsiteX100" fmla="*/ 5874706 w 6037545"/>
              <a:gd name="connsiteY100" fmla="*/ 2480153 h 7089731"/>
              <a:gd name="connsiteX101" fmla="*/ 5837128 w 6037545"/>
              <a:gd name="connsiteY101" fmla="*/ 2317315 h 7089731"/>
              <a:gd name="connsiteX102" fmla="*/ 5824602 w 6037545"/>
              <a:gd name="connsiteY102" fmla="*/ 1841326 h 7089731"/>
              <a:gd name="connsiteX103" fmla="*/ 5799550 w 6037545"/>
              <a:gd name="connsiteY103" fmla="*/ 1703540 h 7089731"/>
              <a:gd name="connsiteX104" fmla="*/ 5899759 w 6037545"/>
              <a:gd name="connsiteY104" fmla="*/ 1528175 h 7089731"/>
              <a:gd name="connsiteX105" fmla="*/ 5962389 w 6037545"/>
              <a:gd name="connsiteY105" fmla="*/ 1252603 h 7089731"/>
              <a:gd name="connsiteX106" fmla="*/ 5974915 w 6037545"/>
              <a:gd name="connsiteY106" fmla="*/ 839244 h 7089731"/>
              <a:gd name="connsiteX107" fmla="*/ 5987441 w 6037545"/>
              <a:gd name="connsiteY107" fmla="*/ 588723 h 7089731"/>
              <a:gd name="connsiteX108" fmla="*/ 6012493 w 6037545"/>
              <a:gd name="connsiteY108" fmla="*/ 475989 h 7089731"/>
              <a:gd name="connsiteX109" fmla="*/ 6037545 w 6037545"/>
              <a:gd name="connsiteY109" fmla="*/ 325677 h 7089731"/>
              <a:gd name="connsiteX110" fmla="*/ 6025019 w 6037545"/>
              <a:gd name="connsiteY110" fmla="*/ 212942 h 7089731"/>
              <a:gd name="connsiteX111" fmla="*/ 5937337 w 6037545"/>
              <a:gd name="connsiteY111" fmla="*/ 112734 h 7089731"/>
              <a:gd name="connsiteX112" fmla="*/ 5799550 w 6037545"/>
              <a:gd name="connsiteY112" fmla="*/ 0 h 7089731"/>
              <a:gd name="connsiteX113" fmla="*/ 5561556 w 6037545"/>
              <a:gd name="connsiteY113" fmla="*/ 50104 h 7089731"/>
              <a:gd name="connsiteX114" fmla="*/ 5498926 w 6037545"/>
              <a:gd name="connsiteY114" fmla="*/ 75156 h 708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6037545" h="7089731">
                <a:moveTo>
                  <a:pt x="5498926" y="75156"/>
                </a:moveTo>
                <a:lnTo>
                  <a:pt x="5323561" y="363255"/>
                </a:lnTo>
                <a:lnTo>
                  <a:pt x="5148197" y="563671"/>
                </a:lnTo>
                <a:lnTo>
                  <a:pt x="4972832" y="651353"/>
                </a:lnTo>
                <a:lnTo>
                  <a:pt x="4459265" y="676405"/>
                </a:lnTo>
                <a:lnTo>
                  <a:pt x="4308953" y="601249"/>
                </a:lnTo>
                <a:lnTo>
                  <a:pt x="4020854" y="475989"/>
                </a:lnTo>
                <a:lnTo>
                  <a:pt x="3883068" y="425885"/>
                </a:lnTo>
                <a:lnTo>
                  <a:pt x="3732756" y="488515"/>
                </a:lnTo>
                <a:lnTo>
                  <a:pt x="3557391" y="551145"/>
                </a:lnTo>
                <a:lnTo>
                  <a:pt x="3331923" y="889348"/>
                </a:lnTo>
                <a:lnTo>
                  <a:pt x="3169085" y="1139868"/>
                </a:lnTo>
                <a:lnTo>
                  <a:pt x="3056350" y="1490597"/>
                </a:lnTo>
                <a:lnTo>
                  <a:pt x="2943616" y="1791222"/>
                </a:lnTo>
                <a:lnTo>
                  <a:pt x="3006246" y="2079320"/>
                </a:lnTo>
                <a:lnTo>
                  <a:pt x="3156559" y="2242159"/>
                </a:lnTo>
                <a:lnTo>
                  <a:pt x="3206663" y="2392471"/>
                </a:lnTo>
                <a:lnTo>
                  <a:pt x="3144032" y="2580361"/>
                </a:lnTo>
                <a:lnTo>
                  <a:pt x="3056350" y="2730674"/>
                </a:lnTo>
                <a:lnTo>
                  <a:pt x="2893512" y="2818356"/>
                </a:lnTo>
                <a:lnTo>
                  <a:pt x="2755726" y="2893512"/>
                </a:lnTo>
                <a:lnTo>
                  <a:pt x="2329841" y="2868460"/>
                </a:lnTo>
                <a:lnTo>
                  <a:pt x="2242159" y="2793304"/>
                </a:lnTo>
                <a:lnTo>
                  <a:pt x="2079320" y="2843408"/>
                </a:lnTo>
                <a:lnTo>
                  <a:pt x="1565753" y="2818356"/>
                </a:lnTo>
                <a:lnTo>
                  <a:pt x="1277654" y="2780778"/>
                </a:lnTo>
                <a:lnTo>
                  <a:pt x="1052186" y="2730674"/>
                </a:lnTo>
                <a:lnTo>
                  <a:pt x="751561" y="2755726"/>
                </a:lnTo>
                <a:lnTo>
                  <a:pt x="438411" y="2793304"/>
                </a:lnTo>
                <a:lnTo>
                  <a:pt x="275572" y="2843408"/>
                </a:lnTo>
                <a:lnTo>
                  <a:pt x="150312" y="2968668"/>
                </a:lnTo>
                <a:lnTo>
                  <a:pt x="25052" y="3156559"/>
                </a:lnTo>
                <a:lnTo>
                  <a:pt x="0" y="3319397"/>
                </a:lnTo>
                <a:lnTo>
                  <a:pt x="237994" y="3444657"/>
                </a:lnTo>
                <a:lnTo>
                  <a:pt x="501041" y="3394553"/>
                </a:lnTo>
                <a:lnTo>
                  <a:pt x="651353" y="3331923"/>
                </a:lnTo>
                <a:lnTo>
                  <a:pt x="826717" y="3419605"/>
                </a:lnTo>
                <a:lnTo>
                  <a:pt x="864295" y="3682652"/>
                </a:lnTo>
                <a:lnTo>
                  <a:pt x="851769" y="4296427"/>
                </a:lnTo>
                <a:lnTo>
                  <a:pt x="977030" y="4409161"/>
                </a:lnTo>
                <a:lnTo>
                  <a:pt x="1189972" y="4496844"/>
                </a:lnTo>
                <a:lnTo>
                  <a:pt x="1315232" y="4584526"/>
                </a:lnTo>
                <a:lnTo>
                  <a:pt x="1327759" y="4835046"/>
                </a:lnTo>
                <a:lnTo>
                  <a:pt x="1315232" y="5123145"/>
                </a:lnTo>
                <a:lnTo>
                  <a:pt x="1415441" y="5473874"/>
                </a:lnTo>
                <a:lnTo>
                  <a:pt x="1503123" y="5774498"/>
                </a:lnTo>
                <a:lnTo>
                  <a:pt x="1640909" y="5849655"/>
                </a:lnTo>
                <a:lnTo>
                  <a:pt x="1778695" y="5498926"/>
                </a:lnTo>
                <a:lnTo>
                  <a:pt x="1841326" y="5436296"/>
                </a:lnTo>
                <a:lnTo>
                  <a:pt x="2054268" y="5373666"/>
                </a:lnTo>
                <a:lnTo>
                  <a:pt x="2091846" y="5586608"/>
                </a:lnTo>
                <a:lnTo>
                  <a:pt x="1966586" y="5874707"/>
                </a:lnTo>
                <a:lnTo>
                  <a:pt x="1916482" y="6100175"/>
                </a:lnTo>
                <a:lnTo>
                  <a:pt x="2029216" y="6200383"/>
                </a:lnTo>
                <a:lnTo>
                  <a:pt x="2204580" y="6200383"/>
                </a:lnTo>
                <a:lnTo>
                  <a:pt x="2467627" y="6100175"/>
                </a:lnTo>
                <a:lnTo>
                  <a:pt x="2680569" y="5874707"/>
                </a:lnTo>
                <a:lnTo>
                  <a:pt x="2780778" y="5774498"/>
                </a:lnTo>
                <a:lnTo>
                  <a:pt x="2956142" y="5636712"/>
                </a:lnTo>
                <a:lnTo>
                  <a:pt x="3169085" y="5561556"/>
                </a:lnTo>
                <a:lnTo>
                  <a:pt x="3356975" y="5674290"/>
                </a:lnTo>
                <a:lnTo>
                  <a:pt x="3394553" y="5874707"/>
                </a:lnTo>
                <a:lnTo>
                  <a:pt x="3331923" y="6100175"/>
                </a:lnTo>
                <a:lnTo>
                  <a:pt x="3344449" y="6425852"/>
                </a:lnTo>
                <a:lnTo>
                  <a:pt x="3344449" y="6751529"/>
                </a:lnTo>
                <a:lnTo>
                  <a:pt x="3344449" y="6939419"/>
                </a:lnTo>
                <a:lnTo>
                  <a:pt x="3394553" y="7089731"/>
                </a:lnTo>
                <a:lnTo>
                  <a:pt x="3582443" y="7014575"/>
                </a:lnTo>
                <a:lnTo>
                  <a:pt x="3782860" y="6826685"/>
                </a:lnTo>
                <a:lnTo>
                  <a:pt x="3870542" y="6450904"/>
                </a:lnTo>
                <a:lnTo>
                  <a:pt x="3745282" y="6350696"/>
                </a:lnTo>
                <a:lnTo>
                  <a:pt x="3720230" y="6263014"/>
                </a:lnTo>
                <a:lnTo>
                  <a:pt x="3795386" y="6112701"/>
                </a:lnTo>
                <a:lnTo>
                  <a:pt x="3970750" y="5849655"/>
                </a:lnTo>
                <a:lnTo>
                  <a:pt x="4008328" y="5536504"/>
                </a:lnTo>
                <a:lnTo>
                  <a:pt x="3958224" y="5486400"/>
                </a:lnTo>
                <a:lnTo>
                  <a:pt x="3933172" y="5273457"/>
                </a:lnTo>
                <a:lnTo>
                  <a:pt x="4020854" y="5073041"/>
                </a:lnTo>
                <a:lnTo>
                  <a:pt x="4196219" y="4897677"/>
                </a:lnTo>
                <a:lnTo>
                  <a:pt x="4334005" y="4709786"/>
                </a:lnTo>
                <a:lnTo>
                  <a:pt x="4359057" y="4459266"/>
                </a:lnTo>
                <a:lnTo>
                  <a:pt x="4359057" y="4258849"/>
                </a:lnTo>
                <a:lnTo>
                  <a:pt x="4246323" y="4146115"/>
                </a:lnTo>
                <a:lnTo>
                  <a:pt x="4171167" y="4058433"/>
                </a:lnTo>
                <a:lnTo>
                  <a:pt x="4121063" y="3895594"/>
                </a:lnTo>
                <a:lnTo>
                  <a:pt x="4121063" y="3795386"/>
                </a:lnTo>
                <a:lnTo>
                  <a:pt x="4096011" y="3582444"/>
                </a:lnTo>
                <a:lnTo>
                  <a:pt x="4108537" y="3419605"/>
                </a:lnTo>
                <a:lnTo>
                  <a:pt x="4208745" y="3457183"/>
                </a:lnTo>
                <a:lnTo>
                  <a:pt x="4296427" y="3532340"/>
                </a:lnTo>
                <a:lnTo>
                  <a:pt x="4371583" y="3507288"/>
                </a:lnTo>
                <a:lnTo>
                  <a:pt x="4346531" y="3306871"/>
                </a:lnTo>
                <a:lnTo>
                  <a:pt x="4346531" y="3206663"/>
                </a:lnTo>
                <a:lnTo>
                  <a:pt x="4496843" y="3156559"/>
                </a:lnTo>
                <a:lnTo>
                  <a:pt x="4622104" y="3244241"/>
                </a:lnTo>
                <a:lnTo>
                  <a:pt x="4709786" y="3444657"/>
                </a:lnTo>
                <a:lnTo>
                  <a:pt x="4809994" y="3657600"/>
                </a:lnTo>
                <a:lnTo>
                  <a:pt x="4910202" y="3795386"/>
                </a:lnTo>
                <a:lnTo>
                  <a:pt x="5047989" y="3958224"/>
                </a:lnTo>
                <a:lnTo>
                  <a:pt x="5148197" y="4045907"/>
                </a:lnTo>
                <a:lnTo>
                  <a:pt x="5874706" y="2480153"/>
                </a:lnTo>
                <a:lnTo>
                  <a:pt x="5837128" y="2317315"/>
                </a:lnTo>
                <a:lnTo>
                  <a:pt x="5824602" y="1841326"/>
                </a:lnTo>
                <a:lnTo>
                  <a:pt x="5799550" y="1703540"/>
                </a:lnTo>
                <a:lnTo>
                  <a:pt x="5899759" y="1528175"/>
                </a:lnTo>
                <a:lnTo>
                  <a:pt x="5962389" y="1252603"/>
                </a:lnTo>
                <a:lnTo>
                  <a:pt x="5974915" y="839244"/>
                </a:lnTo>
                <a:lnTo>
                  <a:pt x="5987441" y="588723"/>
                </a:lnTo>
                <a:lnTo>
                  <a:pt x="6012493" y="475989"/>
                </a:lnTo>
                <a:lnTo>
                  <a:pt x="6037545" y="325677"/>
                </a:lnTo>
                <a:lnTo>
                  <a:pt x="6025019" y="212942"/>
                </a:lnTo>
                <a:lnTo>
                  <a:pt x="5937337" y="112734"/>
                </a:lnTo>
                <a:lnTo>
                  <a:pt x="5799550" y="0"/>
                </a:lnTo>
                <a:lnTo>
                  <a:pt x="5561556" y="50104"/>
                </a:lnTo>
                <a:lnTo>
                  <a:pt x="5498926" y="7515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F965522-695B-4B45-B092-5E5E0E198A8C}"/>
              </a:ext>
            </a:extLst>
          </p:cNvPr>
          <p:cNvSpPr/>
          <p:nvPr/>
        </p:nvSpPr>
        <p:spPr>
          <a:xfrm>
            <a:off x="3986513" y="4003357"/>
            <a:ext cx="238125" cy="23812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CA31AE-F8C9-4B8A-806C-D315D7D9C00E}"/>
              </a:ext>
            </a:extLst>
          </p:cNvPr>
          <p:cNvGrpSpPr/>
          <p:nvPr/>
        </p:nvGrpSpPr>
        <p:grpSpPr>
          <a:xfrm>
            <a:off x="288330" y="1105388"/>
            <a:ext cx="5448277" cy="5636060"/>
            <a:chOff x="2405051" y="1160658"/>
            <a:chExt cx="5448277" cy="563606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70C2FB-E989-454A-8B98-984E5B01CF9F}"/>
                </a:ext>
              </a:extLst>
            </p:cNvPr>
            <p:cNvSpPr/>
            <p:nvPr/>
          </p:nvSpPr>
          <p:spPr>
            <a:xfrm>
              <a:off x="5783949" y="180022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09EC251-856C-4DEC-AC92-9E23FE874478}"/>
                </a:ext>
              </a:extLst>
            </p:cNvPr>
            <p:cNvSpPr/>
            <p:nvPr/>
          </p:nvSpPr>
          <p:spPr>
            <a:xfrm>
              <a:off x="5402949" y="234124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4A0E9C-1126-4BD5-9FA1-42D67956B12B}"/>
                </a:ext>
              </a:extLst>
            </p:cNvPr>
            <p:cNvSpPr/>
            <p:nvPr/>
          </p:nvSpPr>
          <p:spPr>
            <a:xfrm>
              <a:off x="5305306" y="242451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195CF05-F676-469B-A139-5E016645ED51}"/>
                </a:ext>
              </a:extLst>
            </p:cNvPr>
            <p:cNvSpPr/>
            <p:nvPr/>
          </p:nvSpPr>
          <p:spPr>
            <a:xfrm>
              <a:off x="5194700" y="250777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C2E4FBC-4CF1-496D-A43A-D38DA8E81CD4}"/>
                </a:ext>
              </a:extLst>
            </p:cNvPr>
            <p:cNvSpPr/>
            <p:nvPr/>
          </p:nvSpPr>
          <p:spPr>
            <a:xfrm>
              <a:off x="5612499" y="214693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A939DD0-A026-46C4-A5DF-A8139BF8D53F}"/>
                </a:ext>
              </a:extLst>
            </p:cNvPr>
            <p:cNvSpPr/>
            <p:nvPr/>
          </p:nvSpPr>
          <p:spPr>
            <a:xfrm>
              <a:off x="5349551" y="197167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F012389-7431-4544-ABCE-C15E74BC3E4F}"/>
                </a:ext>
              </a:extLst>
            </p:cNvPr>
            <p:cNvSpPr/>
            <p:nvPr/>
          </p:nvSpPr>
          <p:spPr>
            <a:xfrm>
              <a:off x="5216816" y="216380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84E4ACA-A402-44A4-8581-40C9517F1AED}"/>
                </a:ext>
              </a:extLst>
            </p:cNvPr>
            <p:cNvSpPr/>
            <p:nvPr/>
          </p:nvSpPr>
          <p:spPr>
            <a:xfrm>
              <a:off x="5074905" y="260791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BBEB368-FDDB-4193-B8D8-F8AC0AA4A322}"/>
                </a:ext>
              </a:extLst>
            </p:cNvPr>
            <p:cNvSpPr/>
            <p:nvPr/>
          </p:nvSpPr>
          <p:spPr>
            <a:xfrm>
              <a:off x="4969642" y="269117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124DED2-40B7-4A62-83A6-A8EAD4131571}"/>
                </a:ext>
              </a:extLst>
            </p:cNvPr>
            <p:cNvSpPr/>
            <p:nvPr/>
          </p:nvSpPr>
          <p:spPr>
            <a:xfrm>
              <a:off x="4847606" y="276111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FC21BCC-73B8-469F-8F84-ECBA00762C9B}"/>
                </a:ext>
              </a:extLst>
            </p:cNvPr>
            <p:cNvSpPr/>
            <p:nvPr/>
          </p:nvSpPr>
          <p:spPr>
            <a:xfrm>
              <a:off x="4725570" y="284437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0BC4D0F-2041-4F18-9939-978C57C6A9DB}"/>
                </a:ext>
              </a:extLst>
            </p:cNvPr>
            <p:cNvSpPr/>
            <p:nvPr/>
          </p:nvSpPr>
          <p:spPr>
            <a:xfrm>
              <a:off x="4603534" y="28952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F5BDE8C-83C0-4C32-B1F1-EB0A1719CBC9}"/>
                </a:ext>
              </a:extLst>
            </p:cNvPr>
            <p:cNvSpPr/>
            <p:nvPr/>
          </p:nvSpPr>
          <p:spPr>
            <a:xfrm>
              <a:off x="4428959" y="276492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CE2951B-29F2-4AC0-A842-6BFFACA10143}"/>
                </a:ext>
              </a:extLst>
            </p:cNvPr>
            <p:cNvSpPr/>
            <p:nvPr/>
          </p:nvSpPr>
          <p:spPr>
            <a:xfrm>
              <a:off x="4460915" y="297852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83504D0-530E-4622-B950-184F7AE16892}"/>
                </a:ext>
              </a:extLst>
            </p:cNvPr>
            <p:cNvSpPr/>
            <p:nvPr/>
          </p:nvSpPr>
          <p:spPr>
            <a:xfrm>
              <a:off x="4318296" y="30201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0645977-D442-4955-B21A-4031E7835789}"/>
                </a:ext>
              </a:extLst>
            </p:cNvPr>
            <p:cNvSpPr/>
            <p:nvPr/>
          </p:nvSpPr>
          <p:spPr>
            <a:xfrm>
              <a:off x="4288506" y="274777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AD42D5A-4C09-468A-9262-18FD2357323F}"/>
                </a:ext>
              </a:extLst>
            </p:cNvPr>
            <p:cNvSpPr/>
            <p:nvPr/>
          </p:nvSpPr>
          <p:spPr>
            <a:xfrm>
              <a:off x="4138035" y="274777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759495E-5D63-42EA-9894-81E7441764E5}"/>
                </a:ext>
              </a:extLst>
            </p:cNvPr>
            <p:cNvSpPr/>
            <p:nvPr/>
          </p:nvSpPr>
          <p:spPr>
            <a:xfrm>
              <a:off x="4229806" y="311682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4214E9A-E3BF-4586-ADC5-70481E83B70E}"/>
                </a:ext>
              </a:extLst>
            </p:cNvPr>
            <p:cNvSpPr/>
            <p:nvPr/>
          </p:nvSpPr>
          <p:spPr>
            <a:xfrm>
              <a:off x="4128161" y="315692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8062FA4-7211-4622-B750-EA6FDB68087E}"/>
                </a:ext>
              </a:extLst>
            </p:cNvPr>
            <p:cNvSpPr/>
            <p:nvPr/>
          </p:nvSpPr>
          <p:spPr>
            <a:xfrm>
              <a:off x="3988849" y="319926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F022D00-8290-4773-A7C8-1EE12410014F}"/>
                </a:ext>
              </a:extLst>
            </p:cNvPr>
            <p:cNvSpPr/>
            <p:nvPr/>
          </p:nvSpPr>
          <p:spPr>
            <a:xfrm>
              <a:off x="3859818" y="324089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3CD36D5-FD06-4FDB-AE56-B1A80F7CC9F3}"/>
                </a:ext>
              </a:extLst>
            </p:cNvPr>
            <p:cNvSpPr/>
            <p:nvPr/>
          </p:nvSpPr>
          <p:spPr>
            <a:xfrm>
              <a:off x="3712189" y="328324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E7ACA8-CB16-48E7-B142-FB27C772F469}"/>
                </a:ext>
              </a:extLst>
            </p:cNvPr>
            <p:cNvSpPr/>
            <p:nvPr/>
          </p:nvSpPr>
          <p:spPr>
            <a:xfrm>
              <a:off x="4058269" y="297011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5F3CE20-D81B-41F7-9BF4-DF90980D7606}"/>
                </a:ext>
              </a:extLst>
            </p:cNvPr>
            <p:cNvSpPr/>
            <p:nvPr/>
          </p:nvSpPr>
          <p:spPr>
            <a:xfrm>
              <a:off x="3910937" y="288513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A0F3E9-5B6C-4A5B-B0D0-E9FBF578F0DB}"/>
                </a:ext>
              </a:extLst>
            </p:cNvPr>
            <p:cNvSpPr/>
            <p:nvPr/>
          </p:nvSpPr>
          <p:spPr>
            <a:xfrm>
              <a:off x="3807878" y="281199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AE2689A-DE7A-4126-95A7-A93B6E769693}"/>
                </a:ext>
              </a:extLst>
            </p:cNvPr>
            <p:cNvSpPr/>
            <p:nvPr/>
          </p:nvSpPr>
          <p:spPr>
            <a:xfrm>
              <a:off x="3695860" y="273281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CAB9FB-0F55-4CFF-A6A3-5B824B95F794}"/>
                </a:ext>
              </a:extLst>
            </p:cNvPr>
            <p:cNvSpPr/>
            <p:nvPr/>
          </p:nvSpPr>
          <p:spPr>
            <a:xfrm>
              <a:off x="3623699" y="283104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D174421-43FF-49B4-9308-8B93C97D4F59}"/>
                </a:ext>
              </a:extLst>
            </p:cNvPr>
            <p:cNvSpPr/>
            <p:nvPr/>
          </p:nvSpPr>
          <p:spPr>
            <a:xfrm>
              <a:off x="3522485" y="288426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3EDDC37-3848-4D26-BB30-CB591133FA09}"/>
                </a:ext>
              </a:extLst>
            </p:cNvPr>
            <p:cNvSpPr/>
            <p:nvPr/>
          </p:nvSpPr>
          <p:spPr>
            <a:xfrm>
              <a:off x="3388604" y="290058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2232415-4AC1-40D9-9C22-DAC3D02CA2DD}"/>
                </a:ext>
              </a:extLst>
            </p:cNvPr>
            <p:cNvSpPr/>
            <p:nvPr/>
          </p:nvSpPr>
          <p:spPr>
            <a:xfrm>
              <a:off x="3328970" y="278940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9C5E1A3-55D4-4460-9522-998E7B967232}"/>
                </a:ext>
              </a:extLst>
            </p:cNvPr>
            <p:cNvSpPr/>
            <p:nvPr/>
          </p:nvSpPr>
          <p:spPr>
            <a:xfrm>
              <a:off x="3370100" y="267784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0DC730E-1C2C-4A47-9688-206F568B5787}"/>
                </a:ext>
              </a:extLst>
            </p:cNvPr>
            <p:cNvSpPr/>
            <p:nvPr/>
          </p:nvSpPr>
          <p:spPr>
            <a:xfrm>
              <a:off x="3908819" y="303475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28BCF2D-3CD9-463B-B217-A6A446AC96BD}"/>
                </a:ext>
              </a:extLst>
            </p:cNvPr>
            <p:cNvSpPr/>
            <p:nvPr/>
          </p:nvSpPr>
          <p:spPr>
            <a:xfrm>
              <a:off x="3789849" y="306179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0158C95-AFE9-4176-9297-33A7F60B1DE3}"/>
                </a:ext>
              </a:extLst>
            </p:cNvPr>
            <p:cNvSpPr/>
            <p:nvPr/>
          </p:nvSpPr>
          <p:spPr>
            <a:xfrm>
              <a:off x="3651615" y="308672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ECB8C44-79C1-4FB9-95E9-45F8A8A271B1}"/>
                </a:ext>
              </a:extLst>
            </p:cNvPr>
            <p:cNvSpPr/>
            <p:nvPr/>
          </p:nvSpPr>
          <p:spPr>
            <a:xfrm>
              <a:off x="3531219" y="311496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B2AB023-4854-49D5-B756-5197D316EA62}"/>
                </a:ext>
              </a:extLst>
            </p:cNvPr>
            <p:cNvSpPr/>
            <p:nvPr/>
          </p:nvSpPr>
          <p:spPr>
            <a:xfrm>
              <a:off x="3402188" y="315692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EB3F547-DF61-4128-8CE9-281CB5EE22D2}"/>
                </a:ext>
              </a:extLst>
            </p:cNvPr>
            <p:cNvSpPr/>
            <p:nvPr/>
          </p:nvSpPr>
          <p:spPr>
            <a:xfrm>
              <a:off x="3283945" y="318779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C2A9890-7095-4E04-B516-E17C035F53C0}"/>
                </a:ext>
              </a:extLst>
            </p:cNvPr>
            <p:cNvSpPr/>
            <p:nvPr/>
          </p:nvSpPr>
          <p:spPr>
            <a:xfrm>
              <a:off x="3153205" y="314616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CEB8752-3CC3-42F2-BF5C-9A10C2059169}"/>
                </a:ext>
              </a:extLst>
            </p:cNvPr>
            <p:cNvSpPr/>
            <p:nvPr/>
          </p:nvSpPr>
          <p:spPr>
            <a:xfrm>
              <a:off x="3125486" y="301239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1C6849E-7C5C-4F95-AA56-97EB92DA54CC}"/>
                </a:ext>
              </a:extLst>
            </p:cNvPr>
            <p:cNvSpPr/>
            <p:nvPr/>
          </p:nvSpPr>
          <p:spPr>
            <a:xfrm>
              <a:off x="3099863" y="287119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CFF8A4F-47FE-4CCD-9090-36DBBED39530}"/>
                </a:ext>
              </a:extLst>
            </p:cNvPr>
            <p:cNvSpPr/>
            <p:nvPr/>
          </p:nvSpPr>
          <p:spPr>
            <a:xfrm>
              <a:off x="3072287" y="271486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6D16C4A-0C27-4785-A9DE-B721D054A2FB}"/>
                </a:ext>
              </a:extLst>
            </p:cNvPr>
            <p:cNvSpPr/>
            <p:nvPr/>
          </p:nvSpPr>
          <p:spPr>
            <a:xfrm>
              <a:off x="2834891" y="266450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BB7C4DC-2DA9-4577-A693-E30917247B88}"/>
                </a:ext>
              </a:extLst>
            </p:cNvPr>
            <p:cNvSpPr/>
            <p:nvPr/>
          </p:nvSpPr>
          <p:spPr>
            <a:xfrm>
              <a:off x="2865099" y="278484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C878D9A-B6C0-4283-B0FE-798D7AB00E80}"/>
                </a:ext>
              </a:extLst>
            </p:cNvPr>
            <p:cNvSpPr/>
            <p:nvPr/>
          </p:nvSpPr>
          <p:spPr>
            <a:xfrm>
              <a:off x="2879136" y="293427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304B4D7-BBE1-425E-8E63-B0CF9BE230C4}"/>
                </a:ext>
              </a:extLst>
            </p:cNvPr>
            <p:cNvSpPr/>
            <p:nvPr/>
          </p:nvSpPr>
          <p:spPr>
            <a:xfrm>
              <a:off x="2914858" y="306178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CAE54BB-B13B-47DA-82F5-7AC25BC98FC0}"/>
                </a:ext>
              </a:extLst>
            </p:cNvPr>
            <p:cNvSpPr/>
            <p:nvPr/>
          </p:nvSpPr>
          <p:spPr>
            <a:xfrm>
              <a:off x="2945250" y="317829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4F23D67-ED84-41EE-85D2-E34F27EF7A6A}"/>
                </a:ext>
              </a:extLst>
            </p:cNvPr>
            <p:cNvSpPr/>
            <p:nvPr/>
          </p:nvSpPr>
          <p:spPr>
            <a:xfrm>
              <a:off x="2981390" y="329170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16982E7-C06A-4EBD-BC47-A1B2737F55AF}"/>
                </a:ext>
              </a:extLst>
            </p:cNvPr>
            <p:cNvSpPr/>
            <p:nvPr/>
          </p:nvSpPr>
          <p:spPr>
            <a:xfrm>
              <a:off x="3157286" y="325380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A403B82-4419-48D5-9734-24D87E7D631F}"/>
                </a:ext>
              </a:extLst>
            </p:cNvPr>
            <p:cNvSpPr/>
            <p:nvPr/>
          </p:nvSpPr>
          <p:spPr>
            <a:xfrm>
              <a:off x="2627703" y="269117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B720056-EC7C-44D5-B8F4-5B253F5B228E}"/>
                </a:ext>
              </a:extLst>
            </p:cNvPr>
            <p:cNvSpPr/>
            <p:nvPr/>
          </p:nvSpPr>
          <p:spPr>
            <a:xfrm>
              <a:off x="2679749" y="306798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3EE158-9E21-4CBD-8763-1609851579F9}"/>
                </a:ext>
              </a:extLst>
            </p:cNvPr>
            <p:cNvSpPr/>
            <p:nvPr/>
          </p:nvSpPr>
          <p:spPr>
            <a:xfrm>
              <a:off x="2665294" y="294574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DCAF691-466C-417A-B16F-3472EFF6D877}"/>
                </a:ext>
              </a:extLst>
            </p:cNvPr>
            <p:cNvSpPr/>
            <p:nvPr/>
          </p:nvSpPr>
          <p:spPr>
            <a:xfrm>
              <a:off x="2645517" y="280827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EAB9509-5CD1-4952-8B86-0FD07CC96E0E}"/>
                </a:ext>
              </a:extLst>
            </p:cNvPr>
            <p:cNvSpPr/>
            <p:nvPr/>
          </p:nvSpPr>
          <p:spPr>
            <a:xfrm>
              <a:off x="2405051" y="274321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E47022A-21CE-44E2-93DC-23B6C85DD3C4}"/>
                </a:ext>
              </a:extLst>
            </p:cNvPr>
            <p:cNvSpPr/>
            <p:nvPr/>
          </p:nvSpPr>
          <p:spPr>
            <a:xfrm>
              <a:off x="2427575" y="287119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706AF89-A93F-499E-A8AC-47A353A44A96}"/>
                </a:ext>
              </a:extLst>
            </p:cNvPr>
            <p:cNvSpPr/>
            <p:nvPr/>
          </p:nvSpPr>
          <p:spPr>
            <a:xfrm>
              <a:off x="2453983" y="29892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CDDF13F-C98B-427D-B562-CB9E358D3218}"/>
                </a:ext>
              </a:extLst>
            </p:cNvPr>
            <p:cNvSpPr/>
            <p:nvPr/>
          </p:nvSpPr>
          <p:spPr>
            <a:xfrm>
              <a:off x="2477644" y="310961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D734591-2570-4DE0-B9A2-146D70386E1E}"/>
                </a:ext>
              </a:extLst>
            </p:cNvPr>
            <p:cNvSpPr/>
            <p:nvPr/>
          </p:nvSpPr>
          <p:spPr>
            <a:xfrm>
              <a:off x="7756628" y="169817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058ADE2-629E-4C42-9799-8CCC0B8B7C59}"/>
                </a:ext>
              </a:extLst>
            </p:cNvPr>
            <p:cNvSpPr/>
            <p:nvPr/>
          </p:nvSpPr>
          <p:spPr>
            <a:xfrm>
              <a:off x="7623859" y="169817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FF1597B-4ABB-4634-A7BB-0A76D8E3C5BF}"/>
                </a:ext>
              </a:extLst>
            </p:cNvPr>
            <p:cNvSpPr/>
            <p:nvPr/>
          </p:nvSpPr>
          <p:spPr>
            <a:xfrm>
              <a:off x="7508068" y="173250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2D2733B-9650-4502-BC6A-C242011923C5}"/>
                </a:ext>
              </a:extLst>
            </p:cNvPr>
            <p:cNvSpPr/>
            <p:nvPr/>
          </p:nvSpPr>
          <p:spPr>
            <a:xfrm>
              <a:off x="7756628" y="196127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D428B21-A70A-42F9-8060-BE758D8A2F2E}"/>
                </a:ext>
              </a:extLst>
            </p:cNvPr>
            <p:cNvSpPr/>
            <p:nvPr/>
          </p:nvSpPr>
          <p:spPr>
            <a:xfrm>
              <a:off x="7649145" y="195087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BE4CE68-F0DB-4081-9445-8784C0C1D6EA}"/>
                </a:ext>
              </a:extLst>
            </p:cNvPr>
            <p:cNvSpPr/>
            <p:nvPr/>
          </p:nvSpPr>
          <p:spPr>
            <a:xfrm>
              <a:off x="7516410" y="195087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7184549-F95E-4259-92BE-797D5C8032E0}"/>
                </a:ext>
              </a:extLst>
            </p:cNvPr>
            <p:cNvSpPr/>
            <p:nvPr/>
          </p:nvSpPr>
          <p:spPr>
            <a:xfrm>
              <a:off x="7370718" y="203303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132F3EC-3DC7-4511-8AAA-E04FAE96AE7C}"/>
                </a:ext>
              </a:extLst>
            </p:cNvPr>
            <p:cNvSpPr/>
            <p:nvPr/>
          </p:nvSpPr>
          <p:spPr>
            <a:xfrm>
              <a:off x="7501508" y="210530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ACDE04-0F01-4066-BB43-34588DF4D0B0}"/>
                </a:ext>
              </a:extLst>
            </p:cNvPr>
            <p:cNvSpPr/>
            <p:nvPr/>
          </p:nvSpPr>
          <p:spPr>
            <a:xfrm>
              <a:off x="7632298" y="214693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7D4BAC9-306D-491C-AB6D-A4DDCFC6359B}"/>
                </a:ext>
              </a:extLst>
            </p:cNvPr>
            <p:cNvSpPr/>
            <p:nvPr/>
          </p:nvSpPr>
          <p:spPr>
            <a:xfrm>
              <a:off x="7764838" y="217816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9ADD813-6227-4444-A5F2-9C95AE753BB2}"/>
                </a:ext>
              </a:extLst>
            </p:cNvPr>
            <p:cNvSpPr/>
            <p:nvPr/>
          </p:nvSpPr>
          <p:spPr>
            <a:xfrm>
              <a:off x="7224155" y="223020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BA9F7D2-B0CB-4178-8BCA-288F011C4AE0}"/>
                </a:ext>
              </a:extLst>
            </p:cNvPr>
            <p:cNvSpPr/>
            <p:nvPr/>
          </p:nvSpPr>
          <p:spPr>
            <a:xfrm>
              <a:off x="7339736" y="228300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F4EA8EF-3829-40A4-92AA-575AAF35D15D}"/>
                </a:ext>
              </a:extLst>
            </p:cNvPr>
            <p:cNvSpPr/>
            <p:nvPr/>
          </p:nvSpPr>
          <p:spPr>
            <a:xfrm>
              <a:off x="7470535" y="232219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BC3EA76-0E51-4B66-8C8E-680ADA3E57C0}"/>
                </a:ext>
              </a:extLst>
            </p:cNvPr>
            <p:cNvSpPr/>
            <p:nvPr/>
          </p:nvSpPr>
          <p:spPr>
            <a:xfrm>
              <a:off x="7601325" y="23944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49B43D2-3C1C-4020-A9A6-F8C62F513726}"/>
                </a:ext>
              </a:extLst>
            </p:cNvPr>
            <p:cNvSpPr/>
            <p:nvPr/>
          </p:nvSpPr>
          <p:spPr>
            <a:xfrm>
              <a:off x="7732115" y="243609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3A29CB3-64EC-4D33-A2EF-AFBB43D8D35D}"/>
                </a:ext>
              </a:extLst>
            </p:cNvPr>
            <p:cNvSpPr/>
            <p:nvPr/>
          </p:nvSpPr>
          <p:spPr>
            <a:xfrm>
              <a:off x="7135126" y="238287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5AA838C-27E5-435E-A7E6-31297DD3E502}"/>
                </a:ext>
              </a:extLst>
            </p:cNvPr>
            <p:cNvSpPr/>
            <p:nvPr/>
          </p:nvSpPr>
          <p:spPr>
            <a:xfrm>
              <a:off x="7222942" y="246614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F2CC1F3-8184-4D5E-A465-513C1EFA9932}"/>
                </a:ext>
              </a:extLst>
            </p:cNvPr>
            <p:cNvSpPr/>
            <p:nvPr/>
          </p:nvSpPr>
          <p:spPr>
            <a:xfrm>
              <a:off x="7311432" y="257652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86FDBCB-757D-416D-B24D-05B4CBBF1F72}"/>
                </a:ext>
              </a:extLst>
            </p:cNvPr>
            <p:cNvSpPr/>
            <p:nvPr/>
          </p:nvSpPr>
          <p:spPr>
            <a:xfrm>
              <a:off x="7395768" y="268377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B46500D-EC37-461C-BFD8-7596C44C034C}"/>
                </a:ext>
              </a:extLst>
            </p:cNvPr>
            <p:cNvSpPr/>
            <p:nvPr/>
          </p:nvSpPr>
          <p:spPr>
            <a:xfrm>
              <a:off x="7479160" y="282145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750A453-B3B2-4B21-A1DF-208AFA20057C}"/>
                </a:ext>
              </a:extLst>
            </p:cNvPr>
            <p:cNvSpPr/>
            <p:nvPr/>
          </p:nvSpPr>
          <p:spPr>
            <a:xfrm>
              <a:off x="6984362" y="256896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C6CAAA6-EB9B-4BDC-BEDB-C20D1923E761}"/>
                </a:ext>
              </a:extLst>
            </p:cNvPr>
            <p:cNvSpPr/>
            <p:nvPr/>
          </p:nvSpPr>
          <p:spPr>
            <a:xfrm>
              <a:off x="7086671" y="266456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CF695DE-DEF1-4852-8178-A0D467131A21}"/>
                </a:ext>
              </a:extLst>
            </p:cNvPr>
            <p:cNvSpPr/>
            <p:nvPr/>
          </p:nvSpPr>
          <p:spPr>
            <a:xfrm>
              <a:off x="7175161" y="277494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6A4ED0D-3F42-4F12-B658-43F6F8047B73}"/>
                </a:ext>
              </a:extLst>
            </p:cNvPr>
            <p:cNvSpPr/>
            <p:nvPr/>
          </p:nvSpPr>
          <p:spPr>
            <a:xfrm>
              <a:off x="7259497" y="288218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3D825D2-A3F7-4FF1-8185-56F4785E219A}"/>
                </a:ext>
              </a:extLst>
            </p:cNvPr>
            <p:cNvSpPr/>
            <p:nvPr/>
          </p:nvSpPr>
          <p:spPr>
            <a:xfrm>
              <a:off x="7342889" y="301986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3B83A58-68D9-423A-BFFE-3B0A5FEB1B06}"/>
                </a:ext>
              </a:extLst>
            </p:cNvPr>
            <p:cNvSpPr/>
            <p:nvPr/>
          </p:nvSpPr>
          <p:spPr>
            <a:xfrm>
              <a:off x="7418109" y="314457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70B4110-1DEF-4C04-883B-544CDA04B289}"/>
                </a:ext>
              </a:extLst>
            </p:cNvPr>
            <p:cNvSpPr/>
            <p:nvPr/>
          </p:nvSpPr>
          <p:spPr>
            <a:xfrm>
              <a:off x="6861744" y="279089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D33347F-4D24-48A7-A95A-E1F415BBF1FB}"/>
                </a:ext>
              </a:extLst>
            </p:cNvPr>
            <p:cNvSpPr/>
            <p:nvPr/>
          </p:nvSpPr>
          <p:spPr>
            <a:xfrm>
              <a:off x="6964053" y="288649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1E4832D-C254-417A-B808-3B0EE5E44A8C}"/>
                </a:ext>
              </a:extLst>
            </p:cNvPr>
            <p:cNvSpPr/>
            <p:nvPr/>
          </p:nvSpPr>
          <p:spPr>
            <a:xfrm>
              <a:off x="7052543" y="299687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8B1F57F-0B1C-49C5-B369-5C5354DCEE79}"/>
                </a:ext>
              </a:extLst>
            </p:cNvPr>
            <p:cNvSpPr/>
            <p:nvPr/>
          </p:nvSpPr>
          <p:spPr>
            <a:xfrm>
              <a:off x="7136879" y="310411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F6899E2-8A70-4DC2-8BF4-B39EF69518FE}"/>
                </a:ext>
              </a:extLst>
            </p:cNvPr>
            <p:cNvSpPr/>
            <p:nvPr/>
          </p:nvSpPr>
          <p:spPr>
            <a:xfrm>
              <a:off x="7158820" y="323847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BEAE931-4075-4633-8090-F650974F31FA}"/>
                </a:ext>
              </a:extLst>
            </p:cNvPr>
            <p:cNvSpPr/>
            <p:nvPr/>
          </p:nvSpPr>
          <p:spPr>
            <a:xfrm>
              <a:off x="7158820" y="338278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B5E23F8-ED15-450B-8D91-F17EF41F9621}"/>
                </a:ext>
              </a:extLst>
            </p:cNvPr>
            <p:cNvSpPr/>
            <p:nvPr/>
          </p:nvSpPr>
          <p:spPr>
            <a:xfrm>
              <a:off x="7111199" y="350204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9388794-303E-49F1-B1DF-FF23F91DE74B}"/>
                </a:ext>
              </a:extLst>
            </p:cNvPr>
            <p:cNvSpPr/>
            <p:nvPr/>
          </p:nvSpPr>
          <p:spPr>
            <a:xfrm>
              <a:off x="7049625" y="362960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75B1683-D78B-4297-8EB7-3FEC701493E3}"/>
                </a:ext>
              </a:extLst>
            </p:cNvPr>
            <p:cNvSpPr/>
            <p:nvPr/>
          </p:nvSpPr>
          <p:spPr>
            <a:xfrm>
              <a:off x="6753527" y="296544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0E1B61C-B548-4F8F-8FB5-7D15AE99419F}"/>
                </a:ext>
              </a:extLst>
            </p:cNvPr>
            <p:cNvSpPr/>
            <p:nvPr/>
          </p:nvSpPr>
          <p:spPr>
            <a:xfrm>
              <a:off x="6858790" y="305179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A859ABC-896A-465A-BB6B-BA8AC13A8666}"/>
                </a:ext>
              </a:extLst>
            </p:cNvPr>
            <p:cNvSpPr/>
            <p:nvPr/>
          </p:nvSpPr>
          <p:spPr>
            <a:xfrm>
              <a:off x="6930183" y="315763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250AE0-E244-4027-8D33-2EBB5042248F}"/>
                </a:ext>
              </a:extLst>
            </p:cNvPr>
            <p:cNvSpPr/>
            <p:nvPr/>
          </p:nvSpPr>
          <p:spPr>
            <a:xfrm>
              <a:off x="6947280" y="328324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9A6588A-CCF2-430E-817C-9749EE4EAA38}"/>
                </a:ext>
              </a:extLst>
            </p:cNvPr>
            <p:cNvSpPr/>
            <p:nvPr/>
          </p:nvSpPr>
          <p:spPr>
            <a:xfrm>
              <a:off x="6887381" y="342877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254D39E-2CAC-4EEE-9D31-6468F59AF188}"/>
                </a:ext>
              </a:extLst>
            </p:cNvPr>
            <p:cNvSpPr/>
            <p:nvPr/>
          </p:nvSpPr>
          <p:spPr>
            <a:xfrm>
              <a:off x="6670089" y="305747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61E8BA4B-B88A-41B4-A23D-7E7EC2484646}"/>
                </a:ext>
              </a:extLst>
            </p:cNvPr>
            <p:cNvSpPr/>
            <p:nvPr/>
          </p:nvSpPr>
          <p:spPr>
            <a:xfrm>
              <a:off x="6042264" y="346040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7295549-69BF-4C81-BD87-3D11707BC93F}"/>
                </a:ext>
              </a:extLst>
            </p:cNvPr>
            <p:cNvSpPr/>
            <p:nvPr/>
          </p:nvSpPr>
          <p:spPr>
            <a:xfrm>
              <a:off x="5930355" y="348093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AD8E9DD-4874-41EB-BA3B-3FB4CD6C57DC}"/>
                </a:ext>
              </a:extLst>
            </p:cNvPr>
            <p:cNvSpPr/>
            <p:nvPr/>
          </p:nvSpPr>
          <p:spPr>
            <a:xfrm>
              <a:off x="5802913" y="351203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DD22644-0D67-418C-A39D-FEF91C1A13A4}"/>
                </a:ext>
              </a:extLst>
            </p:cNvPr>
            <p:cNvSpPr/>
            <p:nvPr/>
          </p:nvSpPr>
          <p:spPr>
            <a:xfrm>
              <a:off x="5663314" y="356420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547E852-735E-4FD5-BA2B-3BEE2342EBEC}"/>
                </a:ext>
              </a:extLst>
            </p:cNvPr>
            <p:cNvSpPr/>
            <p:nvPr/>
          </p:nvSpPr>
          <p:spPr>
            <a:xfrm>
              <a:off x="5656744" y="368750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B9560623-0E6E-487B-9BD4-EFE87503B728}"/>
                </a:ext>
              </a:extLst>
            </p:cNvPr>
            <p:cNvSpPr/>
            <p:nvPr/>
          </p:nvSpPr>
          <p:spPr>
            <a:xfrm>
              <a:off x="5751804" y="380808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CDA97F1D-2687-4E1F-9E52-9AAD6B72820B}"/>
                </a:ext>
              </a:extLst>
            </p:cNvPr>
            <p:cNvSpPr/>
            <p:nvPr/>
          </p:nvSpPr>
          <p:spPr>
            <a:xfrm>
              <a:off x="5876242" y="376645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438DEF7-019D-4D86-BA80-F1F5754CE62D}"/>
                </a:ext>
              </a:extLst>
            </p:cNvPr>
            <p:cNvSpPr/>
            <p:nvPr/>
          </p:nvSpPr>
          <p:spPr>
            <a:xfrm>
              <a:off x="5998019" y="371286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CB26BE3-D838-472B-A951-997C0E193ED1}"/>
                </a:ext>
              </a:extLst>
            </p:cNvPr>
            <p:cNvSpPr/>
            <p:nvPr/>
          </p:nvSpPr>
          <p:spPr>
            <a:xfrm>
              <a:off x="6042264" y="394479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BA20BFB-37A9-458C-BD4E-2BCD488AB148}"/>
                </a:ext>
              </a:extLst>
            </p:cNvPr>
            <p:cNvSpPr/>
            <p:nvPr/>
          </p:nvSpPr>
          <p:spPr>
            <a:xfrm>
              <a:off x="5888882" y="398643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6A9E6FF-0709-422A-B7B2-095F5F993E08}"/>
                </a:ext>
              </a:extLst>
            </p:cNvPr>
            <p:cNvSpPr/>
            <p:nvPr/>
          </p:nvSpPr>
          <p:spPr>
            <a:xfrm>
              <a:off x="5868817" y="413757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AC330E8-F9CF-45A9-96C9-3D8AE53A5B5F}"/>
                </a:ext>
              </a:extLst>
            </p:cNvPr>
            <p:cNvSpPr/>
            <p:nvPr/>
          </p:nvSpPr>
          <p:spPr>
            <a:xfrm>
              <a:off x="6018845" y="417993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D5B2830-9954-482E-9B9D-A3B9D654E8AD}"/>
                </a:ext>
              </a:extLst>
            </p:cNvPr>
            <p:cNvSpPr/>
            <p:nvPr/>
          </p:nvSpPr>
          <p:spPr>
            <a:xfrm>
              <a:off x="6051755" y="432860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CB38303-293E-404A-BC5D-49485255D24D}"/>
                </a:ext>
              </a:extLst>
            </p:cNvPr>
            <p:cNvSpPr/>
            <p:nvPr/>
          </p:nvSpPr>
          <p:spPr>
            <a:xfrm>
              <a:off x="6048897" y="453942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BB0F02F-7677-4A09-B1E5-11EF842C79A9}"/>
                </a:ext>
              </a:extLst>
            </p:cNvPr>
            <p:cNvSpPr/>
            <p:nvPr/>
          </p:nvSpPr>
          <p:spPr>
            <a:xfrm>
              <a:off x="5888882" y="449192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7C07EBE-F421-4A85-8C1A-4D7D2738B76D}"/>
                </a:ext>
              </a:extLst>
            </p:cNvPr>
            <p:cNvSpPr/>
            <p:nvPr/>
          </p:nvSpPr>
          <p:spPr>
            <a:xfrm>
              <a:off x="5758668" y="453942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E3C5DC77-8FC5-4756-BD72-5048EF987387}"/>
                </a:ext>
              </a:extLst>
            </p:cNvPr>
            <p:cNvSpPr/>
            <p:nvPr/>
          </p:nvSpPr>
          <p:spPr>
            <a:xfrm>
              <a:off x="5739704" y="467132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8482A1D6-CB10-4D93-8F5A-8B0D41BF17FE}"/>
                </a:ext>
              </a:extLst>
            </p:cNvPr>
            <p:cNvSpPr/>
            <p:nvPr/>
          </p:nvSpPr>
          <p:spPr>
            <a:xfrm>
              <a:off x="5857605" y="475430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8419115-7D11-45DF-A6F0-3E85F03EFEF1}"/>
                </a:ext>
              </a:extLst>
            </p:cNvPr>
            <p:cNvSpPr/>
            <p:nvPr/>
          </p:nvSpPr>
          <p:spPr>
            <a:xfrm>
              <a:off x="6007560" y="475430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449F49D7-F4CF-43B1-A06A-69B4F3EB7D2C}"/>
                </a:ext>
              </a:extLst>
            </p:cNvPr>
            <p:cNvSpPr/>
            <p:nvPr/>
          </p:nvSpPr>
          <p:spPr>
            <a:xfrm>
              <a:off x="5913062" y="499664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8FE6DEF-D9D4-45E5-9931-908EE8C2DE2C}"/>
                </a:ext>
              </a:extLst>
            </p:cNvPr>
            <p:cNvSpPr/>
            <p:nvPr/>
          </p:nvSpPr>
          <p:spPr>
            <a:xfrm>
              <a:off x="5868817" y="51757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6E586AA-1655-4C48-A412-0B14406FB5E9}"/>
                </a:ext>
              </a:extLst>
            </p:cNvPr>
            <p:cNvSpPr/>
            <p:nvPr/>
          </p:nvSpPr>
          <p:spPr>
            <a:xfrm>
              <a:off x="5739704" y="514945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9CB406C-B895-4117-B2F7-E70FECA17A74}"/>
                </a:ext>
              </a:extLst>
            </p:cNvPr>
            <p:cNvSpPr/>
            <p:nvPr/>
          </p:nvSpPr>
          <p:spPr>
            <a:xfrm>
              <a:off x="5651214" y="533781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4F94851-7610-4698-AAA2-BB3C6EBB4E45}"/>
                </a:ext>
              </a:extLst>
            </p:cNvPr>
            <p:cNvSpPr/>
            <p:nvPr/>
          </p:nvSpPr>
          <p:spPr>
            <a:xfrm>
              <a:off x="5622872" y="545530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BBE4C9E-8213-4363-AE3C-097DDEC67EE9}"/>
                </a:ext>
              </a:extLst>
            </p:cNvPr>
            <p:cNvSpPr/>
            <p:nvPr/>
          </p:nvSpPr>
          <p:spPr>
            <a:xfrm>
              <a:off x="5645718" y="557133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FC3C8D8F-8884-4052-9316-E8050D3E7CBB}"/>
                </a:ext>
              </a:extLst>
            </p:cNvPr>
            <p:cNvSpPr/>
            <p:nvPr/>
          </p:nvSpPr>
          <p:spPr>
            <a:xfrm>
              <a:off x="5728712" y="566958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7DF03FC-0B3C-46C9-B051-5FB34CE3D6AB}"/>
                </a:ext>
              </a:extLst>
            </p:cNvPr>
            <p:cNvSpPr/>
            <p:nvPr/>
          </p:nvSpPr>
          <p:spPr>
            <a:xfrm>
              <a:off x="5824572" y="575285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C00F491-D30A-421F-9B49-EAC966EC8296}"/>
                </a:ext>
              </a:extLst>
            </p:cNvPr>
            <p:cNvSpPr/>
            <p:nvPr/>
          </p:nvSpPr>
          <p:spPr>
            <a:xfrm>
              <a:off x="5841865" y="538252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BBD7623-F402-427C-85AE-98CB81AF0DEA}"/>
                </a:ext>
              </a:extLst>
            </p:cNvPr>
            <p:cNvSpPr/>
            <p:nvPr/>
          </p:nvSpPr>
          <p:spPr>
            <a:xfrm>
              <a:off x="5873846" y="551386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ED36269A-C51E-4C79-937F-24F339F16448}"/>
                </a:ext>
              </a:extLst>
            </p:cNvPr>
            <p:cNvSpPr/>
            <p:nvPr/>
          </p:nvSpPr>
          <p:spPr>
            <a:xfrm>
              <a:off x="5758668" y="590266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13262B0-FCC9-4D20-964D-9EA817FCBB09}"/>
                </a:ext>
              </a:extLst>
            </p:cNvPr>
            <p:cNvSpPr/>
            <p:nvPr/>
          </p:nvSpPr>
          <p:spPr>
            <a:xfrm>
              <a:off x="5684467" y="605346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56F47CC0-0C96-4412-8B83-FB2FCC652F18}"/>
                </a:ext>
              </a:extLst>
            </p:cNvPr>
            <p:cNvSpPr/>
            <p:nvPr/>
          </p:nvSpPr>
          <p:spPr>
            <a:xfrm>
              <a:off x="5648249" y="618992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9F2DEA4-645F-4487-A93E-53CBF23253ED}"/>
                </a:ext>
              </a:extLst>
            </p:cNvPr>
            <p:cNvSpPr/>
            <p:nvPr/>
          </p:nvSpPr>
          <p:spPr>
            <a:xfrm>
              <a:off x="5595977" y="634587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01514530-43DD-45B7-9168-804BC85DEB53}"/>
                </a:ext>
              </a:extLst>
            </p:cNvPr>
            <p:cNvSpPr/>
            <p:nvPr/>
          </p:nvSpPr>
          <p:spPr>
            <a:xfrm>
              <a:off x="5534516" y="646193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DE98580-5101-40E6-9022-961CD4F7CD4F}"/>
                </a:ext>
              </a:extLst>
            </p:cNvPr>
            <p:cNvSpPr/>
            <p:nvPr/>
          </p:nvSpPr>
          <p:spPr>
            <a:xfrm>
              <a:off x="5536524" y="660193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C83C3E54-4F19-417F-BA1C-45C3E71F5B7C}"/>
                </a:ext>
              </a:extLst>
            </p:cNvPr>
            <p:cNvSpPr/>
            <p:nvPr/>
          </p:nvSpPr>
          <p:spPr>
            <a:xfrm>
              <a:off x="5604138" y="671345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016BA938-2FF9-4E27-8CF8-71383D313C98}"/>
                </a:ext>
              </a:extLst>
            </p:cNvPr>
            <p:cNvSpPr/>
            <p:nvPr/>
          </p:nvSpPr>
          <p:spPr>
            <a:xfrm>
              <a:off x="5813360" y="634607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BFF4AD5-98B5-4458-A5BB-C8AAC2D14ED9}"/>
                </a:ext>
              </a:extLst>
            </p:cNvPr>
            <p:cNvSpPr/>
            <p:nvPr/>
          </p:nvSpPr>
          <p:spPr>
            <a:xfrm>
              <a:off x="5769818" y="646505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9B52546-89EE-4EEE-840A-FD67B1FB059E}"/>
                </a:ext>
              </a:extLst>
            </p:cNvPr>
            <p:cNvSpPr/>
            <p:nvPr/>
          </p:nvSpPr>
          <p:spPr>
            <a:xfrm>
              <a:off x="5728712" y="658544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01E0042-C11B-493C-8F74-A9ECD8B8DCC1}"/>
                </a:ext>
              </a:extLst>
            </p:cNvPr>
            <p:cNvSpPr/>
            <p:nvPr/>
          </p:nvSpPr>
          <p:spPr>
            <a:xfrm>
              <a:off x="5670178" y="169799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51346B8-CCF6-4F65-A5EE-94A87952915F}"/>
                </a:ext>
              </a:extLst>
            </p:cNvPr>
            <p:cNvSpPr/>
            <p:nvPr/>
          </p:nvSpPr>
          <p:spPr>
            <a:xfrm>
              <a:off x="5583901" y="157247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7A5FFDA1-7E29-48CB-8778-FAB22EB447D9}"/>
                </a:ext>
              </a:extLst>
            </p:cNvPr>
            <p:cNvSpPr/>
            <p:nvPr/>
          </p:nvSpPr>
          <p:spPr>
            <a:xfrm>
              <a:off x="5666494" y="195857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AD8A8EF-429F-4B58-8BB6-5D27B8299343}"/>
                </a:ext>
              </a:extLst>
            </p:cNvPr>
            <p:cNvSpPr/>
            <p:nvPr/>
          </p:nvSpPr>
          <p:spPr>
            <a:xfrm>
              <a:off x="5542506" y="201836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4FC97B7-2185-432E-97B6-E95DE4A38A94}"/>
                </a:ext>
              </a:extLst>
            </p:cNvPr>
            <p:cNvSpPr/>
            <p:nvPr/>
          </p:nvSpPr>
          <p:spPr>
            <a:xfrm>
              <a:off x="5418518" y="208053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8895C994-D873-4516-A3AE-B6B08EF6DBAB}"/>
                </a:ext>
              </a:extLst>
            </p:cNvPr>
            <p:cNvSpPr/>
            <p:nvPr/>
          </p:nvSpPr>
          <p:spPr>
            <a:xfrm>
              <a:off x="5216816" y="187564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7DBDDBAC-7E25-4044-8F66-EF8CF719167C}"/>
                </a:ext>
              </a:extLst>
            </p:cNvPr>
            <p:cNvSpPr/>
            <p:nvPr/>
          </p:nvSpPr>
          <p:spPr>
            <a:xfrm>
              <a:off x="5094305" y="173523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5030FB6-60AB-42E0-ABCA-A9ECBAAF2484}"/>
                </a:ext>
              </a:extLst>
            </p:cNvPr>
            <p:cNvSpPr/>
            <p:nvPr/>
          </p:nvSpPr>
          <p:spPr>
            <a:xfrm>
              <a:off x="5681328" y="143388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DC7C32DD-5730-4C0B-B02E-A6EAC83B5A8B}"/>
                </a:ext>
              </a:extLst>
            </p:cNvPr>
            <p:cNvSpPr/>
            <p:nvPr/>
          </p:nvSpPr>
          <p:spPr>
            <a:xfrm>
              <a:off x="5812420" y="134621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5C57D72-69FB-4523-8DDC-8509950761AB}"/>
                </a:ext>
              </a:extLst>
            </p:cNvPr>
            <p:cNvSpPr/>
            <p:nvPr/>
          </p:nvSpPr>
          <p:spPr>
            <a:xfrm>
              <a:off x="5847158" y="116065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DEA80363-501A-40CA-8948-F0B9BBEDDFD1}"/>
                </a:ext>
              </a:extLst>
            </p:cNvPr>
            <p:cNvSpPr/>
            <p:nvPr/>
          </p:nvSpPr>
          <p:spPr>
            <a:xfrm>
              <a:off x="5689963" y="117948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F7858264-D866-4CF9-AA05-F58388431119}"/>
                </a:ext>
              </a:extLst>
            </p:cNvPr>
            <p:cNvSpPr/>
            <p:nvPr/>
          </p:nvSpPr>
          <p:spPr>
            <a:xfrm>
              <a:off x="5578230" y="128148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7EE76194-EEC5-48B6-8DD5-8DF3F2C074EC}"/>
                </a:ext>
              </a:extLst>
            </p:cNvPr>
            <p:cNvSpPr/>
            <p:nvPr/>
          </p:nvSpPr>
          <p:spPr>
            <a:xfrm>
              <a:off x="5548048" y="180022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A70CB330-CEFA-4921-81CB-3B4DF68A1890}"/>
                </a:ext>
              </a:extLst>
            </p:cNvPr>
            <p:cNvSpPr/>
            <p:nvPr/>
          </p:nvSpPr>
          <p:spPr>
            <a:xfrm>
              <a:off x="5447194" y="168876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D0FDB70-3F9E-4203-8EB1-9CC43D3A9A19}"/>
                </a:ext>
              </a:extLst>
            </p:cNvPr>
            <p:cNvSpPr/>
            <p:nvPr/>
          </p:nvSpPr>
          <p:spPr>
            <a:xfrm>
              <a:off x="5345867" y="156047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DD72EE87-F39C-493C-BC28-46FE4B5D8D3B}"/>
                </a:ext>
              </a:extLst>
            </p:cNvPr>
            <p:cNvSpPr/>
            <p:nvPr/>
          </p:nvSpPr>
          <p:spPr>
            <a:xfrm>
              <a:off x="5257377" y="144362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0B7158CA-3C9F-4667-A024-865194315645}"/>
                </a:ext>
              </a:extLst>
            </p:cNvPr>
            <p:cNvSpPr/>
            <p:nvPr/>
          </p:nvSpPr>
          <p:spPr>
            <a:xfrm>
              <a:off x="5163395" y="133107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99DF1728-F231-447C-A076-F2D22D9CE5AB}"/>
                </a:ext>
              </a:extLst>
            </p:cNvPr>
            <p:cNvSpPr/>
            <p:nvPr/>
          </p:nvSpPr>
          <p:spPr>
            <a:xfrm>
              <a:off x="5434357" y="138785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2AAEB32E-3C57-49B3-B5DF-2AA50E1B3B0F}"/>
                </a:ext>
              </a:extLst>
            </p:cNvPr>
            <p:cNvSpPr/>
            <p:nvPr/>
          </p:nvSpPr>
          <p:spPr>
            <a:xfrm>
              <a:off x="5303331" y="127160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EFBCA632-336C-4DAB-9282-4E740C5BF2F9}"/>
                </a:ext>
              </a:extLst>
            </p:cNvPr>
            <p:cNvSpPr/>
            <p:nvPr/>
          </p:nvSpPr>
          <p:spPr>
            <a:xfrm>
              <a:off x="5207640" y="117134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DB81299E-2039-4815-80E3-F25DFE0D2D9B}"/>
                </a:ext>
              </a:extLst>
            </p:cNvPr>
            <p:cNvSpPr/>
            <p:nvPr/>
          </p:nvSpPr>
          <p:spPr>
            <a:xfrm>
              <a:off x="3564098" y="332487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A305DAAB-6866-458C-ABE7-5CD073DE677F}"/>
                </a:ext>
              </a:extLst>
            </p:cNvPr>
            <p:cNvSpPr/>
            <p:nvPr/>
          </p:nvSpPr>
          <p:spPr>
            <a:xfrm>
              <a:off x="3439712" y="335725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E9F7D153-B05E-4257-8A8B-712CC36FEC61}"/>
                </a:ext>
              </a:extLst>
            </p:cNvPr>
            <p:cNvSpPr/>
            <p:nvPr/>
          </p:nvSpPr>
          <p:spPr>
            <a:xfrm>
              <a:off x="3289029" y="339403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00E6E3A2-9C4F-41AF-BB17-A087CF9D4590}"/>
                </a:ext>
              </a:extLst>
            </p:cNvPr>
            <p:cNvSpPr/>
            <p:nvPr/>
          </p:nvSpPr>
          <p:spPr>
            <a:xfrm>
              <a:off x="3151299" y="343161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43FBF2D-57FA-4F20-8751-E9979110229C}"/>
                </a:ext>
              </a:extLst>
            </p:cNvPr>
            <p:cNvSpPr/>
            <p:nvPr/>
          </p:nvSpPr>
          <p:spPr>
            <a:xfrm>
              <a:off x="3025635" y="346040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11A3C23B-F34B-4D4C-948A-20E708D6C55D}"/>
                </a:ext>
              </a:extLst>
            </p:cNvPr>
            <p:cNvSpPr/>
            <p:nvPr/>
          </p:nvSpPr>
          <p:spPr>
            <a:xfrm>
              <a:off x="2913726" y="349026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1" name="Picture 180">
            <a:extLst>
              <a:ext uri="{FF2B5EF4-FFF2-40B4-BE49-F238E27FC236}">
                <a16:creationId xmlns:a16="http://schemas.microsoft.com/office/drawing/2014/main" id="{762441B9-4CAB-47B5-9F60-B608CC500A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64" y="6115808"/>
            <a:ext cx="1888355" cy="7574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44A90D-1C6F-4FD4-8320-48611A2FEDCF}"/>
              </a:ext>
            </a:extLst>
          </p:cNvPr>
          <p:cNvSpPr/>
          <p:nvPr/>
        </p:nvSpPr>
        <p:spPr>
          <a:xfrm>
            <a:off x="7650229" y="300673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Able to identify….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Homes Impacted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301F3479-7F4A-4976-8DEC-3E6326508D4C}"/>
              </a:ext>
            </a:extLst>
          </p:cNvPr>
          <p:cNvSpPr/>
          <p:nvPr/>
        </p:nvSpPr>
        <p:spPr>
          <a:xfrm>
            <a:off x="7758403" y="2530898"/>
            <a:ext cx="4102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Flood inundation calculated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D234385-C483-47C9-BCFD-28B6E5885F98}"/>
              </a:ext>
            </a:extLst>
          </p:cNvPr>
          <p:cNvSpPr txBox="1"/>
          <p:nvPr/>
        </p:nvSpPr>
        <p:spPr>
          <a:xfrm>
            <a:off x="7787640" y="1576792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  Units Arrive on-scene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4E5E0BB-9EF3-4144-9C15-75B6B6D7DB1B}"/>
              </a:ext>
            </a:extLst>
          </p:cNvPr>
          <p:cNvSpPr txBox="1"/>
          <p:nvPr/>
        </p:nvSpPr>
        <p:spPr>
          <a:xfrm>
            <a:off x="8092440" y="1105388"/>
            <a:ext cx="413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Flood calls start coming in..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736A0C3D-33A8-4191-A55C-1D360B26F2DE}"/>
              </a:ext>
            </a:extLst>
          </p:cNvPr>
          <p:cNvSpPr/>
          <p:nvPr/>
        </p:nvSpPr>
        <p:spPr>
          <a:xfrm>
            <a:off x="7849141" y="2053845"/>
            <a:ext cx="4131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Pin dropped at water’s edge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350089D7-66C9-4892-9FA2-92C0D4905F86}"/>
              </a:ext>
            </a:extLst>
          </p:cNvPr>
          <p:cNvSpPr/>
          <p:nvPr/>
        </p:nvSpPr>
        <p:spPr>
          <a:xfrm>
            <a:off x="9843312" y="-146376"/>
            <a:ext cx="2432697" cy="11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02:10</a:t>
            </a:r>
          </a:p>
        </p:txBody>
      </p:sp>
    </p:spTree>
    <p:extLst>
      <p:ext uri="{BB962C8B-B14F-4D97-AF65-F5344CB8AC3E}">
        <p14:creationId xmlns:p14="http://schemas.microsoft.com/office/powerpoint/2010/main" val="518274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4A4224-F01E-4788-996E-0DF8715A9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6" r="-1" b="5704"/>
          <a:stretch/>
        </p:blipFill>
        <p:spPr>
          <a:xfrm>
            <a:off x="0" y="0"/>
            <a:ext cx="8770620" cy="6858001"/>
          </a:xfrm>
          <a:prstGeom prst="rect">
            <a:avLst/>
          </a:prstGeom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E9C91F-3804-4B24-B0DE-CD710CBB363F}"/>
              </a:ext>
            </a:extLst>
          </p:cNvPr>
          <p:cNvSpPr/>
          <p:nvPr/>
        </p:nvSpPr>
        <p:spPr>
          <a:xfrm>
            <a:off x="6903720" y="-15240"/>
            <a:ext cx="5288280" cy="6903720"/>
          </a:xfrm>
          <a:custGeom>
            <a:avLst/>
            <a:gdLst>
              <a:gd name="connsiteX0" fmla="*/ 1356360 w 5288280"/>
              <a:gd name="connsiteY0" fmla="*/ 0 h 6903720"/>
              <a:gd name="connsiteX1" fmla="*/ 0 w 5288280"/>
              <a:gd name="connsiteY1" fmla="*/ 6903720 h 6903720"/>
              <a:gd name="connsiteX2" fmla="*/ 5288280 w 5288280"/>
              <a:gd name="connsiteY2" fmla="*/ 6903720 h 6903720"/>
              <a:gd name="connsiteX3" fmla="*/ 5273040 w 5288280"/>
              <a:gd name="connsiteY3" fmla="*/ 0 h 6903720"/>
              <a:gd name="connsiteX4" fmla="*/ 1356360 w 5288280"/>
              <a:gd name="connsiteY4" fmla="*/ 0 h 690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8280" h="6903720">
                <a:moveTo>
                  <a:pt x="1356360" y="0"/>
                </a:moveTo>
                <a:lnTo>
                  <a:pt x="0" y="6903720"/>
                </a:lnTo>
                <a:lnTo>
                  <a:pt x="5288280" y="6903720"/>
                </a:lnTo>
                <a:lnTo>
                  <a:pt x="5273040" y="0"/>
                </a:lnTo>
                <a:lnTo>
                  <a:pt x="13563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78C1AB7-0942-4E0A-91D9-C621A6A3B130}"/>
              </a:ext>
            </a:extLst>
          </p:cNvPr>
          <p:cNvSpPr/>
          <p:nvPr/>
        </p:nvSpPr>
        <p:spPr>
          <a:xfrm>
            <a:off x="4876800" y="2621280"/>
            <a:ext cx="2621280" cy="1920240"/>
          </a:xfrm>
          <a:custGeom>
            <a:avLst/>
            <a:gdLst>
              <a:gd name="connsiteX0" fmla="*/ 2621280 w 2621280"/>
              <a:gd name="connsiteY0" fmla="*/ 975360 h 1920240"/>
              <a:gd name="connsiteX1" fmla="*/ 2575560 w 2621280"/>
              <a:gd name="connsiteY1" fmla="*/ 899160 h 1920240"/>
              <a:gd name="connsiteX2" fmla="*/ 2560320 w 2621280"/>
              <a:gd name="connsiteY2" fmla="*/ 853440 h 1920240"/>
              <a:gd name="connsiteX3" fmla="*/ 2529840 w 2621280"/>
              <a:gd name="connsiteY3" fmla="*/ 807720 h 1920240"/>
              <a:gd name="connsiteX4" fmla="*/ 2499360 w 2621280"/>
              <a:gd name="connsiteY4" fmla="*/ 716280 h 1920240"/>
              <a:gd name="connsiteX5" fmla="*/ 2438400 w 2621280"/>
              <a:gd name="connsiteY5" fmla="*/ 624840 h 1920240"/>
              <a:gd name="connsiteX6" fmla="*/ 2407920 w 2621280"/>
              <a:gd name="connsiteY6" fmla="*/ 579120 h 1920240"/>
              <a:gd name="connsiteX7" fmla="*/ 2362200 w 2621280"/>
              <a:gd name="connsiteY7" fmla="*/ 548640 h 1920240"/>
              <a:gd name="connsiteX8" fmla="*/ 2301240 w 2621280"/>
              <a:gd name="connsiteY8" fmla="*/ 457200 h 1920240"/>
              <a:gd name="connsiteX9" fmla="*/ 2286000 w 2621280"/>
              <a:gd name="connsiteY9" fmla="*/ 411480 h 1920240"/>
              <a:gd name="connsiteX10" fmla="*/ 2255520 w 2621280"/>
              <a:gd name="connsiteY10" fmla="*/ 365760 h 1920240"/>
              <a:gd name="connsiteX11" fmla="*/ 2240280 w 2621280"/>
              <a:gd name="connsiteY11" fmla="*/ 320040 h 1920240"/>
              <a:gd name="connsiteX12" fmla="*/ 2179320 w 2621280"/>
              <a:gd name="connsiteY12" fmla="*/ 228600 h 1920240"/>
              <a:gd name="connsiteX13" fmla="*/ 2133600 w 2621280"/>
              <a:gd name="connsiteY13" fmla="*/ 137160 h 1920240"/>
              <a:gd name="connsiteX14" fmla="*/ 2103120 w 2621280"/>
              <a:gd name="connsiteY14" fmla="*/ 45720 h 1920240"/>
              <a:gd name="connsiteX15" fmla="*/ 2087880 w 2621280"/>
              <a:gd name="connsiteY15" fmla="*/ 0 h 1920240"/>
              <a:gd name="connsiteX16" fmla="*/ 2011680 w 2621280"/>
              <a:gd name="connsiteY16" fmla="*/ 15240 h 1920240"/>
              <a:gd name="connsiteX17" fmla="*/ 1920240 w 2621280"/>
              <a:gd name="connsiteY17" fmla="*/ 45720 h 1920240"/>
              <a:gd name="connsiteX18" fmla="*/ 1828800 w 2621280"/>
              <a:gd name="connsiteY18" fmla="*/ 76200 h 1920240"/>
              <a:gd name="connsiteX19" fmla="*/ 1783080 w 2621280"/>
              <a:gd name="connsiteY19" fmla="*/ 91440 h 1920240"/>
              <a:gd name="connsiteX20" fmla="*/ 1737360 w 2621280"/>
              <a:gd name="connsiteY20" fmla="*/ 106680 h 1920240"/>
              <a:gd name="connsiteX21" fmla="*/ 1691640 w 2621280"/>
              <a:gd name="connsiteY21" fmla="*/ 137160 h 1920240"/>
              <a:gd name="connsiteX22" fmla="*/ 1645920 w 2621280"/>
              <a:gd name="connsiteY22" fmla="*/ 152400 h 1920240"/>
              <a:gd name="connsiteX23" fmla="*/ 1554480 w 2621280"/>
              <a:gd name="connsiteY23" fmla="*/ 213360 h 1920240"/>
              <a:gd name="connsiteX24" fmla="*/ 1478280 w 2621280"/>
              <a:gd name="connsiteY24" fmla="*/ 289560 h 1920240"/>
              <a:gd name="connsiteX25" fmla="*/ 1386840 w 2621280"/>
              <a:gd name="connsiteY25" fmla="*/ 365760 h 1920240"/>
              <a:gd name="connsiteX26" fmla="*/ 1325880 w 2621280"/>
              <a:gd name="connsiteY26" fmla="*/ 441960 h 1920240"/>
              <a:gd name="connsiteX27" fmla="*/ 1295400 w 2621280"/>
              <a:gd name="connsiteY27" fmla="*/ 487680 h 1920240"/>
              <a:gd name="connsiteX28" fmla="*/ 1249680 w 2621280"/>
              <a:gd name="connsiteY28" fmla="*/ 533400 h 1920240"/>
              <a:gd name="connsiteX29" fmla="*/ 1158240 w 2621280"/>
              <a:gd name="connsiteY29" fmla="*/ 670560 h 1920240"/>
              <a:gd name="connsiteX30" fmla="*/ 1127760 w 2621280"/>
              <a:gd name="connsiteY30" fmla="*/ 716280 h 1920240"/>
              <a:gd name="connsiteX31" fmla="*/ 1112520 w 2621280"/>
              <a:gd name="connsiteY31" fmla="*/ 762000 h 1920240"/>
              <a:gd name="connsiteX32" fmla="*/ 1051560 w 2621280"/>
              <a:gd name="connsiteY32" fmla="*/ 853440 h 1920240"/>
              <a:gd name="connsiteX33" fmla="*/ 1021080 w 2621280"/>
              <a:gd name="connsiteY33" fmla="*/ 899160 h 1920240"/>
              <a:gd name="connsiteX34" fmla="*/ 990600 w 2621280"/>
              <a:gd name="connsiteY34" fmla="*/ 944880 h 1920240"/>
              <a:gd name="connsiteX35" fmla="*/ 914400 w 2621280"/>
              <a:gd name="connsiteY35" fmla="*/ 1173480 h 1920240"/>
              <a:gd name="connsiteX36" fmla="*/ 883920 w 2621280"/>
              <a:gd name="connsiteY36" fmla="*/ 1264920 h 1920240"/>
              <a:gd name="connsiteX37" fmla="*/ 868680 w 2621280"/>
              <a:gd name="connsiteY37" fmla="*/ 1310640 h 1920240"/>
              <a:gd name="connsiteX38" fmla="*/ 822960 w 2621280"/>
              <a:gd name="connsiteY38" fmla="*/ 1356360 h 1920240"/>
              <a:gd name="connsiteX39" fmla="*/ 792480 w 2621280"/>
              <a:gd name="connsiteY39" fmla="*/ 1447800 h 1920240"/>
              <a:gd name="connsiteX40" fmla="*/ 731520 w 2621280"/>
              <a:gd name="connsiteY40" fmla="*/ 1539240 h 1920240"/>
              <a:gd name="connsiteX41" fmla="*/ 701040 w 2621280"/>
              <a:gd name="connsiteY41" fmla="*/ 1630680 h 1920240"/>
              <a:gd name="connsiteX42" fmla="*/ 670560 w 2621280"/>
              <a:gd name="connsiteY42" fmla="*/ 1676400 h 1920240"/>
              <a:gd name="connsiteX43" fmla="*/ 594360 w 2621280"/>
              <a:gd name="connsiteY43" fmla="*/ 1813560 h 1920240"/>
              <a:gd name="connsiteX44" fmla="*/ 548640 w 2621280"/>
              <a:gd name="connsiteY44" fmla="*/ 1905000 h 1920240"/>
              <a:gd name="connsiteX45" fmla="*/ 502920 w 2621280"/>
              <a:gd name="connsiteY45" fmla="*/ 1920240 h 1920240"/>
              <a:gd name="connsiteX46" fmla="*/ 441960 w 2621280"/>
              <a:gd name="connsiteY46" fmla="*/ 1905000 h 1920240"/>
              <a:gd name="connsiteX47" fmla="*/ 350520 w 2621280"/>
              <a:gd name="connsiteY47" fmla="*/ 1844040 h 1920240"/>
              <a:gd name="connsiteX48" fmla="*/ 304800 w 2621280"/>
              <a:gd name="connsiteY48" fmla="*/ 1813560 h 1920240"/>
              <a:gd name="connsiteX49" fmla="*/ 259080 w 2621280"/>
              <a:gd name="connsiteY49" fmla="*/ 1798320 h 1920240"/>
              <a:gd name="connsiteX50" fmla="*/ 167640 w 2621280"/>
              <a:gd name="connsiteY50" fmla="*/ 1737360 h 1920240"/>
              <a:gd name="connsiteX51" fmla="*/ 76200 w 2621280"/>
              <a:gd name="connsiteY51" fmla="*/ 1706880 h 1920240"/>
              <a:gd name="connsiteX52" fmla="*/ 0 w 2621280"/>
              <a:gd name="connsiteY52" fmla="*/ 166116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21280" h="1920240">
                <a:moveTo>
                  <a:pt x="2621280" y="975360"/>
                </a:moveTo>
                <a:cubicBezTo>
                  <a:pt x="2606040" y="949960"/>
                  <a:pt x="2588807" y="925654"/>
                  <a:pt x="2575560" y="899160"/>
                </a:cubicBezTo>
                <a:cubicBezTo>
                  <a:pt x="2568376" y="884792"/>
                  <a:pt x="2567504" y="867808"/>
                  <a:pt x="2560320" y="853440"/>
                </a:cubicBezTo>
                <a:cubicBezTo>
                  <a:pt x="2552129" y="837057"/>
                  <a:pt x="2537279" y="824458"/>
                  <a:pt x="2529840" y="807720"/>
                </a:cubicBezTo>
                <a:cubicBezTo>
                  <a:pt x="2516791" y="778360"/>
                  <a:pt x="2517182" y="743013"/>
                  <a:pt x="2499360" y="716280"/>
                </a:cubicBezTo>
                <a:lnTo>
                  <a:pt x="2438400" y="624840"/>
                </a:lnTo>
                <a:cubicBezTo>
                  <a:pt x="2428240" y="609600"/>
                  <a:pt x="2423160" y="589280"/>
                  <a:pt x="2407920" y="579120"/>
                </a:cubicBezTo>
                <a:lnTo>
                  <a:pt x="2362200" y="548640"/>
                </a:lnTo>
                <a:cubicBezTo>
                  <a:pt x="2325963" y="439929"/>
                  <a:pt x="2377346" y="571358"/>
                  <a:pt x="2301240" y="457200"/>
                </a:cubicBezTo>
                <a:cubicBezTo>
                  <a:pt x="2292329" y="443834"/>
                  <a:pt x="2293184" y="425848"/>
                  <a:pt x="2286000" y="411480"/>
                </a:cubicBezTo>
                <a:cubicBezTo>
                  <a:pt x="2277809" y="395097"/>
                  <a:pt x="2263711" y="382143"/>
                  <a:pt x="2255520" y="365760"/>
                </a:cubicBezTo>
                <a:cubicBezTo>
                  <a:pt x="2248336" y="351392"/>
                  <a:pt x="2248082" y="334083"/>
                  <a:pt x="2240280" y="320040"/>
                </a:cubicBezTo>
                <a:cubicBezTo>
                  <a:pt x="2222490" y="288018"/>
                  <a:pt x="2190904" y="263353"/>
                  <a:pt x="2179320" y="228600"/>
                </a:cubicBezTo>
                <a:cubicBezTo>
                  <a:pt x="2123740" y="61859"/>
                  <a:pt x="2212382" y="314419"/>
                  <a:pt x="2133600" y="137160"/>
                </a:cubicBezTo>
                <a:cubicBezTo>
                  <a:pt x="2120551" y="107800"/>
                  <a:pt x="2113280" y="76200"/>
                  <a:pt x="2103120" y="45720"/>
                </a:cubicBezTo>
                <a:lnTo>
                  <a:pt x="2087880" y="0"/>
                </a:lnTo>
                <a:cubicBezTo>
                  <a:pt x="2062480" y="5080"/>
                  <a:pt x="2036670" y="8424"/>
                  <a:pt x="2011680" y="15240"/>
                </a:cubicBezTo>
                <a:cubicBezTo>
                  <a:pt x="1980683" y="23694"/>
                  <a:pt x="1950720" y="35560"/>
                  <a:pt x="1920240" y="45720"/>
                </a:cubicBezTo>
                <a:lnTo>
                  <a:pt x="1828800" y="76200"/>
                </a:lnTo>
                <a:lnTo>
                  <a:pt x="1783080" y="91440"/>
                </a:lnTo>
                <a:cubicBezTo>
                  <a:pt x="1767840" y="96520"/>
                  <a:pt x="1750726" y="97769"/>
                  <a:pt x="1737360" y="106680"/>
                </a:cubicBezTo>
                <a:cubicBezTo>
                  <a:pt x="1722120" y="116840"/>
                  <a:pt x="1708023" y="128969"/>
                  <a:pt x="1691640" y="137160"/>
                </a:cubicBezTo>
                <a:cubicBezTo>
                  <a:pt x="1677272" y="144344"/>
                  <a:pt x="1659963" y="144598"/>
                  <a:pt x="1645920" y="152400"/>
                </a:cubicBezTo>
                <a:cubicBezTo>
                  <a:pt x="1613898" y="170190"/>
                  <a:pt x="1554480" y="213360"/>
                  <a:pt x="1554480" y="213360"/>
                </a:cubicBezTo>
                <a:cubicBezTo>
                  <a:pt x="1498600" y="297180"/>
                  <a:pt x="1554480" y="226060"/>
                  <a:pt x="1478280" y="289560"/>
                </a:cubicBezTo>
                <a:cubicBezTo>
                  <a:pt x="1360937" y="387346"/>
                  <a:pt x="1500354" y="290084"/>
                  <a:pt x="1386840" y="365760"/>
                </a:cubicBezTo>
                <a:cubicBezTo>
                  <a:pt x="1357171" y="454767"/>
                  <a:pt x="1394814" y="373026"/>
                  <a:pt x="1325880" y="441960"/>
                </a:cubicBezTo>
                <a:cubicBezTo>
                  <a:pt x="1312928" y="454912"/>
                  <a:pt x="1307126" y="473609"/>
                  <a:pt x="1295400" y="487680"/>
                </a:cubicBezTo>
                <a:cubicBezTo>
                  <a:pt x="1281602" y="504237"/>
                  <a:pt x="1262912" y="516387"/>
                  <a:pt x="1249680" y="533400"/>
                </a:cubicBezTo>
                <a:lnTo>
                  <a:pt x="1158240" y="670560"/>
                </a:lnTo>
                <a:cubicBezTo>
                  <a:pt x="1148080" y="685800"/>
                  <a:pt x="1133552" y="698904"/>
                  <a:pt x="1127760" y="716280"/>
                </a:cubicBezTo>
                <a:cubicBezTo>
                  <a:pt x="1122680" y="731520"/>
                  <a:pt x="1120322" y="747957"/>
                  <a:pt x="1112520" y="762000"/>
                </a:cubicBezTo>
                <a:cubicBezTo>
                  <a:pt x="1094730" y="794022"/>
                  <a:pt x="1071880" y="822960"/>
                  <a:pt x="1051560" y="853440"/>
                </a:cubicBezTo>
                <a:lnTo>
                  <a:pt x="1021080" y="899160"/>
                </a:lnTo>
                <a:cubicBezTo>
                  <a:pt x="1010920" y="914400"/>
                  <a:pt x="996392" y="927504"/>
                  <a:pt x="990600" y="944880"/>
                </a:cubicBezTo>
                <a:lnTo>
                  <a:pt x="914400" y="1173480"/>
                </a:lnTo>
                <a:lnTo>
                  <a:pt x="883920" y="1264920"/>
                </a:lnTo>
                <a:cubicBezTo>
                  <a:pt x="878840" y="1280160"/>
                  <a:pt x="880039" y="1299281"/>
                  <a:pt x="868680" y="1310640"/>
                </a:cubicBezTo>
                <a:lnTo>
                  <a:pt x="822960" y="1356360"/>
                </a:lnTo>
                <a:cubicBezTo>
                  <a:pt x="812800" y="1386840"/>
                  <a:pt x="810302" y="1421067"/>
                  <a:pt x="792480" y="1447800"/>
                </a:cubicBezTo>
                <a:cubicBezTo>
                  <a:pt x="772160" y="1478280"/>
                  <a:pt x="743104" y="1504487"/>
                  <a:pt x="731520" y="1539240"/>
                </a:cubicBezTo>
                <a:cubicBezTo>
                  <a:pt x="721360" y="1569720"/>
                  <a:pt x="718862" y="1603947"/>
                  <a:pt x="701040" y="1630680"/>
                </a:cubicBezTo>
                <a:cubicBezTo>
                  <a:pt x="690880" y="1645920"/>
                  <a:pt x="677999" y="1659662"/>
                  <a:pt x="670560" y="1676400"/>
                </a:cubicBezTo>
                <a:cubicBezTo>
                  <a:pt x="610887" y="1810664"/>
                  <a:pt x="677810" y="1730110"/>
                  <a:pt x="594360" y="1813560"/>
                </a:cubicBezTo>
                <a:cubicBezTo>
                  <a:pt x="584320" y="1843679"/>
                  <a:pt x="575497" y="1883514"/>
                  <a:pt x="548640" y="1905000"/>
                </a:cubicBezTo>
                <a:cubicBezTo>
                  <a:pt x="536096" y="1915035"/>
                  <a:pt x="518160" y="1915160"/>
                  <a:pt x="502920" y="1920240"/>
                </a:cubicBezTo>
                <a:cubicBezTo>
                  <a:pt x="482600" y="1915160"/>
                  <a:pt x="460694" y="1914367"/>
                  <a:pt x="441960" y="1905000"/>
                </a:cubicBezTo>
                <a:cubicBezTo>
                  <a:pt x="409195" y="1888617"/>
                  <a:pt x="381000" y="1864360"/>
                  <a:pt x="350520" y="1844040"/>
                </a:cubicBezTo>
                <a:cubicBezTo>
                  <a:pt x="335280" y="1833880"/>
                  <a:pt x="322176" y="1819352"/>
                  <a:pt x="304800" y="1813560"/>
                </a:cubicBezTo>
                <a:cubicBezTo>
                  <a:pt x="289560" y="1808480"/>
                  <a:pt x="273123" y="1806122"/>
                  <a:pt x="259080" y="1798320"/>
                </a:cubicBezTo>
                <a:cubicBezTo>
                  <a:pt x="227058" y="1780530"/>
                  <a:pt x="202393" y="1748944"/>
                  <a:pt x="167640" y="1737360"/>
                </a:cubicBezTo>
                <a:lnTo>
                  <a:pt x="76200" y="1706880"/>
                </a:lnTo>
                <a:cubicBezTo>
                  <a:pt x="23296" y="1653976"/>
                  <a:pt x="52033" y="1661160"/>
                  <a:pt x="0" y="1661160"/>
                </a:cubicBezTo>
              </a:path>
            </a:pathLst>
          </a:custGeom>
          <a:noFill/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6FE471B-85DF-4473-9A73-E6405BEC9AFD}"/>
              </a:ext>
            </a:extLst>
          </p:cNvPr>
          <p:cNvSpPr/>
          <p:nvPr/>
        </p:nvSpPr>
        <p:spPr>
          <a:xfrm>
            <a:off x="4724400" y="4122420"/>
            <a:ext cx="304800" cy="335280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5081DC-A5A7-4A9B-9A00-1AE2F6DA5A7D}"/>
              </a:ext>
            </a:extLst>
          </p:cNvPr>
          <p:cNvSpPr/>
          <p:nvPr/>
        </p:nvSpPr>
        <p:spPr>
          <a:xfrm>
            <a:off x="-72338" y="-199687"/>
            <a:ext cx="6037545" cy="7089731"/>
          </a:xfrm>
          <a:custGeom>
            <a:avLst/>
            <a:gdLst>
              <a:gd name="connsiteX0" fmla="*/ 5498926 w 6037545"/>
              <a:gd name="connsiteY0" fmla="*/ 75156 h 7089731"/>
              <a:gd name="connsiteX1" fmla="*/ 5323561 w 6037545"/>
              <a:gd name="connsiteY1" fmla="*/ 363255 h 7089731"/>
              <a:gd name="connsiteX2" fmla="*/ 5148197 w 6037545"/>
              <a:gd name="connsiteY2" fmla="*/ 563671 h 7089731"/>
              <a:gd name="connsiteX3" fmla="*/ 4972832 w 6037545"/>
              <a:gd name="connsiteY3" fmla="*/ 651353 h 7089731"/>
              <a:gd name="connsiteX4" fmla="*/ 4459265 w 6037545"/>
              <a:gd name="connsiteY4" fmla="*/ 676405 h 7089731"/>
              <a:gd name="connsiteX5" fmla="*/ 4308953 w 6037545"/>
              <a:gd name="connsiteY5" fmla="*/ 601249 h 7089731"/>
              <a:gd name="connsiteX6" fmla="*/ 4020854 w 6037545"/>
              <a:gd name="connsiteY6" fmla="*/ 475989 h 7089731"/>
              <a:gd name="connsiteX7" fmla="*/ 3883068 w 6037545"/>
              <a:gd name="connsiteY7" fmla="*/ 425885 h 7089731"/>
              <a:gd name="connsiteX8" fmla="*/ 3732756 w 6037545"/>
              <a:gd name="connsiteY8" fmla="*/ 488515 h 7089731"/>
              <a:gd name="connsiteX9" fmla="*/ 3557391 w 6037545"/>
              <a:gd name="connsiteY9" fmla="*/ 551145 h 7089731"/>
              <a:gd name="connsiteX10" fmla="*/ 3331923 w 6037545"/>
              <a:gd name="connsiteY10" fmla="*/ 889348 h 7089731"/>
              <a:gd name="connsiteX11" fmla="*/ 3169085 w 6037545"/>
              <a:gd name="connsiteY11" fmla="*/ 1139868 h 7089731"/>
              <a:gd name="connsiteX12" fmla="*/ 3056350 w 6037545"/>
              <a:gd name="connsiteY12" fmla="*/ 1490597 h 7089731"/>
              <a:gd name="connsiteX13" fmla="*/ 2943616 w 6037545"/>
              <a:gd name="connsiteY13" fmla="*/ 1791222 h 7089731"/>
              <a:gd name="connsiteX14" fmla="*/ 3006246 w 6037545"/>
              <a:gd name="connsiteY14" fmla="*/ 2079320 h 7089731"/>
              <a:gd name="connsiteX15" fmla="*/ 3156559 w 6037545"/>
              <a:gd name="connsiteY15" fmla="*/ 2242159 h 7089731"/>
              <a:gd name="connsiteX16" fmla="*/ 3206663 w 6037545"/>
              <a:gd name="connsiteY16" fmla="*/ 2392471 h 7089731"/>
              <a:gd name="connsiteX17" fmla="*/ 3144032 w 6037545"/>
              <a:gd name="connsiteY17" fmla="*/ 2580361 h 7089731"/>
              <a:gd name="connsiteX18" fmla="*/ 3056350 w 6037545"/>
              <a:gd name="connsiteY18" fmla="*/ 2730674 h 7089731"/>
              <a:gd name="connsiteX19" fmla="*/ 2893512 w 6037545"/>
              <a:gd name="connsiteY19" fmla="*/ 2818356 h 7089731"/>
              <a:gd name="connsiteX20" fmla="*/ 2755726 w 6037545"/>
              <a:gd name="connsiteY20" fmla="*/ 2893512 h 7089731"/>
              <a:gd name="connsiteX21" fmla="*/ 2329841 w 6037545"/>
              <a:gd name="connsiteY21" fmla="*/ 2868460 h 7089731"/>
              <a:gd name="connsiteX22" fmla="*/ 2242159 w 6037545"/>
              <a:gd name="connsiteY22" fmla="*/ 2793304 h 7089731"/>
              <a:gd name="connsiteX23" fmla="*/ 2079320 w 6037545"/>
              <a:gd name="connsiteY23" fmla="*/ 2843408 h 7089731"/>
              <a:gd name="connsiteX24" fmla="*/ 1565753 w 6037545"/>
              <a:gd name="connsiteY24" fmla="*/ 2818356 h 7089731"/>
              <a:gd name="connsiteX25" fmla="*/ 1277654 w 6037545"/>
              <a:gd name="connsiteY25" fmla="*/ 2780778 h 7089731"/>
              <a:gd name="connsiteX26" fmla="*/ 1052186 w 6037545"/>
              <a:gd name="connsiteY26" fmla="*/ 2730674 h 7089731"/>
              <a:gd name="connsiteX27" fmla="*/ 751561 w 6037545"/>
              <a:gd name="connsiteY27" fmla="*/ 2755726 h 7089731"/>
              <a:gd name="connsiteX28" fmla="*/ 438411 w 6037545"/>
              <a:gd name="connsiteY28" fmla="*/ 2793304 h 7089731"/>
              <a:gd name="connsiteX29" fmla="*/ 275572 w 6037545"/>
              <a:gd name="connsiteY29" fmla="*/ 2843408 h 7089731"/>
              <a:gd name="connsiteX30" fmla="*/ 150312 w 6037545"/>
              <a:gd name="connsiteY30" fmla="*/ 2968668 h 7089731"/>
              <a:gd name="connsiteX31" fmla="*/ 25052 w 6037545"/>
              <a:gd name="connsiteY31" fmla="*/ 3156559 h 7089731"/>
              <a:gd name="connsiteX32" fmla="*/ 0 w 6037545"/>
              <a:gd name="connsiteY32" fmla="*/ 3319397 h 7089731"/>
              <a:gd name="connsiteX33" fmla="*/ 237994 w 6037545"/>
              <a:gd name="connsiteY33" fmla="*/ 3444657 h 7089731"/>
              <a:gd name="connsiteX34" fmla="*/ 501041 w 6037545"/>
              <a:gd name="connsiteY34" fmla="*/ 3394553 h 7089731"/>
              <a:gd name="connsiteX35" fmla="*/ 651353 w 6037545"/>
              <a:gd name="connsiteY35" fmla="*/ 3331923 h 7089731"/>
              <a:gd name="connsiteX36" fmla="*/ 826717 w 6037545"/>
              <a:gd name="connsiteY36" fmla="*/ 3419605 h 7089731"/>
              <a:gd name="connsiteX37" fmla="*/ 864295 w 6037545"/>
              <a:gd name="connsiteY37" fmla="*/ 3682652 h 7089731"/>
              <a:gd name="connsiteX38" fmla="*/ 851769 w 6037545"/>
              <a:gd name="connsiteY38" fmla="*/ 4296427 h 7089731"/>
              <a:gd name="connsiteX39" fmla="*/ 977030 w 6037545"/>
              <a:gd name="connsiteY39" fmla="*/ 4409161 h 7089731"/>
              <a:gd name="connsiteX40" fmla="*/ 1189972 w 6037545"/>
              <a:gd name="connsiteY40" fmla="*/ 4496844 h 7089731"/>
              <a:gd name="connsiteX41" fmla="*/ 1315232 w 6037545"/>
              <a:gd name="connsiteY41" fmla="*/ 4584526 h 7089731"/>
              <a:gd name="connsiteX42" fmla="*/ 1327759 w 6037545"/>
              <a:gd name="connsiteY42" fmla="*/ 4835046 h 7089731"/>
              <a:gd name="connsiteX43" fmla="*/ 1315232 w 6037545"/>
              <a:gd name="connsiteY43" fmla="*/ 5123145 h 7089731"/>
              <a:gd name="connsiteX44" fmla="*/ 1415441 w 6037545"/>
              <a:gd name="connsiteY44" fmla="*/ 5473874 h 7089731"/>
              <a:gd name="connsiteX45" fmla="*/ 1503123 w 6037545"/>
              <a:gd name="connsiteY45" fmla="*/ 5774498 h 7089731"/>
              <a:gd name="connsiteX46" fmla="*/ 1640909 w 6037545"/>
              <a:gd name="connsiteY46" fmla="*/ 5849655 h 7089731"/>
              <a:gd name="connsiteX47" fmla="*/ 1778695 w 6037545"/>
              <a:gd name="connsiteY47" fmla="*/ 5498926 h 7089731"/>
              <a:gd name="connsiteX48" fmla="*/ 1841326 w 6037545"/>
              <a:gd name="connsiteY48" fmla="*/ 5436296 h 7089731"/>
              <a:gd name="connsiteX49" fmla="*/ 2054268 w 6037545"/>
              <a:gd name="connsiteY49" fmla="*/ 5373666 h 7089731"/>
              <a:gd name="connsiteX50" fmla="*/ 2091846 w 6037545"/>
              <a:gd name="connsiteY50" fmla="*/ 5586608 h 7089731"/>
              <a:gd name="connsiteX51" fmla="*/ 1966586 w 6037545"/>
              <a:gd name="connsiteY51" fmla="*/ 5874707 h 7089731"/>
              <a:gd name="connsiteX52" fmla="*/ 1916482 w 6037545"/>
              <a:gd name="connsiteY52" fmla="*/ 6100175 h 7089731"/>
              <a:gd name="connsiteX53" fmla="*/ 2029216 w 6037545"/>
              <a:gd name="connsiteY53" fmla="*/ 6200383 h 7089731"/>
              <a:gd name="connsiteX54" fmla="*/ 2204580 w 6037545"/>
              <a:gd name="connsiteY54" fmla="*/ 6200383 h 7089731"/>
              <a:gd name="connsiteX55" fmla="*/ 2467627 w 6037545"/>
              <a:gd name="connsiteY55" fmla="*/ 6100175 h 7089731"/>
              <a:gd name="connsiteX56" fmla="*/ 2680569 w 6037545"/>
              <a:gd name="connsiteY56" fmla="*/ 5874707 h 7089731"/>
              <a:gd name="connsiteX57" fmla="*/ 2780778 w 6037545"/>
              <a:gd name="connsiteY57" fmla="*/ 5774498 h 7089731"/>
              <a:gd name="connsiteX58" fmla="*/ 2956142 w 6037545"/>
              <a:gd name="connsiteY58" fmla="*/ 5636712 h 7089731"/>
              <a:gd name="connsiteX59" fmla="*/ 3169085 w 6037545"/>
              <a:gd name="connsiteY59" fmla="*/ 5561556 h 7089731"/>
              <a:gd name="connsiteX60" fmla="*/ 3356975 w 6037545"/>
              <a:gd name="connsiteY60" fmla="*/ 5674290 h 7089731"/>
              <a:gd name="connsiteX61" fmla="*/ 3394553 w 6037545"/>
              <a:gd name="connsiteY61" fmla="*/ 5874707 h 7089731"/>
              <a:gd name="connsiteX62" fmla="*/ 3331923 w 6037545"/>
              <a:gd name="connsiteY62" fmla="*/ 6100175 h 7089731"/>
              <a:gd name="connsiteX63" fmla="*/ 3344449 w 6037545"/>
              <a:gd name="connsiteY63" fmla="*/ 6425852 h 7089731"/>
              <a:gd name="connsiteX64" fmla="*/ 3344449 w 6037545"/>
              <a:gd name="connsiteY64" fmla="*/ 6751529 h 7089731"/>
              <a:gd name="connsiteX65" fmla="*/ 3344449 w 6037545"/>
              <a:gd name="connsiteY65" fmla="*/ 6939419 h 7089731"/>
              <a:gd name="connsiteX66" fmla="*/ 3394553 w 6037545"/>
              <a:gd name="connsiteY66" fmla="*/ 7089731 h 7089731"/>
              <a:gd name="connsiteX67" fmla="*/ 3582443 w 6037545"/>
              <a:gd name="connsiteY67" fmla="*/ 7014575 h 7089731"/>
              <a:gd name="connsiteX68" fmla="*/ 3782860 w 6037545"/>
              <a:gd name="connsiteY68" fmla="*/ 6826685 h 7089731"/>
              <a:gd name="connsiteX69" fmla="*/ 3870542 w 6037545"/>
              <a:gd name="connsiteY69" fmla="*/ 6450904 h 7089731"/>
              <a:gd name="connsiteX70" fmla="*/ 3745282 w 6037545"/>
              <a:gd name="connsiteY70" fmla="*/ 6350696 h 7089731"/>
              <a:gd name="connsiteX71" fmla="*/ 3720230 w 6037545"/>
              <a:gd name="connsiteY71" fmla="*/ 6263014 h 7089731"/>
              <a:gd name="connsiteX72" fmla="*/ 3795386 w 6037545"/>
              <a:gd name="connsiteY72" fmla="*/ 6112701 h 7089731"/>
              <a:gd name="connsiteX73" fmla="*/ 3970750 w 6037545"/>
              <a:gd name="connsiteY73" fmla="*/ 5849655 h 7089731"/>
              <a:gd name="connsiteX74" fmla="*/ 4008328 w 6037545"/>
              <a:gd name="connsiteY74" fmla="*/ 5536504 h 7089731"/>
              <a:gd name="connsiteX75" fmla="*/ 3958224 w 6037545"/>
              <a:gd name="connsiteY75" fmla="*/ 5486400 h 7089731"/>
              <a:gd name="connsiteX76" fmla="*/ 3933172 w 6037545"/>
              <a:gd name="connsiteY76" fmla="*/ 5273457 h 7089731"/>
              <a:gd name="connsiteX77" fmla="*/ 4020854 w 6037545"/>
              <a:gd name="connsiteY77" fmla="*/ 5073041 h 7089731"/>
              <a:gd name="connsiteX78" fmla="*/ 4196219 w 6037545"/>
              <a:gd name="connsiteY78" fmla="*/ 4897677 h 7089731"/>
              <a:gd name="connsiteX79" fmla="*/ 4334005 w 6037545"/>
              <a:gd name="connsiteY79" fmla="*/ 4709786 h 7089731"/>
              <a:gd name="connsiteX80" fmla="*/ 4359057 w 6037545"/>
              <a:gd name="connsiteY80" fmla="*/ 4459266 h 7089731"/>
              <a:gd name="connsiteX81" fmla="*/ 4359057 w 6037545"/>
              <a:gd name="connsiteY81" fmla="*/ 4258849 h 7089731"/>
              <a:gd name="connsiteX82" fmla="*/ 4246323 w 6037545"/>
              <a:gd name="connsiteY82" fmla="*/ 4146115 h 7089731"/>
              <a:gd name="connsiteX83" fmla="*/ 4171167 w 6037545"/>
              <a:gd name="connsiteY83" fmla="*/ 4058433 h 7089731"/>
              <a:gd name="connsiteX84" fmla="*/ 4121063 w 6037545"/>
              <a:gd name="connsiteY84" fmla="*/ 3895594 h 7089731"/>
              <a:gd name="connsiteX85" fmla="*/ 4121063 w 6037545"/>
              <a:gd name="connsiteY85" fmla="*/ 3795386 h 7089731"/>
              <a:gd name="connsiteX86" fmla="*/ 4096011 w 6037545"/>
              <a:gd name="connsiteY86" fmla="*/ 3582444 h 7089731"/>
              <a:gd name="connsiteX87" fmla="*/ 4108537 w 6037545"/>
              <a:gd name="connsiteY87" fmla="*/ 3419605 h 7089731"/>
              <a:gd name="connsiteX88" fmla="*/ 4208745 w 6037545"/>
              <a:gd name="connsiteY88" fmla="*/ 3457183 h 7089731"/>
              <a:gd name="connsiteX89" fmla="*/ 4296427 w 6037545"/>
              <a:gd name="connsiteY89" fmla="*/ 3532340 h 7089731"/>
              <a:gd name="connsiteX90" fmla="*/ 4371583 w 6037545"/>
              <a:gd name="connsiteY90" fmla="*/ 3507288 h 7089731"/>
              <a:gd name="connsiteX91" fmla="*/ 4346531 w 6037545"/>
              <a:gd name="connsiteY91" fmla="*/ 3306871 h 7089731"/>
              <a:gd name="connsiteX92" fmla="*/ 4346531 w 6037545"/>
              <a:gd name="connsiteY92" fmla="*/ 3206663 h 7089731"/>
              <a:gd name="connsiteX93" fmla="*/ 4496843 w 6037545"/>
              <a:gd name="connsiteY93" fmla="*/ 3156559 h 7089731"/>
              <a:gd name="connsiteX94" fmla="*/ 4622104 w 6037545"/>
              <a:gd name="connsiteY94" fmla="*/ 3244241 h 7089731"/>
              <a:gd name="connsiteX95" fmla="*/ 4709786 w 6037545"/>
              <a:gd name="connsiteY95" fmla="*/ 3444657 h 7089731"/>
              <a:gd name="connsiteX96" fmla="*/ 4809994 w 6037545"/>
              <a:gd name="connsiteY96" fmla="*/ 3657600 h 7089731"/>
              <a:gd name="connsiteX97" fmla="*/ 4910202 w 6037545"/>
              <a:gd name="connsiteY97" fmla="*/ 3795386 h 7089731"/>
              <a:gd name="connsiteX98" fmla="*/ 5047989 w 6037545"/>
              <a:gd name="connsiteY98" fmla="*/ 3958224 h 7089731"/>
              <a:gd name="connsiteX99" fmla="*/ 5148197 w 6037545"/>
              <a:gd name="connsiteY99" fmla="*/ 4045907 h 7089731"/>
              <a:gd name="connsiteX100" fmla="*/ 5874706 w 6037545"/>
              <a:gd name="connsiteY100" fmla="*/ 2480153 h 7089731"/>
              <a:gd name="connsiteX101" fmla="*/ 5837128 w 6037545"/>
              <a:gd name="connsiteY101" fmla="*/ 2317315 h 7089731"/>
              <a:gd name="connsiteX102" fmla="*/ 5824602 w 6037545"/>
              <a:gd name="connsiteY102" fmla="*/ 1841326 h 7089731"/>
              <a:gd name="connsiteX103" fmla="*/ 5799550 w 6037545"/>
              <a:gd name="connsiteY103" fmla="*/ 1703540 h 7089731"/>
              <a:gd name="connsiteX104" fmla="*/ 5899759 w 6037545"/>
              <a:gd name="connsiteY104" fmla="*/ 1528175 h 7089731"/>
              <a:gd name="connsiteX105" fmla="*/ 5962389 w 6037545"/>
              <a:gd name="connsiteY105" fmla="*/ 1252603 h 7089731"/>
              <a:gd name="connsiteX106" fmla="*/ 5974915 w 6037545"/>
              <a:gd name="connsiteY106" fmla="*/ 839244 h 7089731"/>
              <a:gd name="connsiteX107" fmla="*/ 5987441 w 6037545"/>
              <a:gd name="connsiteY107" fmla="*/ 588723 h 7089731"/>
              <a:gd name="connsiteX108" fmla="*/ 6012493 w 6037545"/>
              <a:gd name="connsiteY108" fmla="*/ 475989 h 7089731"/>
              <a:gd name="connsiteX109" fmla="*/ 6037545 w 6037545"/>
              <a:gd name="connsiteY109" fmla="*/ 325677 h 7089731"/>
              <a:gd name="connsiteX110" fmla="*/ 6025019 w 6037545"/>
              <a:gd name="connsiteY110" fmla="*/ 212942 h 7089731"/>
              <a:gd name="connsiteX111" fmla="*/ 5937337 w 6037545"/>
              <a:gd name="connsiteY111" fmla="*/ 112734 h 7089731"/>
              <a:gd name="connsiteX112" fmla="*/ 5799550 w 6037545"/>
              <a:gd name="connsiteY112" fmla="*/ 0 h 7089731"/>
              <a:gd name="connsiteX113" fmla="*/ 5561556 w 6037545"/>
              <a:gd name="connsiteY113" fmla="*/ 50104 h 7089731"/>
              <a:gd name="connsiteX114" fmla="*/ 5498926 w 6037545"/>
              <a:gd name="connsiteY114" fmla="*/ 75156 h 708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6037545" h="7089731">
                <a:moveTo>
                  <a:pt x="5498926" y="75156"/>
                </a:moveTo>
                <a:lnTo>
                  <a:pt x="5323561" y="363255"/>
                </a:lnTo>
                <a:lnTo>
                  <a:pt x="5148197" y="563671"/>
                </a:lnTo>
                <a:lnTo>
                  <a:pt x="4972832" y="651353"/>
                </a:lnTo>
                <a:lnTo>
                  <a:pt x="4459265" y="676405"/>
                </a:lnTo>
                <a:lnTo>
                  <a:pt x="4308953" y="601249"/>
                </a:lnTo>
                <a:lnTo>
                  <a:pt x="4020854" y="475989"/>
                </a:lnTo>
                <a:lnTo>
                  <a:pt x="3883068" y="425885"/>
                </a:lnTo>
                <a:lnTo>
                  <a:pt x="3732756" y="488515"/>
                </a:lnTo>
                <a:lnTo>
                  <a:pt x="3557391" y="551145"/>
                </a:lnTo>
                <a:lnTo>
                  <a:pt x="3331923" y="889348"/>
                </a:lnTo>
                <a:lnTo>
                  <a:pt x="3169085" y="1139868"/>
                </a:lnTo>
                <a:lnTo>
                  <a:pt x="3056350" y="1490597"/>
                </a:lnTo>
                <a:lnTo>
                  <a:pt x="2943616" y="1791222"/>
                </a:lnTo>
                <a:lnTo>
                  <a:pt x="3006246" y="2079320"/>
                </a:lnTo>
                <a:lnTo>
                  <a:pt x="3156559" y="2242159"/>
                </a:lnTo>
                <a:lnTo>
                  <a:pt x="3206663" y="2392471"/>
                </a:lnTo>
                <a:lnTo>
                  <a:pt x="3144032" y="2580361"/>
                </a:lnTo>
                <a:lnTo>
                  <a:pt x="3056350" y="2730674"/>
                </a:lnTo>
                <a:lnTo>
                  <a:pt x="2893512" y="2818356"/>
                </a:lnTo>
                <a:lnTo>
                  <a:pt x="2755726" y="2893512"/>
                </a:lnTo>
                <a:lnTo>
                  <a:pt x="2329841" y="2868460"/>
                </a:lnTo>
                <a:lnTo>
                  <a:pt x="2242159" y="2793304"/>
                </a:lnTo>
                <a:lnTo>
                  <a:pt x="2079320" y="2843408"/>
                </a:lnTo>
                <a:lnTo>
                  <a:pt x="1565753" y="2818356"/>
                </a:lnTo>
                <a:lnTo>
                  <a:pt x="1277654" y="2780778"/>
                </a:lnTo>
                <a:lnTo>
                  <a:pt x="1052186" y="2730674"/>
                </a:lnTo>
                <a:lnTo>
                  <a:pt x="751561" y="2755726"/>
                </a:lnTo>
                <a:lnTo>
                  <a:pt x="438411" y="2793304"/>
                </a:lnTo>
                <a:lnTo>
                  <a:pt x="275572" y="2843408"/>
                </a:lnTo>
                <a:lnTo>
                  <a:pt x="150312" y="2968668"/>
                </a:lnTo>
                <a:lnTo>
                  <a:pt x="25052" y="3156559"/>
                </a:lnTo>
                <a:lnTo>
                  <a:pt x="0" y="3319397"/>
                </a:lnTo>
                <a:lnTo>
                  <a:pt x="237994" y="3444657"/>
                </a:lnTo>
                <a:lnTo>
                  <a:pt x="501041" y="3394553"/>
                </a:lnTo>
                <a:lnTo>
                  <a:pt x="651353" y="3331923"/>
                </a:lnTo>
                <a:lnTo>
                  <a:pt x="826717" y="3419605"/>
                </a:lnTo>
                <a:lnTo>
                  <a:pt x="864295" y="3682652"/>
                </a:lnTo>
                <a:lnTo>
                  <a:pt x="851769" y="4296427"/>
                </a:lnTo>
                <a:lnTo>
                  <a:pt x="977030" y="4409161"/>
                </a:lnTo>
                <a:lnTo>
                  <a:pt x="1189972" y="4496844"/>
                </a:lnTo>
                <a:lnTo>
                  <a:pt x="1315232" y="4584526"/>
                </a:lnTo>
                <a:lnTo>
                  <a:pt x="1327759" y="4835046"/>
                </a:lnTo>
                <a:lnTo>
                  <a:pt x="1315232" y="5123145"/>
                </a:lnTo>
                <a:lnTo>
                  <a:pt x="1415441" y="5473874"/>
                </a:lnTo>
                <a:lnTo>
                  <a:pt x="1503123" y="5774498"/>
                </a:lnTo>
                <a:lnTo>
                  <a:pt x="1640909" y="5849655"/>
                </a:lnTo>
                <a:lnTo>
                  <a:pt x="1778695" y="5498926"/>
                </a:lnTo>
                <a:lnTo>
                  <a:pt x="1841326" y="5436296"/>
                </a:lnTo>
                <a:lnTo>
                  <a:pt x="2054268" y="5373666"/>
                </a:lnTo>
                <a:lnTo>
                  <a:pt x="2091846" y="5586608"/>
                </a:lnTo>
                <a:lnTo>
                  <a:pt x="1966586" y="5874707"/>
                </a:lnTo>
                <a:lnTo>
                  <a:pt x="1916482" y="6100175"/>
                </a:lnTo>
                <a:lnTo>
                  <a:pt x="2029216" y="6200383"/>
                </a:lnTo>
                <a:lnTo>
                  <a:pt x="2204580" y="6200383"/>
                </a:lnTo>
                <a:lnTo>
                  <a:pt x="2467627" y="6100175"/>
                </a:lnTo>
                <a:lnTo>
                  <a:pt x="2680569" y="5874707"/>
                </a:lnTo>
                <a:lnTo>
                  <a:pt x="2780778" y="5774498"/>
                </a:lnTo>
                <a:lnTo>
                  <a:pt x="2956142" y="5636712"/>
                </a:lnTo>
                <a:lnTo>
                  <a:pt x="3169085" y="5561556"/>
                </a:lnTo>
                <a:lnTo>
                  <a:pt x="3356975" y="5674290"/>
                </a:lnTo>
                <a:lnTo>
                  <a:pt x="3394553" y="5874707"/>
                </a:lnTo>
                <a:lnTo>
                  <a:pt x="3331923" y="6100175"/>
                </a:lnTo>
                <a:lnTo>
                  <a:pt x="3344449" y="6425852"/>
                </a:lnTo>
                <a:lnTo>
                  <a:pt x="3344449" y="6751529"/>
                </a:lnTo>
                <a:lnTo>
                  <a:pt x="3344449" y="6939419"/>
                </a:lnTo>
                <a:lnTo>
                  <a:pt x="3394553" y="7089731"/>
                </a:lnTo>
                <a:lnTo>
                  <a:pt x="3582443" y="7014575"/>
                </a:lnTo>
                <a:lnTo>
                  <a:pt x="3782860" y="6826685"/>
                </a:lnTo>
                <a:lnTo>
                  <a:pt x="3870542" y="6450904"/>
                </a:lnTo>
                <a:lnTo>
                  <a:pt x="3745282" y="6350696"/>
                </a:lnTo>
                <a:lnTo>
                  <a:pt x="3720230" y="6263014"/>
                </a:lnTo>
                <a:lnTo>
                  <a:pt x="3795386" y="6112701"/>
                </a:lnTo>
                <a:lnTo>
                  <a:pt x="3970750" y="5849655"/>
                </a:lnTo>
                <a:lnTo>
                  <a:pt x="4008328" y="5536504"/>
                </a:lnTo>
                <a:lnTo>
                  <a:pt x="3958224" y="5486400"/>
                </a:lnTo>
                <a:lnTo>
                  <a:pt x="3933172" y="5273457"/>
                </a:lnTo>
                <a:lnTo>
                  <a:pt x="4020854" y="5073041"/>
                </a:lnTo>
                <a:lnTo>
                  <a:pt x="4196219" y="4897677"/>
                </a:lnTo>
                <a:lnTo>
                  <a:pt x="4334005" y="4709786"/>
                </a:lnTo>
                <a:lnTo>
                  <a:pt x="4359057" y="4459266"/>
                </a:lnTo>
                <a:lnTo>
                  <a:pt x="4359057" y="4258849"/>
                </a:lnTo>
                <a:lnTo>
                  <a:pt x="4246323" y="4146115"/>
                </a:lnTo>
                <a:lnTo>
                  <a:pt x="4171167" y="4058433"/>
                </a:lnTo>
                <a:lnTo>
                  <a:pt x="4121063" y="3895594"/>
                </a:lnTo>
                <a:lnTo>
                  <a:pt x="4121063" y="3795386"/>
                </a:lnTo>
                <a:lnTo>
                  <a:pt x="4096011" y="3582444"/>
                </a:lnTo>
                <a:lnTo>
                  <a:pt x="4108537" y="3419605"/>
                </a:lnTo>
                <a:lnTo>
                  <a:pt x="4208745" y="3457183"/>
                </a:lnTo>
                <a:lnTo>
                  <a:pt x="4296427" y="3532340"/>
                </a:lnTo>
                <a:lnTo>
                  <a:pt x="4371583" y="3507288"/>
                </a:lnTo>
                <a:lnTo>
                  <a:pt x="4346531" y="3306871"/>
                </a:lnTo>
                <a:lnTo>
                  <a:pt x="4346531" y="3206663"/>
                </a:lnTo>
                <a:lnTo>
                  <a:pt x="4496843" y="3156559"/>
                </a:lnTo>
                <a:lnTo>
                  <a:pt x="4622104" y="3244241"/>
                </a:lnTo>
                <a:lnTo>
                  <a:pt x="4709786" y="3444657"/>
                </a:lnTo>
                <a:lnTo>
                  <a:pt x="4809994" y="3657600"/>
                </a:lnTo>
                <a:lnTo>
                  <a:pt x="4910202" y="3795386"/>
                </a:lnTo>
                <a:lnTo>
                  <a:pt x="5047989" y="3958224"/>
                </a:lnTo>
                <a:lnTo>
                  <a:pt x="5148197" y="4045907"/>
                </a:lnTo>
                <a:lnTo>
                  <a:pt x="5874706" y="2480153"/>
                </a:lnTo>
                <a:lnTo>
                  <a:pt x="5837128" y="2317315"/>
                </a:lnTo>
                <a:lnTo>
                  <a:pt x="5824602" y="1841326"/>
                </a:lnTo>
                <a:lnTo>
                  <a:pt x="5799550" y="1703540"/>
                </a:lnTo>
                <a:lnTo>
                  <a:pt x="5899759" y="1528175"/>
                </a:lnTo>
                <a:lnTo>
                  <a:pt x="5962389" y="1252603"/>
                </a:lnTo>
                <a:lnTo>
                  <a:pt x="5974915" y="839244"/>
                </a:lnTo>
                <a:lnTo>
                  <a:pt x="5987441" y="588723"/>
                </a:lnTo>
                <a:lnTo>
                  <a:pt x="6012493" y="475989"/>
                </a:lnTo>
                <a:lnTo>
                  <a:pt x="6037545" y="325677"/>
                </a:lnTo>
                <a:lnTo>
                  <a:pt x="6025019" y="212942"/>
                </a:lnTo>
                <a:lnTo>
                  <a:pt x="5937337" y="112734"/>
                </a:lnTo>
                <a:lnTo>
                  <a:pt x="5799550" y="0"/>
                </a:lnTo>
                <a:lnTo>
                  <a:pt x="5561556" y="50104"/>
                </a:lnTo>
                <a:lnTo>
                  <a:pt x="5498926" y="7515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F965522-695B-4B45-B092-5E5E0E198A8C}"/>
              </a:ext>
            </a:extLst>
          </p:cNvPr>
          <p:cNvSpPr/>
          <p:nvPr/>
        </p:nvSpPr>
        <p:spPr>
          <a:xfrm>
            <a:off x="3986513" y="4003357"/>
            <a:ext cx="238125" cy="23812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CA31AE-F8C9-4B8A-806C-D315D7D9C00E}"/>
              </a:ext>
            </a:extLst>
          </p:cNvPr>
          <p:cNvGrpSpPr/>
          <p:nvPr/>
        </p:nvGrpSpPr>
        <p:grpSpPr>
          <a:xfrm>
            <a:off x="288330" y="1105388"/>
            <a:ext cx="5448277" cy="5636060"/>
            <a:chOff x="2405051" y="1160658"/>
            <a:chExt cx="5448277" cy="563606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70C2FB-E989-454A-8B98-984E5B01CF9F}"/>
                </a:ext>
              </a:extLst>
            </p:cNvPr>
            <p:cNvSpPr/>
            <p:nvPr/>
          </p:nvSpPr>
          <p:spPr>
            <a:xfrm>
              <a:off x="5783949" y="180022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09EC251-856C-4DEC-AC92-9E23FE874478}"/>
                </a:ext>
              </a:extLst>
            </p:cNvPr>
            <p:cNvSpPr/>
            <p:nvPr/>
          </p:nvSpPr>
          <p:spPr>
            <a:xfrm>
              <a:off x="5402949" y="234124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4A0E9C-1126-4BD5-9FA1-42D67956B12B}"/>
                </a:ext>
              </a:extLst>
            </p:cNvPr>
            <p:cNvSpPr/>
            <p:nvPr/>
          </p:nvSpPr>
          <p:spPr>
            <a:xfrm>
              <a:off x="5305306" y="242451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195CF05-F676-469B-A139-5E016645ED51}"/>
                </a:ext>
              </a:extLst>
            </p:cNvPr>
            <p:cNvSpPr/>
            <p:nvPr/>
          </p:nvSpPr>
          <p:spPr>
            <a:xfrm>
              <a:off x="5194700" y="250777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C2E4FBC-4CF1-496D-A43A-D38DA8E81CD4}"/>
                </a:ext>
              </a:extLst>
            </p:cNvPr>
            <p:cNvSpPr/>
            <p:nvPr/>
          </p:nvSpPr>
          <p:spPr>
            <a:xfrm>
              <a:off x="5612499" y="214693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A939DD0-A026-46C4-A5DF-A8139BF8D53F}"/>
                </a:ext>
              </a:extLst>
            </p:cNvPr>
            <p:cNvSpPr/>
            <p:nvPr/>
          </p:nvSpPr>
          <p:spPr>
            <a:xfrm>
              <a:off x="5349551" y="197167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F012389-7431-4544-ABCE-C15E74BC3E4F}"/>
                </a:ext>
              </a:extLst>
            </p:cNvPr>
            <p:cNvSpPr/>
            <p:nvPr/>
          </p:nvSpPr>
          <p:spPr>
            <a:xfrm>
              <a:off x="5216816" y="216380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84E4ACA-A402-44A4-8581-40C9517F1AED}"/>
                </a:ext>
              </a:extLst>
            </p:cNvPr>
            <p:cNvSpPr/>
            <p:nvPr/>
          </p:nvSpPr>
          <p:spPr>
            <a:xfrm>
              <a:off x="5074905" y="260791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BBEB368-FDDB-4193-B8D8-F8AC0AA4A322}"/>
                </a:ext>
              </a:extLst>
            </p:cNvPr>
            <p:cNvSpPr/>
            <p:nvPr/>
          </p:nvSpPr>
          <p:spPr>
            <a:xfrm>
              <a:off x="4969642" y="269117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124DED2-40B7-4A62-83A6-A8EAD4131571}"/>
                </a:ext>
              </a:extLst>
            </p:cNvPr>
            <p:cNvSpPr/>
            <p:nvPr/>
          </p:nvSpPr>
          <p:spPr>
            <a:xfrm>
              <a:off x="4847606" y="276111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FC21BCC-73B8-469F-8F84-ECBA00762C9B}"/>
                </a:ext>
              </a:extLst>
            </p:cNvPr>
            <p:cNvSpPr/>
            <p:nvPr/>
          </p:nvSpPr>
          <p:spPr>
            <a:xfrm>
              <a:off x="4725570" y="284437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0BC4D0F-2041-4F18-9939-978C57C6A9DB}"/>
                </a:ext>
              </a:extLst>
            </p:cNvPr>
            <p:cNvSpPr/>
            <p:nvPr/>
          </p:nvSpPr>
          <p:spPr>
            <a:xfrm>
              <a:off x="4603534" y="28952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F5BDE8C-83C0-4C32-B1F1-EB0A1719CBC9}"/>
                </a:ext>
              </a:extLst>
            </p:cNvPr>
            <p:cNvSpPr/>
            <p:nvPr/>
          </p:nvSpPr>
          <p:spPr>
            <a:xfrm>
              <a:off x="4428959" y="276492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CE2951B-29F2-4AC0-A842-6BFFACA10143}"/>
                </a:ext>
              </a:extLst>
            </p:cNvPr>
            <p:cNvSpPr/>
            <p:nvPr/>
          </p:nvSpPr>
          <p:spPr>
            <a:xfrm>
              <a:off x="4460915" y="297852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83504D0-530E-4622-B950-184F7AE16892}"/>
                </a:ext>
              </a:extLst>
            </p:cNvPr>
            <p:cNvSpPr/>
            <p:nvPr/>
          </p:nvSpPr>
          <p:spPr>
            <a:xfrm>
              <a:off x="4318296" y="30201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0645977-D442-4955-B21A-4031E7835789}"/>
                </a:ext>
              </a:extLst>
            </p:cNvPr>
            <p:cNvSpPr/>
            <p:nvPr/>
          </p:nvSpPr>
          <p:spPr>
            <a:xfrm>
              <a:off x="4288506" y="274777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AD42D5A-4C09-468A-9262-18FD2357323F}"/>
                </a:ext>
              </a:extLst>
            </p:cNvPr>
            <p:cNvSpPr/>
            <p:nvPr/>
          </p:nvSpPr>
          <p:spPr>
            <a:xfrm>
              <a:off x="4138035" y="274777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759495E-5D63-42EA-9894-81E7441764E5}"/>
                </a:ext>
              </a:extLst>
            </p:cNvPr>
            <p:cNvSpPr/>
            <p:nvPr/>
          </p:nvSpPr>
          <p:spPr>
            <a:xfrm>
              <a:off x="4229806" y="311682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4214E9A-E3BF-4586-ADC5-70481E83B70E}"/>
                </a:ext>
              </a:extLst>
            </p:cNvPr>
            <p:cNvSpPr/>
            <p:nvPr/>
          </p:nvSpPr>
          <p:spPr>
            <a:xfrm>
              <a:off x="4128161" y="315692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8062FA4-7211-4622-B750-EA6FDB68087E}"/>
                </a:ext>
              </a:extLst>
            </p:cNvPr>
            <p:cNvSpPr/>
            <p:nvPr/>
          </p:nvSpPr>
          <p:spPr>
            <a:xfrm>
              <a:off x="3988849" y="319926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F022D00-8290-4773-A7C8-1EE12410014F}"/>
                </a:ext>
              </a:extLst>
            </p:cNvPr>
            <p:cNvSpPr/>
            <p:nvPr/>
          </p:nvSpPr>
          <p:spPr>
            <a:xfrm>
              <a:off x="3859818" y="324089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3CD36D5-FD06-4FDB-AE56-B1A80F7CC9F3}"/>
                </a:ext>
              </a:extLst>
            </p:cNvPr>
            <p:cNvSpPr/>
            <p:nvPr/>
          </p:nvSpPr>
          <p:spPr>
            <a:xfrm>
              <a:off x="3712189" y="328324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E7ACA8-CB16-48E7-B142-FB27C772F469}"/>
                </a:ext>
              </a:extLst>
            </p:cNvPr>
            <p:cNvSpPr/>
            <p:nvPr/>
          </p:nvSpPr>
          <p:spPr>
            <a:xfrm>
              <a:off x="4058269" y="297011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5F3CE20-D81B-41F7-9BF4-DF90980D7606}"/>
                </a:ext>
              </a:extLst>
            </p:cNvPr>
            <p:cNvSpPr/>
            <p:nvPr/>
          </p:nvSpPr>
          <p:spPr>
            <a:xfrm>
              <a:off x="3910937" y="288513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A0F3E9-5B6C-4A5B-B0D0-E9FBF578F0DB}"/>
                </a:ext>
              </a:extLst>
            </p:cNvPr>
            <p:cNvSpPr/>
            <p:nvPr/>
          </p:nvSpPr>
          <p:spPr>
            <a:xfrm>
              <a:off x="3807878" y="281199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AE2689A-DE7A-4126-95A7-A93B6E769693}"/>
                </a:ext>
              </a:extLst>
            </p:cNvPr>
            <p:cNvSpPr/>
            <p:nvPr/>
          </p:nvSpPr>
          <p:spPr>
            <a:xfrm>
              <a:off x="3695860" y="273281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CAB9FB-0F55-4CFF-A6A3-5B824B95F794}"/>
                </a:ext>
              </a:extLst>
            </p:cNvPr>
            <p:cNvSpPr/>
            <p:nvPr/>
          </p:nvSpPr>
          <p:spPr>
            <a:xfrm>
              <a:off x="3623699" y="283104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D174421-43FF-49B4-9308-8B93C97D4F59}"/>
                </a:ext>
              </a:extLst>
            </p:cNvPr>
            <p:cNvSpPr/>
            <p:nvPr/>
          </p:nvSpPr>
          <p:spPr>
            <a:xfrm>
              <a:off x="3522485" y="288426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3EDDC37-3848-4D26-BB30-CB591133FA09}"/>
                </a:ext>
              </a:extLst>
            </p:cNvPr>
            <p:cNvSpPr/>
            <p:nvPr/>
          </p:nvSpPr>
          <p:spPr>
            <a:xfrm>
              <a:off x="3388604" y="290058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2232415-4AC1-40D9-9C22-DAC3D02CA2DD}"/>
                </a:ext>
              </a:extLst>
            </p:cNvPr>
            <p:cNvSpPr/>
            <p:nvPr/>
          </p:nvSpPr>
          <p:spPr>
            <a:xfrm>
              <a:off x="3328970" y="278940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9C5E1A3-55D4-4460-9522-998E7B967232}"/>
                </a:ext>
              </a:extLst>
            </p:cNvPr>
            <p:cNvSpPr/>
            <p:nvPr/>
          </p:nvSpPr>
          <p:spPr>
            <a:xfrm>
              <a:off x="3370100" y="267784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0DC730E-1C2C-4A47-9688-206F568B5787}"/>
                </a:ext>
              </a:extLst>
            </p:cNvPr>
            <p:cNvSpPr/>
            <p:nvPr/>
          </p:nvSpPr>
          <p:spPr>
            <a:xfrm>
              <a:off x="3908819" y="303475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28BCF2D-3CD9-463B-B217-A6A446AC96BD}"/>
                </a:ext>
              </a:extLst>
            </p:cNvPr>
            <p:cNvSpPr/>
            <p:nvPr/>
          </p:nvSpPr>
          <p:spPr>
            <a:xfrm>
              <a:off x="3789849" y="306179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0158C95-AFE9-4176-9297-33A7F60B1DE3}"/>
                </a:ext>
              </a:extLst>
            </p:cNvPr>
            <p:cNvSpPr/>
            <p:nvPr/>
          </p:nvSpPr>
          <p:spPr>
            <a:xfrm>
              <a:off x="3651615" y="308672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ECB8C44-79C1-4FB9-95E9-45F8A8A271B1}"/>
                </a:ext>
              </a:extLst>
            </p:cNvPr>
            <p:cNvSpPr/>
            <p:nvPr/>
          </p:nvSpPr>
          <p:spPr>
            <a:xfrm>
              <a:off x="3531219" y="311496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B2AB023-4854-49D5-B756-5197D316EA62}"/>
                </a:ext>
              </a:extLst>
            </p:cNvPr>
            <p:cNvSpPr/>
            <p:nvPr/>
          </p:nvSpPr>
          <p:spPr>
            <a:xfrm>
              <a:off x="3402188" y="315692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EB3F547-DF61-4128-8CE9-281CB5EE22D2}"/>
                </a:ext>
              </a:extLst>
            </p:cNvPr>
            <p:cNvSpPr/>
            <p:nvPr/>
          </p:nvSpPr>
          <p:spPr>
            <a:xfrm>
              <a:off x="3283945" y="318779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C2A9890-7095-4E04-B516-E17C035F53C0}"/>
                </a:ext>
              </a:extLst>
            </p:cNvPr>
            <p:cNvSpPr/>
            <p:nvPr/>
          </p:nvSpPr>
          <p:spPr>
            <a:xfrm>
              <a:off x="3153205" y="314616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CEB8752-3CC3-42F2-BF5C-9A10C2059169}"/>
                </a:ext>
              </a:extLst>
            </p:cNvPr>
            <p:cNvSpPr/>
            <p:nvPr/>
          </p:nvSpPr>
          <p:spPr>
            <a:xfrm>
              <a:off x="3125486" y="301239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1C6849E-7C5C-4F95-AA56-97EB92DA54CC}"/>
                </a:ext>
              </a:extLst>
            </p:cNvPr>
            <p:cNvSpPr/>
            <p:nvPr/>
          </p:nvSpPr>
          <p:spPr>
            <a:xfrm>
              <a:off x="3099863" y="287119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CFF8A4F-47FE-4CCD-9090-36DBBED39530}"/>
                </a:ext>
              </a:extLst>
            </p:cNvPr>
            <p:cNvSpPr/>
            <p:nvPr/>
          </p:nvSpPr>
          <p:spPr>
            <a:xfrm>
              <a:off x="3072287" y="271486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6D16C4A-0C27-4785-A9DE-B721D054A2FB}"/>
                </a:ext>
              </a:extLst>
            </p:cNvPr>
            <p:cNvSpPr/>
            <p:nvPr/>
          </p:nvSpPr>
          <p:spPr>
            <a:xfrm>
              <a:off x="2834891" y="266450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BB7C4DC-2DA9-4577-A693-E30917247B88}"/>
                </a:ext>
              </a:extLst>
            </p:cNvPr>
            <p:cNvSpPr/>
            <p:nvPr/>
          </p:nvSpPr>
          <p:spPr>
            <a:xfrm>
              <a:off x="2865099" y="278484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C878D9A-B6C0-4283-B0FE-798D7AB00E80}"/>
                </a:ext>
              </a:extLst>
            </p:cNvPr>
            <p:cNvSpPr/>
            <p:nvPr/>
          </p:nvSpPr>
          <p:spPr>
            <a:xfrm>
              <a:off x="2879136" y="293427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304B4D7-BBE1-425E-8E63-B0CF9BE230C4}"/>
                </a:ext>
              </a:extLst>
            </p:cNvPr>
            <p:cNvSpPr/>
            <p:nvPr/>
          </p:nvSpPr>
          <p:spPr>
            <a:xfrm>
              <a:off x="2914858" y="306178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CAE54BB-B13B-47DA-82F5-7AC25BC98FC0}"/>
                </a:ext>
              </a:extLst>
            </p:cNvPr>
            <p:cNvSpPr/>
            <p:nvPr/>
          </p:nvSpPr>
          <p:spPr>
            <a:xfrm>
              <a:off x="2945250" y="317829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4F23D67-ED84-41EE-85D2-E34F27EF7A6A}"/>
                </a:ext>
              </a:extLst>
            </p:cNvPr>
            <p:cNvSpPr/>
            <p:nvPr/>
          </p:nvSpPr>
          <p:spPr>
            <a:xfrm>
              <a:off x="2981390" y="329170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16982E7-C06A-4EBD-BC47-A1B2737F55AF}"/>
                </a:ext>
              </a:extLst>
            </p:cNvPr>
            <p:cNvSpPr/>
            <p:nvPr/>
          </p:nvSpPr>
          <p:spPr>
            <a:xfrm>
              <a:off x="3157286" y="325380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A403B82-4419-48D5-9734-24D87E7D631F}"/>
                </a:ext>
              </a:extLst>
            </p:cNvPr>
            <p:cNvSpPr/>
            <p:nvPr/>
          </p:nvSpPr>
          <p:spPr>
            <a:xfrm>
              <a:off x="2627703" y="269117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B720056-EC7C-44D5-B8F4-5B253F5B228E}"/>
                </a:ext>
              </a:extLst>
            </p:cNvPr>
            <p:cNvSpPr/>
            <p:nvPr/>
          </p:nvSpPr>
          <p:spPr>
            <a:xfrm>
              <a:off x="2679749" y="306798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3EE158-9E21-4CBD-8763-1609851579F9}"/>
                </a:ext>
              </a:extLst>
            </p:cNvPr>
            <p:cNvSpPr/>
            <p:nvPr/>
          </p:nvSpPr>
          <p:spPr>
            <a:xfrm>
              <a:off x="2665294" y="294574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DCAF691-466C-417A-B16F-3472EFF6D877}"/>
                </a:ext>
              </a:extLst>
            </p:cNvPr>
            <p:cNvSpPr/>
            <p:nvPr/>
          </p:nvSpPr>
          <p:spPr>
            <a:xfrm>
              <a:off x="2645517" y="280827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EAB9509-5CD1-4952-8B86-0FD07CC96E0E}"/>
                </a:ext>
              </a:extLst>
            </p:cNvPr>
            <p:cNvSpPr/>
            <p:nvPr/>
          </p:nvSpPr>
          <p:spPr>
            <a:xfrm>
              <a:off x="2405051" y="274321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E47022A-21CE-44E2-93DC-23B6C85DD3C4}"/>
                </a:ext>
              </a:extLst>
            </p:cNvPr>
            <p:cNvSpPr/>
            <p:nvPr/>
          </p:nvSpPr>
          <p:spPr>
            <a:xfrm>
              <a:off x="2427575" y="287119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706AF89-A93F-499E-A8AC-47A353A44A96}"/>
                </a:ext>
              </a:extLst>
            </p:cNvPr>
            <p:cNvSpPr/>
            <p:nvPr/>
          </p:nvSpPr>
          <p:spPr>
            <a:xfrm>
              <a:off x="2453983" y="29892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CDDF13F-C98B-427D-B562-CB9E358D3218}"/>
                </a:ext>
              </a:extLst>
            </p:cNvPr>
            <p:cNvSpPr/>
            <p:nvPr/>
          </p:nvSpPr>
          <p:spPr>
            <a:xfrm>
              <a:off x="2477644" y="310961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D734591-2570-4DE0-B9A2-146D70386E1E}"/>
                </a:ext>
              </a:extLst>
            </p:cNvPr>
            <p:cNvSpPr/>
            <p:nvPr/>
          </p:nvSpPr>
          <p:spPr>
            <a:xfrm>
              <a:off x="7756628" y="169817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058ADE2-629E-4C42-9799-8CCC0B8B7C59}"/>
                </a:ext>
              </a:extLst>
            </p:cNvPr>
            <p:cNvSpPr/>
            <p:nvPr/>
          </p:nvSpPr>
          <p:spPr>
            <a:xfrm>
              <a:off x="7623859" y="169817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FF1597B-4ABB-4634-A7BB-0A76D8E3C5BF}"/>
                </a:ext>
              </a:extLst>
            </p:cNvPr>
            <p:cNvSpPr/>
            <p:nvPr/>
          </p:nvSpPr>
          <p:spPr>
            <a:xfrm>
              <a:off x="7508068" y="173250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2D2733B-9650-4502-BC6A-C242011923C5}"/>
                </a:ext>
              </a:extLst>
            </p:cNvPr>
            <p:cNvSpPr/>
            <p:nvPr/>
          </p:nvSpPr>
          <p:spPr>
            <a:xfrm>
              <a:off x="7756628" y="196127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D428B21-A70A-42F9-8060-BE758D8A2F2E}"/>
                </a:ext>
              </a:extLst>
            </p:cNvPr>
            <p:cNvSpPr/>
            <p:nvPr/>
          </p:nvSpPr>
          <p:spPr>
            <a:xfrm>
              <a:off x="7649145" y="195087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BE4CE68-F0DB-4081-9445-8784C0C1D6EA}"/>
                </a:ext>
              </a:extLst>
            </p:cNvPr>
            <p:cNvSpPr/>
            <p:nvPr/>
          </p:nvSpPr>
          <p:spPr>
            <a:xfrm>
              <a:off x="7516410" y="195087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7184549-F95E-4259-92BE-797D5C8032E0}"/>
                </a:ext>
              </a:extLst>
            </p:cNvPr>
            <p:cNvSpPr/>
            <p:nvPr/>
          </p:nvSpPr>
          <p:spPr>
            <a:xfrm>
              <a:off x="7370718" y="203303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132F3EC-3DC7-4511-8AAA-E04FAE96AE7C}"/>
                </a:ext>
              </a:extLst>
            </p:cNvPr>
            <p:cNvSpPr/>
            <p:nvPr/>
          </p:nvSpPr>
          <p:spPr>
            <a:xfrm>
              <a:off x="7501508" y="210530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ACDE04-0F01-4066-BB43-34588DF4D0B0}"/>
                </a:ext>
              </a:extLst>
            </p:cNvPr>
            <p:cNvSpPr/>
            <p:nvPr/>
          </p:nvSpPr>
          <p:spPr>
            <a:xfrm>
              <a:off x="7632298" y="214693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7D4BAC9-306D-491C-AB6D-A4DDCFC6359B}"/>
                </a:ext>
              </a:extLst>
            </p:cNvPr>
            <p:cNvSpPr/>
            <p:nvPr/>
          </p:nvSpPr>
          <p:spPr>
            <a:xfrm>
              <a:off x="7764838" y="217816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9ADD813-6227-4444-A5F2-9C95AE753BB2}"/>
                </a:ext>
              </a:extLst>
            </p:cNvPr>
            <p:cNvSpPr/>
            <p:nvPr/>
          </p:nvSpPr>
          <p:spPr>
            <a:xfrm>
              <a:off x="7224155" y="223020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BA9F7D2-B0CB-4178-8BCA-288F011C4AE0}"/>
                </a:ext>
              </a:extLst>
            </p:cNvPr>
            <p:cNvSpPr/>
            <p:nvPr/>
          </p:nvSpPr>
          <p:spPr>
            <a:xfrm>
              <a:off x="7339736" y="228300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F4EA8EF-3829-40A4-92AA-575AAF35D15D}"/>
                </a:ext>
              </a:extLst>
            </p:cNvPr>
            <p:cNvSpPr/>
            <p:nvPr/>
          </p:nvSpPr>
          <p:spPr>
            <a:xfrm>
              <a:off x="7470535" y="232219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BC3EA76-0E51-4B66-8C8E-680ADA3E57C0}"/>
                </a:ext>
              </a:extLst>
            </p:cNvPr>
            <p:cNvSpPr/>
            <p:nvPr/>
          </p:nvSpPr>
          <p:spPr>
            <a:xfrm>
              <a:off x="7601325" y="23944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49B43D2-3C1C-4020-A9A6-F8C62F513726}"/>
                </a:ext>
              </a:extLst>
            </p:cNvPr>
            <p:cNvSpPr/>
            <p:nvPr/>
          </p:nvSpPr>
          <p:spPr>
            <a:xfrm>
              <a:off x="7732115" y="243609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3A29CB3-64EC-4D33-A2EF-AFBB43D8D35D}"/>
                </a:ext>
              </a:extLst>
            </p:cNvPr>
            <p:cNvSpPr/>
            <p:nvPr/>
          </p:nvSpPr>
          <p:spPr>
            <a:xfrm>
              <a:off x="7135126" y="238287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5AA838C-27E5-435E-A7E6-31297DD3E502}"/>
                </a:ext>
              </a:extLst>
            </p:cNvPr>
            <p:cNvSpPr/>
            <p:nvPr/>
          </p:nvSpPr>
          <p:spPr>
            <a:xfrm>
              <a:off x="7222942" y="246614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F2CC1F3-8184-4D5E-A465-513C1EFA9932}"/>
                </a:ext>
              </a:extLst>
            </p:cNvPr>
            <p:cNvSpPr/>
            <p:nvPr/>
          </p:nvSpPr>
          <p:spPr>
            <a:xfrm>
              <a:off x="7311432" y="257652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86FDBCB-757D-416D-B24D-05B4CBBF1F72}"/>
                </a:ext>
              </a:extLst>
            </p:cNvPr>
            <p:cNvSpPr/>
            <p:nvPr/>
          </p:nvSpPr>
          <p:spPr>
            <a:xfrm>
              <a:off x="7395768" y="268377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B46500D-EC37-461C-BFD8-7596C44C034C}"/>
                </a:ext>
              </a:extLst>
            </p:cNvPr>
            <p:cNvSpPr/>
            <p:nvPr/>
          </p:nvSpPr>
          <p:spPr>
            <a:xfrm>
              <a:off x="7479160" y="282145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750A453-B3B2-4B21-A1DF-208AFA20057C}"/>
                </a:ext>
              </a:extLst>
            </p:cNvPr>
            <p:cNvSpPr/>
            <p:nvPr/>
          </p:nvSpPr>
          <p:spPr>
            <a:xfrm>
              <a:off x="6984362" y="256896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C6CAAA6-EB9B-4BDC-BEDB-C20D1923E761}"/>
                </a:ext>
              </a:extLst>
            </p:cNvPr>
            <p:cNvSpPr/>
            <p:nvPr/>
          </p:nvSpPr>
          <p:spPr>
            <a:xfrm>
              <a:off x="7086671" y="266456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CF695DE-DEF1-4852-8178-A0D467131A21}"/>
                </a:ext>
              </a:extLst>
            </p:cNvPr>
            <p:cNvSpPr/>
            <p:nvPr/>
          </p:nvSpPr>
          <p:spPr>
            <a:xfrm>
              <a:off x="7175161" y="277494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6A4ED0D-3F42-4F12-B658-43F6F8047B73}"/>
                </a:ext>
              </a:extLst>
            </p:cNvPr>
            <p:cNvSpPr/>
            <p:nvPr/>
          </p:nvSpPr>
          <p:spPr>
            <a:xfrm>
              <a:off x="7259497" y="288218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3D825D2-A3F7-4FF1-8185-56F4785E219A}"/>
                </a:ext>
              </a:extLst>
            </p:cNvPr>
            <p:cNvSpPr/>
            <p:nvPr/>
          </p:nvSpPr>
          <p:spPr>
            <a:xfrm>
              <a:off x="7342889" y="301986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3B83A58-68D9-423A-BFFE-3B0A5FEB1B06}"/>
                </a:ext>
              </a:extLst>
            </p:cNvPr>
            <p:cNvSpPr/>
            <p:nvPr/>
          </p:nvSpPr>
          <p:spPr>
            <a:xfrm>
              <a:off x="7418109" y="314457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70B4110-1DEF-4C04-883B-544CDA04B289}"/>
                </a:ext>
              </a:extLst>
            </p:cNvPr>
            <p:cNvSpPr/>
            <p:nvPr/>
          </p:nvSpPr>
          <p:spPr>
            <a:xfrm>
              <a:off x="6861744" y="279089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D33347F-4D24-48A7-A95A-E1F415BBF1FB}"/>
                </a:ext>
              </a:extLst>
            </p:cNvPr>
            <p:cNvSpPr/>
            <p:nvPr/>
          </p:nvSpPr>
          <p:spPr>
            <a:xfrm>
              <a:off x="6964053" y="288649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1E4832D-C254-417A-B808-3B0EE5E44A8C}"/>
                </a:ext>
              </a:extLst>
            </p:cNvPr>
            <p:cNvSpPr/>
            <p:nvPr/>
          </p:nvSpPr>
          <p:spPr>
            <a:xfrm>
              <a:off x="7052543" y="299687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8B1F57F-0B1C-49C5-B369-5C5354DCEE79}"/>
                </a:ext>
              </a:extLst>
            </p:cNvPr>
            <p:cNvSpPr/>
            <p:nvPr/>
          </p:nvSpPr>
          <p:spPr>
            <a:xfrm>
              <a:off x="7136879" y="310411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F6899E2-8A70-4DC2-8BF4-B39EF69518FE}"/>
                </a:ext>
              </a:extLst>
            </p:cNvPr>
            <p:cNvSpPr/>
            <p:nvPr/>
          </p:nvSpPr>
          <p:spPr>
            <a:xfrm>
              <a:off x="7158820" y="323847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BEAE931-4075-4633-8090-F650974F31FA}"/>
                </a:ext>
              </a:extLst>
            </p:cNvPr>
            <p:cNvSpPr/>
            <p:nvPr/>
          </p:nvSpPr>
          <p:spPr>
            <a:xfrm>
              <a:off x="7158820" y="338278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B5E23F8-ED15-450B-8D91-F17EF41F9621}"/>
                </a:ext>
              </a:extLst>
            </p:cNvPr>
            <p:cNvSpPr/>
            <p:nvPr/>
          </p:nvSpPr>
          <p:spPr>
            <a:xfrm>
              <a:off x="7111199" y="350204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9388794-303E-49F1-B1DF-FF23F91DE74B}"/>
                </a:ext>
              </a:extLst>
            </p:cNvPr>
            <p:cNvSpPr/>
            <p:nvPr/>
          </p:nvSpPr>
          <p:spPr>
            <a:xfrm>
              <a:off x="7049625" y="362960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75B1683-D78B-4297-8EB7-3FEC701493E3}"/>
                </a:ext>
              </a:extLst>
            </p:cNvPr>
            <p:cNvSpPr/>
            <p:nvPr/>
          </p:nvSpPr>
          <p:spPr>
            <a:xfrm>
              <a:off x="6753527" y="296544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0E1B61C-B548-4F8F-8FB5-7D15AE99419F}"/>
                </a:ext>
              </a:extLst>
            </p:cNvPr>
            <p:cNvSpPr/>
            <p:nvPr/>
          </p:nvSpPr>
          <p:spPr>
            <a:xfrm>
              <a:off x="6858790" y="305179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A859ABC-896A-465A-BB6B-BA8AC13A8666}"/>
                </a:ext>
              </a:extLst>
            </p:cNvPr>
            <p:cNvSpPr/>
            <p:nvPr/>
          </p:nvSpPr>
          <p:spPr>
            <a:xfrm>
              <a:off x="6930183" y="315763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250AE0-E244-4027-8D33-2EBB5042248F}"/>
                </a:ext>
              </a:extLst>
            </p:cNvPr>
            <p:cNvSpPr/>
            <p:nvPr/>
          </p:nvSpPr>
          <p:spPr>
            <a:xfrm>
              <a:off x="6947280" y="328324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9A6588A-CCF2-430E-817C-9749EE4EAA38}"/>
                </a:ext>
              </a:extLst>
            </p:cNvPr>
            <p:cNvSpPr/>
            <p:nvPr/>
          </p:nvSpPr>
          <p:spPr>
            <a:xfrm>
              <a:off x="6887381" y="342877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254D39E-2CAC-4EEE-9D31-6468F59AF188}"/>
                </a:ext>
              </a:extLst>
            </p:cNvPr>
            <p:cNvSpPr/>
            <p:nvPr/>
          </p:nvSpPr>
          <p:spPr>
            <a:xfrm>
              <a:off x="6670089" y="305747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61E8BA4B-B88A-41B4-A23D-7E7EC2484646}"/>
                </a:ext>
              </a:extLst>
            </p:cNvPr>
            <p:cNvSpPr/>
            <p:nvPr/>
          </p:nvSpPr>
          <p:spPr>
            <a:xfrm>
              <a:off x="6042264" y="346040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7295549-69BF-4C81-BD87-3D11707BC93F}"/>
                </a:ext>
              </a:extLst>
            </p:cNvPr>
            <p:cNvSpPr/>
            <p:nvPr/>
          </p:nvSpPr>
          <p:spPr>
            <a:xfrm>
              <a:off x="5930355" y="348093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AD8E9DD-4874-41EB-BA3B-3FB4CD6C57DC}"/>
                </a:ext>
              </a:extLst>
            </p:cNvPr>
            <p:cNvSpPr/>
            <p:nvPr/>
          </p:nvSpPr>
          <p:spPr>
            <a:xfrm>
              <a:off x="5802913" y="351203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DD22644-0D67-418C-A39D-FEF91C1A13A4}"/>
                </a:ext>
              </a:extLst>
            </p:cNvPr>
            <p:cNvSpPr/>
            <p:nvPr/>
          </p:nvSpPr>
          <p:spPr>
            <a:xfrm>
              <a:off x="5663314" y="356420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547E852-735E-4FD5-BA2B-3BEE2342EBEC}"/>
                </a:ext>
              </a:extLst>
            </p:cNvPr>
            <p:cNvSpPr/>
            <p:nvPr/>
          </p:nvSpPr>
          <p:spPr>
            <a:xfrm>
              <a:off x="5656744" y="368750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B9560623-0E6E-487B-9BD4-EFE87503B728}"/>
                </a:ext>
              </a:extLst>
            </p:cNvPr>
            <p:cNvSpPr/>
            <p:nvPr/>
          </p:nvSpPr>
          <p:spPr>
            <a:xfrm>
              <a:off x="5751804" y="380808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CDA97F1D-2687-4E1F-9E52-9AAD6B72820B}"/>
                </a:ext>
              </a:extLst>
            </p:cNvPr>
            <p:cNvSpPr/>
            <p:nvPr/>
          </p:nvSpPr>
          <p:spPr>
            <a:xfrm>
              <a:off x="5876242" y="376645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438DEF7-019D-4D86-BA80-F1F5754CE62D}"/>
                </a:ext>
              </a:extLst>
            </p:cNvPr>
            <p:cNvSpPr/>
            <p:nvPr/>
          </p:nvSpPr>
          <p:spPr>
            <a:xfrm>
              <a:off x="5998019" y="371286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CB26BE3-D838-472B-A951-997C0E193ED1}"/>
                </a:ext>
              </a:extLst>
            </p:cNvPr>
            <p:cNvSpPr/>
            <p:nvPr/>
          </p:nvSpPr>
          <p:spPr>
            <a:xfrm>
              <a:off x="6042264" y="394479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BA20BFB-37A9-458C-BD4E-2BCD488AB148}"/>
                </a:ext>
              </a:extLst>
            </p:cNvPr>
            <p:cNvSpPr/>
            <p:nvPr/>
          </p:nvSpPr>
          <p:spPr>
            <a:xfrm>
              <a:off x="5888882" y="398643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6A9E6FF-0709-422A-B7B2-095F5F993E08}"/>
                </a:ext>
              </a:extLst>
            </p:cNvPr>
            <p:cNvSpPr/>
            <p:nvPr/>
          </p:nvSpPr>
          <p:spPr>
            <a:xfrm>
              <a:off x="5868817" y="413757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AC330E8-F9CF-45A9-96C9-3D8AE53A5B5F}"/>
                </a:ext>
              </a:extLst>
            </p:cNvPr>
            <p:cNvSpPr/>
            <p:nvPr/>
          </p:nvSpPr>
          <p:spPr>
            <a:xfrm>
              <a:off x="6018845" y="417993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D5B2830-9954-482E-9B9D-A3B9D654E8AD}"/>
                </a:ext>
              </a:extLst>
            </p:cNvPr>
            <p:cNvSpPr/>
            <p:nvPr/>
          </p:nvSpPr>
          <p:spPr>
            <a:xfrm>
              <a:off x="6051755" y="432860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CB38303-293E-404A-BC5D-49485255D24D}"/>
                </a:ext>
              </a:extLst>
            </p:cNvPr>
            <p:cNvSpPr/>
            <p:nvPr/>
          </p:nvSpPr>
          <p:spPr>
            <a:xfrm>
              <a:off x="6048897" y="453942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BB0F02F-7677-4A09-B1E5-11EF842C79A9}"/>
                </a:ext>
              </a:extLst>
            </p:cNvPr>
            <p:cNvSpPr/>
            <p:nvPr/>
          </p:nvSpPr>
          <p:spPr>
            <a:xfrm>
              <a:off x="5888882" y="449192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7C07EBE-F421-4A85-8C1A-4D7D2738B76D}"/>
                </a:ext>
              </a:extLst>
            </p:cNvPr>
            <p:cNvSpPr/>
            <p:nvPr/>
          </p:nvSpPr>
          <p:spPr>
            <a:xfrm>
              <a:off x="5758668" y="453942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E3C5DC77-8FC5-4756-BD72-5048EF987387}"/>
                </a:ext>
              </a:extLst>
            </p:cNvPr>
            <p:cNvSpPr/>
            <p:nvPr/>
          </p:nvSpPr>
          <p:spPr>
            <a:xfrm>
              <a:off x="5739704" y="467132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8482A1D6-CB10-4D93-8F5A-8B0D41BF17FE}"/>
                </a:ext>
              </a:extLst>
            </p:cNvPr>
            <p:cNvSpPr/>
            <p:nvPr/>
          </p:nvSpPr>
          <p:spPr>
            <a:xfrm>
              <a:off x="5857605" y="475430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8419115-7D11-45DF-A6F0-3E85F03EFEF1}"/>
                </a:ext>
              </a:extLst>
            </p:cNvPr>
            <p:cNvSpPr/>
            <p:nvPr/>
          </p:nvSpPr>
          <p:spPr>
            <a:xfrm>
              <a:off x="6007560" y="475430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449F49D7-F4CF-43B1-A06A-69B4F3EB7D2C}"/>
                </a:ext>
              </a:extLst>
            </p:cNvPr>
            <p:cNvSpPr/>
            <p:nvPr/>
          </p:nvSpPr>
          <p:spPr>
            <a:xfrm>
              <a:off x="5913062" y="499664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8FE6DEF-D9D4-45E5-9931-908EE8C2DE2C}"/>
                </a:ext>
              </a:extLst>
            </p:cNvPr>
            <p:cNvSpPr/>
            <p:nvPr/>
          </p:nvSpPr>
          <p:spPr>
            <a:xfrm>
              <a:off x="5868817" y="51757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6E586AA-1655-4C48-A412-0B14406FB5E9}"/>
                </a:ext>
              </a:extLst>
            </p:cNvPr>
            <p:cNvSpPr/>
            <p:nvPr/>
          </p:nvSpPr>
          <p:spPr>
            <a:xfrm>
              <a:off x="5739704" y="514945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9CB406C-B895-4117-B2F7-E70FECA17A74}"/>
                </a:ext>
              </a:extLst>
            </p:cNvPr>
            <p:cNvSpPr/>
            <p:nvPr/>
          </p:nvSpPr>
          <p:spPr>
            <a:xfrm>
              <a:off x="5651214" y="533781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4F94851-7610-4698-AAA2-BB3C6EBB4E45}"/>
                </a:ext>
              </a:extLst>
            </p:cNvPr>
            <p:cNvSpPr/>
            <p:nvPr/>
          </p:nvSpPr>
          <p:spPr>
            <a:xfrm>
              <a:off x="5622872" y="545530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BBE4C9E-8213-4363-AE3C-097DDEC67EE9}"/>
                </a:ext>
              </a:extLst>
            </p:cNvPr>
            <p:cNvSpPr/>
            <p:nvPr/>
          </p:nvSpPr>
          <p:spPr>
            <a:xfrm>
              <a:off x="5645718" y="557133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FC3C8D8F-8884-4052-9316-E8050D3E7CBB}"/>
                </a:ext>
              </a:extLst>
            </p:cNvPr>
            <p:cNvSpPr/>
            <p:nvPr/>
          </p:nvSpPr>
          <p:spPr>
            <a:xfrm>
              <a:off x="5728712" y="566958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7DF03FC-0B3C-46C9-B051-5FB34CE3D6AB}"/>
                </a:ext>
              </a:extLst>
            </p:cNvPr>
            <p:cNvSpPr/>
            <p:nvPr/>
          </p:nvSpPr>
          <p:spPr>
            <a:xfrm>
              <a:off x="5824572" y="575285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C00F491-D30A-421F-9B49-EAC966EC8296}"/>
                </a:ext>
              </a:extLst>
            </p:cNvPr>
            <p:cNvSpPr/>
            <p:nvPr/>
          </p:nvSpPr>
          <p:spPr>
            <a:xfrm>
              <a:off x="5841865" y="538252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BBD7623-F402-427C-85AE-98CB81AF0DEA}"/>
                </a:ext>
              </a:extLst>
            </p:cNvPr>
            <p:cNvSpPr/>
            <p:nvPr/>
          </p:nvSpPr>
          <p:spPr>
            <a:xfrm>
              <a:off x="5873846" y="551386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ED36269A-C51E-4C79-937F-24F339F16448}"/>
                </a:ext>
              </a:extLst>
            </p:cNvPr>
            <p:cNvSpPr/>
            <p:nvPr/>
          </p:nvSpPr>
          <p:spPr>
            <a:xfrm>
              <a:off x="5758668" y="590266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13262B0-FCC9-4D20-964D-9EA817FCBB09}"/>
                </a:ext>
              </a:extLst>
            </p:cNvPr>
            <p:cNvSpPr/>
            <p:nvPr/>
          </p:nvSpPr>
          <p:spPr>
            <a:xfrm>
              <a:off x="5684467" y="605346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56F47CC0-0C96-4412-8B83-FB2FCC652F18}"/>
                </a:ext>
              </a:extLst>
            </p:cNvPr>
            <p:cNvSpPr/>
            <p:nvPr/>
          </p:nvSpPr>
          <p:spPr>
            <a:xfrm>
              <a:off x="5648249" y="618992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9F2DEA4-645F-4487-A93E-53CBF23253ED}"/>
                </a:ext>
              </a:extLst>
            </p:cNvPr>
            <p:cNvSpPr/>
            <p:nvPr/>
          </p:nvSpPr>
          <p:spPr>
            <a:xfrm>
              <a:off x="5595977" y="634587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01514530-43DD-45B7-9168-804BC85DEB53}"/>
                </a:ext>
              </a:extLst>
            </p:cNvPr>
            <p:cNvSpPr/>
            <p:nvPr/>
          </p:nvSpPr>
          <p:spPr>
            <a:xfrm>
              <a:off x="5534516" y="646193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DE98580-5101-40E6-9022-961CD4F7CD4F}"/>
                </a:ext>
              </a:extLst>
            </p:cNvPr>
            <p:cNvSpPr/>
            <p:nvPr/>
          </p:nvSpPr>
          <p:spPr>
            <a:xfrm>
              <a:off x="5536524" y="660193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C83C3E54-4F19-417F-BA1C-45C3E71F5B7C}"/>
                </a:ext>
              </a:extLst>
            </p:cNvPr>
            <p:cNvSpPr/>
            <p:nvPr/>
          </p:nvSpPr>
          <p:spPr>
            <a:xfrm>
              <a:off x="5604138" y="671345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016BA938-2FF9-4E27-8CF8-71383D313C98}"/>
                </a:ext>
              </a:extLst>
            </p:cNvPr>
            <p:cNvSpPr/>
            <p:nvPr/>
          </p:nvSpPr>
          <p:spPr>
            <a:xfrm>
              <a:off x="5813360" y="634607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BFF4AD5-98B5-4458-A5BB-C8AAC2D14ED9}"/>
                </a:ext>
              </a:extLst>
            </p:cNvPr>
            <p:cNvSpPr/>
            <p:nvPr/>
          </p:nvSpPr>
          <p:spPr>
            <a:xfrm>
              <a:off x="5769818" y="646505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9B52546-89EE-4EEE-840A-FD67B1FB059E}"/>
                </a:ext>
              </a:extLst>
            </p:cNvPr>
            <p:cNvSpPr/>
            <p:nvPr/>
          </p:nvSpPr>
          <p:spPr>
            <a:xfrm>
              <a:off x="5728712" y="658544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01E0042-C11B-493C-8F74-A9ECD8B8DCC1}"/>
                </a:ext>
              </a:extLst>
            </p:cNvPr>
            <p:cNvSpPr/>
            <p:nvPr/>
          </p:nvSpPr>
          <p:spPr>
            <a:xfrm>
              <a:off x="5670178" y="169799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51346B8-CCF6-4F65-A5EE-94A87952915F}"/>
                </a:ext>
              </a:extLst>
            </p:cNvPr>
            <p:cNvSpPr/>
            <p:nvPr/>
          </p:nvSpPr>
          <p:spPr>
            <a:xfrm>
              <a:off x="5583901" y="157247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7A5FFDA1-7E29-48CB-8778-FAB22EB447D9}"/>
                </a:ext>
              </a:extLst>
            </p:cNvPr>
            <p:cNvSpPr/>
            <p:nvPr/>
          </p:nvSpPr>
          <p:spPr>
            <a:xfrm>
              <a:off x="5666494" y="195857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AD8A8EF-429F-4B58-8BB6-5D27B8299343}"/>
                </a:ext>
              </a:extLst>
            </p:cNvPr>
            <p:cNvSpPr/>
            <p:nvPr/>
          </p:nvSpPr>
          <p:spPr>
            <a:xfrm>
              <a:off x="5542506" y="201836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4FC97B7-2185-432E-97B6-E95DE4A38A94}"/>
                </a:ext>
              </a:extLst>
            </p:cNvPr>
            <p:cNvSpPr/>
            <p:nvPr/>
          </p:nvSpPr>
          <p:spPr>
            <a:xfrm>
              <a:off x="5418518" y="208053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8895C994-D873-4516-A3AE-B6B08EF6DBAB}"/>
                </a:ext>
              </a:extLst>
            </p:cNvPr>
            <p:cNvSpPr/>
            <p:nvPr/>
          </p:nvSpPr>
          <p:spPr>
            <a:xfrm>
              <a:off x="5216816" y="187564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7DBDDBAC-7E25-4044-8F66-EF8CF719167C}"/>
                </a:ext>
              </a:extLst>
            </p:cNvPr>
            <p:cNvSpPr/>
            <p:nvPr/>
          </p:nvSpPr>
          <p:spPr>
            <a:xfrm>
              <a:off x="5094305" y="173523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5030FB6-60AB-42E0-ABCA-A9ECBAAF2484}"/>
                </a:ext>
              </a:extLst>
            </p:cNvPr>
            <p:cNvSpPr/>
            <p:nvPr/>
          </p:nvSpPr>
          <p:spPr>
            <a:xfrm>
              <a:off x="5681328" y="143388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DC7C32DD-5730-4C0B-B02E-A6EAC83B5A8B}"/>
                </a:ext>
              </a:extLst>
            </p:cNvPr>
            <p:cNvSpPr/>
            <p:nvPr/>
          </p:nvSpPr>
          <p:spPr>
            <a:xfrm>
              <a:off x="5812420" y="134621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5C57D72-69FB-4523-8DDC-8509950761AB}"/>
                </a:ext>
              </a:extLst>
            </p:cNvPr>
            <p:cNvSpPr/>
            <p:nvPr/>
          </p:nvSpPr>
          <p:spPr>
            <a:xfrm>
              <a:off x="5847158" y="116065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DEA80363-501A-40CA-8948-F0B9BBEDDFD1}"/>
                </a:ext>
              </a:extLst>
            </p:cNvPr>
            <p:cNvSpPr/>
            <p:nvPr/>
          </p:nvSpPr>
          <p:spPr>
            <a:xfrm>
              <a:off x="5689963" y="117948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F7858264-D866-4CF9-AA05-F58388431119}"/>
                </a:ext>
              </a:extLst>
            </p:cNvPr>
            <p:cNvSpPr/>
            <p:nvPr/>
          </p:nvSpPr>
          <p:spPr>
            <a:xfrm>
              <a:off x="5578230" y="128148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7EE76194-EEC5-48B6-8DD5-8DF3F2C074EC}"/>
                </a:ext>
              </a:extLst>
            </p:cNvPr>
            <p:cNvSpPr/>
            <p:nvPr/>
          </p:nvSpPr>
          <p:spPr>
            <a:xfrm>
              <a:off x="5548048" y="180022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A70CB330-CEFA-4921-81CB-3B4DF68A1890}"/>
                </a:ext>
              </a:extLst>
            </p:cNvPr>
            <p:cNvSpPr/>
            <p:nvPr/>
          </p:nvSpPr>
          <p:spPr>
            <a:xfrm>
              <a:off x="5447194" y="168876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D0FDB70-3F9E-4203-8EB1-9CC43D3A9A19}"/>
                </a:ext>
              </a:extLst>
            </p:cNvPr>
            <p:cNvSpPr/>
            <p:nvPr/>
          </p:nvSpPr>
          <p:spPr>
            <a:xfrm>
              <a:off x="5345867" y="156047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DD72EE87-F39C-493C-BC28-46FE4B5D8D3B}"/>
                </a:ext>
              </a:extLst>
            </p:cNvPr>
            <p:cNvSpPr/>
            <p:nvPr/>
          </p:nvSpPr>
          <p:spPr>
            <a:xfrm>
              <a:off x="5257377" y="144362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0B7158CA-3C9F-4667-A024-865194315645}"/>
                </a:ext>
              </a:extLst>
            </p:cNvPr>
            <p:cNvSpPr/>
            <p:nvPr/>
          </p:nvSpPr>
          <p:spPr>
            <a:xfrm>
              <a:off x="5163395" y="133107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99DF1728-F231-447C-A076-F2D22D9CE5AB}"/>
                </a:ext>
              </a:extLst>
            </p:cNvPr>
            <p:cNvSpPr/>
            <p:nvPr/>
          </p:nvSpPr>
          <p:spPr>
            <a:xfrm>
              <a:off x="5434357" y="138785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2AAEB32E-3C57-49B3-B5DF-2AA50E1B3B0F}"/>
                </a:ext>
              </a:extLst>
            </p:cNvPr>
            <p:cNvSpPr/>
            <p:nvPr/>
          </p:nvSpPr>
          <p:spPr>
            <a:xfrm>
              <a:off x="5303331" y="127160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EFBCA632-336C-4DAB-9282-4E740C5BF2F9}"/>
                </a:ext>
              </a:extLst>
            </p:cNvPr>
            <p:cNvSpPr/>
            <p:nvPr/>
          </p:nvSpPr>
          <p:spPr>
            <a:xfrm>
              <a:off x="5207640" y="117134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DB81299E-2039-4815-80E3-F25DFE0D2D9B}"/>
                </a:ext>
              </a:extLst>
            </p:cNvPr>
            <p:cNvSpPr/>
            <p:nvPr/>
          </p:nvSpPr>
          <p:spPr>
            <a:xfrm>
              <a:off x="3564098" y="332487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A305DAAB-6866-458C-ABE7-5CD073DE677F}"/>
                </a:ext>
              </a:extLst>
            </p:cNvPr>
            <p:cNvSpPr/>
            <p:nvPr/>
          </p:nvSpPr>
          <p:spPr>
            <a:xfrm>
              <a:off x="3439712" y="335725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E9F7D153-B05E-4257-8A8B-712CC36FEC61}"/>
                </a:ext>
              </a:extLst>
            </p:cNvPr>
            <p:cNvSpPr/>
            <p:nvPr/>
          </p:nvSpPr>
          <p:spPr>
            <a:xfrm>
              <a:off x="3289029" y="339403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00E6E3A2-9C4F-41AF-BB17-A087CF9D4590}"/>
                </a:ext>
              </a:extLst>
            </p:cNvPr>
            <p:cNvSpPr/>
            <p:nvPr/>
          </p:nvSpPr>
          <p:spPr>
            <a:xfrm>
              <a:off x="3151299" y="343161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43FBF2D-57FA-4F20-8751-E9979110229C}"/>
                </a:ext>
              </a:extLst>
            </p:cNvPr>
            <p:cNvSpPr/>
            <p:nvPr/>
          </p:nvSpPr>
          <p:spPr>
            <a:xfrm>
              <a:off x="3025635" y="346040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11A3C23B-F34B-4D4C-948A-20E708D6C55D}"/>
                </a:ext>
              </a:extLst>
            </p:cNvPr>
            <p:cNvSpPr/>
            <p:nvPr/>
          </p:nvSpPr>
          <p:spPr>
            <a:xfrm>
              <a:off x="2913726" y="349026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1" name="Picture 180">
            <a:extLst>
              <a:ext uri="{FF2B5EF4-FFF2-40B4-BE49-F238E27FC236}">
                <a16:creationId xmlns:a16="http://schemas.microsoft.com/office/drawing/2014/main" id="{762441B9-4CAB-47B5-9F60-B608CC500A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64" y="6115808"/>
            <a:ext cx="1888355" cy="7574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44A90D-1C6F-4FD4-8320-48611A2FEDCF}"/>
              </a:ext>
            </a:extLst>
          </p:cNvPr>
          <p:cNvSpPr/>
          <p:nvPr/>
        </p:nvSpPr>
        <p:spPr>
          <a:xfrm>
            <a:off x="7650229" y="300673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Able to identify….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Homes Impacted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Population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301F3479-7F4A-4976-8DEC-3E6326508D4C}"/>
              </a:ext>
            </a:extLst>
          </p:cNvPr>
          <p:cNvSpPr/>
          <p:nvPr/>
        </p:nvSpPr>
        <p:spPr>
          <a:xfrm>
            <a:off x="7758403" y="2530898"/>
            <a:ext cx="4102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Flood inundation calculated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1D234385-C483-47C9-BCFD-28B6E5885F98}"/>
              </a:ext>
            </a:extLst>
          </p:cNvPr>
          <p:cNvSpPr txBox="1"/>
          <p:nvPr/>
        </p:nvSpPr>
        <p:spPr>
          <a:xfrm>
            <a:off x="7787640" y="1576792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  Units Arrive on-scene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4E5E0BB-9EF3-4144-9C15-75B6B6D7DB1B}"/>
              </a:ext>
            </a:extLst>
          </p:cNvPr>
          <p:cNvSpPr txBox="1"/>
          <p:nvPr/>
        </p:nvSpPr>
        <p:spPr>
          <a:xfrm>
            <a:off x="8092440" y="1105388"/>
            <a:ext cx="413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Flood calls start coming in..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736A0C3D-33A8-4191-A55C-1D360B26F2DE}"/>
              </a:ext>
            </a:extLst>
          </p:cNvPr>
          <p:cNvSpPr/>
          <p:nvPr/>
        </p:nvSpPr>
        <p:spPr>
          <a:xfrm>
            <a:off x="7849141" y="2053845"/>
            <a:ext cx="4131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Pin dropped at water’s edge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D6124E1-7D97-46B6-BE32-7F661C8465C5}"/>
              </a:ext>
            </a:extLst>
          </p:cNvPr>
          <p:cNvSpPr/>
          <p:nvPr/>
        </p:nvSpPr>
        <p:spPr>
          <a:xfrm>
            <a:off x="9843312" y="-146376"/>
            <a:ext cx="2432697" cy="11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02:10</a:t>
            </a:r>
          </a:p>
        </p:txBody>
      </p:sp>
    </p:spTree>
    <p:extLst>
      <p:ext uri="{BB962C8B-B14F-4D97-AF65-F5344CB8AC3E}">
        <p14:creationId xmlns:p14="http://schemas.microsoft.com/office/powerpoint/2010/main" val="37315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National Water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578" y="1378711"/>
            <a:ext cx="4876800" cy="208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Four model outputs: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Assimilation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(Current conditions)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Short Range Forecast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 (18 hours ahead)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Medium Range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(10 days ahead)</a:t>
            </a:r>
          </a:p>
          <a:p>
            <a:pPr marL="380990" marR="0" lvl="0" indent="-38099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Long Range Forecast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Arial"/>
              </a:rPr>
              <a:t>(30 days ahead)</a:t>
            </a:r>
          </a:p>
          <a:p>
            <a:pPr marL="0" marR="0" lvl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  <a:sym typeface="Arial"/>
            </a:endParaRPr>
          </a:p>
        </p:txBody>
      </p:sp>
      <p:pic>
        <p:nvPicPr>
          <p:cNvPr id="3" name="wateryear_2015_2016_CONUS_1920x1166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9961" y="2196745"/>
            <a:ext cx="5532316" cy="335983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6233795" y="672972"/>
            <a:ext cx="4718837" cy="141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075" y="1148786"/>
            <a:ext cx="393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Water forecast like weather 24/7/365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E1D85-91CC-44BB-9782-2A536F82C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9772" y="3419711"/>
            <a:ext cx="3522464" cy="287761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428D04-146D-4714-88C5-8ABDA9972E09}"/>
              </a:ext>
            </a:extLst>
          </p:cNvPr>
          <p:cNvSpPr txBox="1"/>
          <p:nvPr/>
        </p:nvSpPr>
        <p:spPr>
          <a:xfrm>
            <a:off x="5945734" y="5668872"/>
            <a:ext cx="502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Water flow forecasts on 190,000 miles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of streams and rivers in Texas</a:t>
            </a:r>
          </a:p>
        </p:txBody>
      </p:sp>
    </p:spTree>
    <p:extLst>
      <p:ext uri="{BB962C8B-B14F-4D97-AF65-F5344CB8AC3E}">
        <p14:creationId xmlns:p14="http://schemas.microsoft.com/office/powerpoint/2010/main" val="14597555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4A4224-F01E-4788-996E-0DF8715A92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6" r="-1" b="5704"/>
          <a:stretch/>
        </p:blipFill>
        <p:spPr>
          <a:xfrm>
            <a:off x="0" y="0"/>
            <a:ext cx="8770620" cy="6858001"/>
          </a:xfrm>
          <a:prstGeom prst="rect">
            <a:avLst/>
          </a:prstGeom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4E9C91F-3804-4B24-B0DE-CD710CBB363F}"/>
              </a:ext>
            </a:extLst>
          </p:cNvPr>
          <p:cNvSpPr/>
          <p:nvPr/>
        </p:nvSpPr>
        <p:spPr>
          <a:xfrm>
            <a:off x="6903720" y="-15240"/>
            <a:ext cx="5288280" cy="6903720"/>
          </a:xfrm>
          <a:custGeom>
            <a:avLst/>
            <a:gdLst>
              <a:gd name="connsiteX0" fmla="*/ 1356360 w 5288280"/>
              <a:gd name="connsiteY0" fmla="*/ 0 h 6903720"/>
              <a:gd name="connsiteX1" fmla="*/ 0 w 5288280"/>
              <a:gd name="connsiteY1" fmla="*/ 6903720 h 6903720"/>
              <a:gd name="connsiteX2" fmla="*/ 5288280 w 5288280"/>
              <a:gd name="connsiteY2" fmla="*/ 6903720 h 6903720"/>
              <a:gd name="connsiteX3" fmla="*/ 5273040 w 5288280"/>
              <a:gd name="connsiteY3" fmla="*/ 0 h 6903720"/>
              <a:gd name="connsiteX4" fmla="*/ 1356360 w 5288280"/>
              <a:gd name="connsiteY4" fmla="*/ 0 h 690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8280" h="6903720">
                <a:moveTo>
                  <a:pt x="1356360" y="0"/>
                </a:moveTo>
                <a:lnTo>
                  <a:pt x="0" y="6903720"/>
                </a:lnTo>
                <a:lnTo>
                  <a:pt x="5288280" y="6903720"/>
                </a:lnTo>
                <a:lnTo>
                  <a:pt x="5273040" y="0"/>
                </a:lnTo>
                <a:lnTo>
                  <a:pt x="135636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78C1AB7-0942-4E0A-91D9-C621A6A3B130}"/>
              </a:ext>
            </a:extLst>
          </p:cNvPr>
          <p:cNvSpPr/>
          <p:nvPr/>
        </p:nvSpPr>
        <p:spPr>
          <a:xfrm>
            <a:off x="4876800" y="2621280"/>
            <a:ext cx="2621280" cy="1920240"/>
          </a:xfrm>
          <a:custGeom>
            <a:avLst/>
            <a:gdLst>
              <a:gd name="connsiteX0" fmla="*/ 2621280 w 2621280"/>
              <a:gd name="connsiteY0" fmla="*/ 975360 h 1920240"/>
              <a:gd name="connsiteX1" fmla="*/ 2575560 w 2621280"/>
              <a:gd name="connsiteY1" fmla="*/ 899160 h 1920240"/>
              <a:gd name="connsiteX2" fmla="*/ 2560320 w 2621280"/>
              <a:gd name="connsiteY2" fmla="*/ 853440 h 1920240"/>
              <a:gd name="connsiteX3" fmla="*/ 2529840 w 2621280"/>
              <a:gd name="connsiteY3" fmla="*/ 807720 h 1920240"/>
              <a:gd name="connsiteX4" fmla="*/ 2499360 w 2621280"/>
              <a:gd name="connsiteY4" fmla="*/ 716280 h 1920240"/>
              <a:gd name="connsiteX5" fmla="*/ 2438400 w 2621280"/>
              <a:gd name="connsiteY5" fmla="*/ 624840 h 1920240"/>
              <a:gd name="connsiteX6" fmla="*/ 2407920 w 2621280"/>
              <a:gd name="connsiteY6" fmla="*/ 579120 h 1920240"/>
              <a:gd name="connsiteX7" fmla="*/ 2362200 w 2621280"/>
              <a:gd name="connsiteY7" fmla="*/ 548640 h 1920240"/>
              <a:gd name="connsiteX8" fmla="*/ 2301240 w 2621280"/>
              <a:gd name="connsiteY8" fmla="*/ 457200 h 1920240"/>
              <a:gd name="connsiteX9" fmla="*/ 2286000 w 2621280"/>
              <a:gd name="connsiteY9" fmla="*/ 411480 h 1920240"/>
              <a:gd name="connsiteX10" fmla="*/ 2255520 w 2621280"/>
              <a:gd name="connsiteY10" fmla="*/ 365760 h 1920240"/>
              <a:gd name="connsiteX11" fmla="*/ 2240280 w 2621280"/>
              <a:gd name="connsiteY11" fmla="*/ 320040 h 1920240"/>
              <a:gd name="connsiteX12" fmla="*/ 2179320 w 2621280"/>
              <a:gd name="connsiteY12" fmla="*/ 228600 h 1920240"/>
              <a:gd name="connsiteX13" fmla="*/ 2133600 w 2621280"/>
              <a:gd name="connsiteY13" fmla="*/ 137160 h 1920240"/>
              <a:gd name="connsiteX14" fmla="*/ 2103120 w 2621280"/>
              <a:gd name="connsiteY14" fmla="*/ 45720 h 1920240"/>
              <a:gd name="connsiteX15" fmla="*/ 2087880 w 2621280"/>
              <a:gd name="connsiteY15" fmla="*/ 0 h 1920240"/>
              <a:gd name="connsiteX16" fmla="*/ 2011680 w 2621280"/>
              <a:gd name="connsiteY16" fmla="*/ 15240 h 1920240"/>
              <a:gd name="connsiteX17" fmla="*/ 1920240 w 2621280"/>
              <a:gd name="connsiteY17" fmla="*/ 45720 h 1920240"/>
              <a:gd name="connsiteX18" fmla="*/ 1828800 w 2621280"/>
              <a:gd name="connsiteY18" fmla="*/ 76200 h 1920240"/>
              <a:gd name="connsiteX19" fmla="*/ 1783080 w 2621280"/>
              <a:gd name="connsiteY19" fmla="*/ 91440 h 1920240"/>
              <a:gd name="connsiteX20" fmla="*/ 1737360 w 2621280"/>
              <a:gd name="connsiteY20" fmla="*/ 106680 h 1920240"/>
              <a:gd name="connsiteX21" fmla="*/ 1691640 w 2621280"/>
              <a:gd name="connsiteY21" fmla="*/ 137160 h 1920240"/>
              <a:gd name="connsiteX22" fmla="*/ 1645920 w 2621280"/>
              <a:gd name="connsiteY22" fmla="*/ 152400 h 1920240"/>
              <a:gd name="connsiteX23" fmla="*/ 1554480 w 2621280"/>
              <a:gd name="connsiteY23" fmla="*/ 213360 h 1920240"/>
              <a:gd name="connsiteX24" fmla="*/ 1478280 w 2621280"/>
              <a:gd name="connsiteY24" fmla="*/ 289560 h 1920240"/>
              <a:gd name="connsiteX25" fmla="*/ 1386840 w 2621280"/>
              <a:gd name="connsiteY25" fmla="*/ 365760 h 1920240"/>
              <a:gd name="connsiteX26" fmla="*/ 1325880 w 2621280"/>
              <a:gd name="connsiteY26" fmla="*/ 441960 h 1920240"/>
              <a:gd name="connsiteX27" fmla="*/ 1295400 w 2621280"/>
              <a:gd name="connsiteY27" fmla="*/ 487680 h 1920240"/>
              <a:gd name="connsiteX28" fmla="*/ 1249680 w 2621280"/>
              <a:gd name="connsiteY28" fmla="*/ 533400 h 1920240"/>
              <a:gd name="connsiteX29" fmla="*/ 1158240 w 2621280"/>
              <a:gd name="connsiteY29" fmla="*/ 670560 h 1920240"/>
              <a:gd name="connsiteX30" fmla="*/ 1127760 w 2621280"/>
              <a:gd name="connsiteY30" fmla="*/ 716280 h 1920240"/>
              <a:gd name="connsiteX31" fmla="*/ 1112520 w 2621280"/>
              <a:gd name="connsiteY31" fmla="*/ 762000 h 1920240"/>
              <a:gd name="connsiteX32" fmla="*/ 1051560 w 2621280"/>
              <a:gd name="connsiteY32" fmla="*/ 853440 h 1920240"/>
              <a:gd name="connsiteX33" fmla="*/ 1021080 w 2621280"/>
              <a:gd name="connsiteY33" fmla="*/ 899160 h 1920240"/>
              <a:gd name="connsiteX34" fmla="*/ 990600 w 2621280"/>
              <a:gd name="connsiteY34" fmla="*/ 944880 h 1920240"/>
              <a:gd name="connsiteX35" fmla="*/ 914400 w 2621280"/>
              <a:gd name="connsiteY35" fmla="*/ 1173480 h 1920240"/>
              <a:gd name="connsiteX36" fmla="*/ 883920 w 2621280"/>
              <a:gd name="connsiteY36" fmla="*/ 1264920 h 1920240"/>
              <a:gd name="connsiteX37" fmla="*/ 868680 w 2621280"/>
              <a:gd name="connsiteY37" fmla="*/ 1310640 h 1920240"/>
              <a:gd name="connsiteX38" fmla="*/ 822960 w 2621280"/>
              <a:gd name="connsiteY38" fmla="*/ 1356360 h 1920240"/>
              <a:gd name="connsiteX39" fmla="*/ 792480 w 2621280"/>
              <a:gd name="connsiteY39" fmla="*/ 1447800 h 1920240"/>
              <a:gd name="connsiteX40" fmla="*/ 731520 w 2621280"/>
              <a:gd name="connsiteY40" fmla="*/ 1539240 h 1920240"/>
              <a:gd name="connsiteX41" fmla="*/ 701040 w 2621280"/>
              <a:gd name="connsiteY41" fmla="*/ 1630680 h 1920240"/>
              <a:gd name="connsiteX42" fmla="*/ 670560 w 2621280"/>
              <a:gd name="connsiteY42" fmla="*/ 1676400 h 1920240"/>
              <a:gd name="connsiteX43" fmla="*/ 594360 w 2621280"/>
              <a:gd name="connsiteY43" fmla="*/ 1813560 h 1920240"/>
              <a:gd name="connsiteX44" fmla="*/ 548640 w 2621280"/>
              <a:gd name="connsiteY44" fmla="*/ 1905000 h 1920240"/>
              <a:gd name="connsiteX45" fmla="*/ 502920 w 2621280"/>
              <a:gd name="connsiteY45" fmla="*/ 1920240 h 1920240"/>
              <a:gd name="connsiteX46" fmla="*/ 441960 w 2621280"/>
              <a:gd name="connsiteY46" fmla="*/ 1905000 h 1920240"/>
              <a:gd name="connsiteX47" fmla="*/ 350520 w 2621280"/>
              <a:gd name="connsiteY47" fmla="*/ 1844040 h 1920240"/>
              <a:gd name="connsiteX48" fmla="*/ 304800 w 2621280"/>
              <a:gd name="connsiteY48" fmla="*/ 1813560 h 1920240"/>
              <a:gd name="connsiteX49" fmla="*/ 259080 w 2621280"/>
              <a:gd name="connsiteY49" fmla="*/ 1798320 h 1920240"/>
              <a:gd name="connsiteX50" fmla="*/ 167640 w 2621280"/>
              <a:gd name="connsiteY50" fmla="*/ 1737360 h 1920240"/>
              <a:gd name="connsiteX51" fmla="*/ 76200 w 2621280"/>
              <a:gd name="connsiteY51" fmla="*/ 1706880 h 1920240"/>
              <a:gd name="connsiteX52" fmla="*/ 0 w 2621280"/>
              <a:gd name="connsiteY52" fmla="*/ 1661160 h 192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21280" h="1920240">
                <a:moveTo>
                  <a:pt x="2621280" y="975360"/>
                </a:moveTo>
                <a:cubicBezTo>
                  <a:pt x="2606040" y="949960"/>
                  <a:pt x="2588807" y="925654"/>
                  <a:pt x="2575560" y="899160"/>
                </a:cubicBezTo>
                <a:cubicBezTo>
                  <a:pt x="2568376" y="884792"/>
                  <a:pt x="2567504" y="867808"/>
                  <a:pt x="2560320" y="853440"/>
                </a:cubicBezTo>
                <a:cubicBezTo>
                  <a:pt x="2552129" y="837057"/>
                  <a:pt x="2537279" y="824458"/>
                  <a:pt x="2529840" y="807720"/>
                </a:cubicBezTo>
                <a:cubicBezTo>
                  <a:pt x="2516791" y="778360"/>
                  <a:pt x="2517182" y="743013"/>
                  <a:pt x="2499360" y="716280"/>
                </a:cubicBezTo>
                <a:lnTo>
                  <a:pt x="2438400" y="624840"/>
                </a:lnTo>
                <a:cubicBezTo>
                  <a:pt x="2428240" y="609600"/>
                  <a:pt x="2423160" y="589280"/>
                  <a:pt x="2407920" y="579120"/>
                </a:cubicBezTo>
                <a:lnTo>
                  <a:pt x="2362200" y="548640"/>
                </a:lnTo>
                <a:cubicBezTo>
                  <a:pt x="2325963" y="439929"/>
                  <a:pt x="2377346" y="571358"/>
                  <a:pt x="2301240" y="457200"/>
                </a:cubicBezTo>
                <a:cubicBezTo>
                  <a:pt x="2292329" y="443834"/>
                  <a:pt x="2293184" y="425848"/>
                  <a:pt x="2286000" y="411480"/>
                </a:cubicBezTo>
                <a:cubicBezTo>
                  <a:pt x="2277809" y="395097"/>
                  <a:pt x="2263711" y="382143"/>
                  <a:pt x="2255520" y="365760"/>
                </a:cubicBezTo>
                <a:cubicBezTo>
                  <a:pt x="2248336" y="351392"/>
                  <a:pt x="2248082" y="334083"/>
                  <a:pt x="2240280" y="320040"/>
                </a:cubicBezTo>
                <a:cubicBezTo>
                  <a:pt x="2222490" y="288018"/>
                  <a:pt x="2190904" y="263353"/>
                  <a:pt x="2179320" y="228600"/>
                </a:cubicBezTo>
                <a:cubicBezTo>
                  <a:pt x="2123740" y="61859"/>
                  <a:pt x="2212382" y="314419"/>
                  <a:pt x="2133600" y="137160"/>
                </a:cubicBezTo>
                <a:cubicBezTo>
                  <a:pt x="2120551" y="107800"/>
                  <a:pt x="2113280" y="76200"/>
                  <a:pt x="2103120" y="45720"/>
                </a:cubicBezTo>
                <a:lnTo>
                  <a:pt x="2087880" y="0"/>
                </a:lnTo>
                <a:cubicBezTo>
                  <a:pt x="2062480" y="5080"/>
                  <a:pt x="2036670" y="8424"/>
                  <a:pt x="2011680" y="15240"/>
                </a:cubicBezTo>
                <a:cubicBezTo>
                  <a:pt x="1980683" y="23694"/>
                  <a:pt x="1950720" y="35560"/>
                  <a:pt x="1920240" y="45720"/>
                </a:cubicBezTo>
                <a:lnTo>
                  <a:pt x="1828800" y="76200"/>
                </a:lnTo>
                <a:lnTo>
                  <a:pt x="1783080" y="91440"/>
                </a:lnTo>
                <a:cubicBezTo>
                  <a:pt x="1767840" y="96520"/>
                  <a:pt x="1750726" y="97769"/>
                  <a:pt x="1737360" y="106680"/>
                </a:cubicBezTo>
                <a:cubicBezTo>
                  <a:pt x="1722120" y="116840"/>
                  <a:pt x="1708023" y="128969"/>
                  <a:pt x="1691640" y="137160"/>
                </a:cubicBezTo>
                <a:cubicBezTo>
                  <a:pt x="1677272" y="144344"/>
                  <a:pt x="1659963" y="144598"/>
                  <a:pt x="1645920" y="152400"/>
                </a:cubicBezTo>
                <a:cubicBezTo>
                  <a:pt x="1613898" y="170190"/>
                  <a:pt x="1554480" y="213360"/>
                  <a:pt x="1554480" y="213360"/>
                </a:cubicBezTo>
                <a:cubicBezTo>
                  <a:pt x="1498600" y="297180"/>
                  <a:pt x="1554480" y="226060"/>
                  <a:pt x="1478280" y="289560"/>
                </a:cubicBezTo>
                <a:cubicBezTo>
                  <a:pt x="1360937" y="387346"/>
                  <a:pt x="1500354" y="290084"/>
                  <a:pt x="1386840" y="365760"/>
                </a:cubicBezTo>
                <a:cubicBezTo>
                  <a:pt x="1357171" y="454767"/>
                  <a:pt x="1394814" y="373026"/>
                  <a:pt x="1325880" y="441960"/>
                </a:cubicBezTo>
                <a:cubicBezTo>
                  <a:pt x="1312928" y="454912"/>
                  <a:pt x="1307126" y="473609"/>
                  <a:pt x="1295400" y="487680"/>
                </a:cubicBezTo>
                <a:cubicBezTo>
                  <a:pt x="1281602" y="504237"/>
                  <a:pt x="1262912" y="516387"/>
                  <a:pt x="1249680" y="533400"/>
                </a:cubicBezTo>
                <a:lnTo>
                  <a:pt x="1158240" y="670560"/>
                </a:lnTo>
                <a:cubicBezTo>
                  <a:pt x="1148080" y="685800"/>
                  <a:pt x="1133552" y="698904"/>
                  <a:pt x="1127760" y="716280"/>
                </a:cubicBezTo>
                <a:cubicBezTo>
                  <a:pt x="1122680" y="731520"/>
                  <a:pt x="1120322" y="747957"/>
                  <a:pt x="1112520" y="762000"/>
                </a:cubicBezTo>
                <a:cubicBezTo>
                  <a:pt x="1094730" y="794022"/>
                  <a:pt x="1071880" y="822960"/>
                  <a:pt x="1051560" y="853440"/>
                </a:cubicBezTo>
                <a:lnTo>
                  <a:pt x="1021080" y="899160"/>
                </a:lnTo>
                <a:cubicBezTo>
                  <a:pt x="1010920" y="914400"/>
                  <a:pt x="996392" y="927504"/>
                  <a:pt x="990600" y="944880"/>
                </a:cubicBezTo>
                <a:lnTo>
                  <a:pt x="914400" y="1173480"/>
                </a:lnTo>
                <a:lnTo>
                  <a:pt x="883920" y="1264920"/>
                </a:lnTo>
                <a:cubicBezTo>
                  <a:pt x="878840" y="1280160"/>
                  <a:pt x="880039" y="1299281"/>
                  <a:pt x="868680" y="1310640"/>
                </a:cubicBezTo>
                <a:lnTo>
                  <a:pt x="822960" y="1356360"/>
                </a:lnTo>
                <a:cubicBezTo>
                  <a:pt x="812800" y="1386840"/>
                  <a:pt x="810302" y="1421067"/>
                  <a:pt x="792480" y="1447800"/>
                </a:cubicBezTo>
                <a:cubicBezTo>
                  <a:pt x="772160" y="1478280"/>
                  <a:pt x="743104" y="1504487"/>
                  <a:pt x="731520" y="1539240"/>
                </a:cubicBezTo>
                <a:cubicBezTo>
                  <a:pt x="721360" y="1569720"/>
                  <a:pt x="718862" y="1603947"/>
                  <a:pt x="701040" y="1630680"/>
                </a:cubicBezTo>
                <a:cubicBezTo>
                  <a:pt x="690880" y="1645920"/>
                  <a:pt x="677999" y="1659662"/>
                  <a:pt x="670560" y="1676400"/>
                </a:cubicBezTo>
                <a:cubicBezTo>
                  <a:pt x="610887" y="1810664"/>
                  <a:pt x="677810" y="1730110"/>
                  <a:pt x="594360" y="1813560"/>
                </a:cubicBezTo>
                <a:cubicBezTo>
                  <a:pt x="584320" y="1843679"/>
                  <a:pt x="575497" y="1883514"/>
                  <a:pt x="548640" y="1905000"/>
                </a:cubicBezTo>
                <a:cubicBezTo>
                  <a:pt x="536096" y="1915035"/>
                  <a:pt x="518160" y="1915160"/>
                  <a:pt x="502920" y="1920240"/>
                </a:cubicBezTo>
                <a:cubicBezTo>
                  <a:pt x="482600" y="1915160"/>
                  <a:pt x="460694" y="1914367"/>
                  <a:pt x="441960" y="1905000"/>
                </a:cubicBezTo>
                <a:cubicBezTo>
                  <a:pt x="409195" y="1888617"/>
                  <a:pt x="381000" y="1864360"/>
                  <a:pt x="350520" y="1844040"/>
                </a:cubicBezTo>
                <a:cubicBezTo>
                  <a:pt x="335280" y="1833880"/>
                  <a:pt x="322176" y="1819352"/>
                  <a:pt x="304800" y="1813560"/>
                </a:cubicBezTo>
                <a:cubicBezTo>
                  <a:pt x="289560" y="1808480"/>
                  <a:pt x="273123" y="1806122"/>
                  <a:pt x="259080" y="1798320"/>
                </a:cubicBezTo>
                <a:cubicBezTo>
                  <a:pt x="227058" y="1780530"/>
                  <a:pt x="202393" y="1748944"/>
                  <a:pt x="167640" y="1737360"/>
                </a:cubicBezTo>
                <a:lnTo>
                  <a:pt x="76200" y="1706880"/>
                </a:lnTo>
                <a:cubicBezTo>
                  <a:pt x="23296" y="1653976"/>
                  <a:pt x="52033" y="1661160"/>
                  <a:pt x="0" y="1661160"/>
                </a:cubicBezTo>
              </a:path>
            </a:pathLst>
          </a:custGeom>
          <a:noFill/>
          <a:ln w="254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6FE471B-85DF-4473-9A73-E6405BEC9AFD}"/>
              </a:ext>
            </a:extLst>
          </p:cNvPr>
          <p:cNvSpPr/>
          <p:nvPr/>
        </p:nvSpPr>
        <p:spPr>
          <a:xfrm>
            <a:off x="4724400" y="4122420"/>
            <a:ext cx="304800" cy="335280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5081DC-A5A7-4A9B-9A00-1AE2F6DA5A7D}"/>
              </a:ext>
            </a:extLst>
          </p:cNvPr>
          <p:cNvSpPr/>
          <p:nvPr/>
        </p:nvSpPr>
        <p:spPr>
          <a:xfrm>
            <a:off x="-72338" y="-199687"/>
            <a:ext cx="6037545" cy="7089731"/>
          </a:xfrm>
          <a:custGeom>
            <a:avLst/>
            <a:gdLst>
              <a:gd name="connsiteX0" fmla="*/ 5498926 w 6037545"/>
              <a:gd name="connsiteY0" fmla="*/ 75156 h 7089731"/>
              <a:gd name="connsiteX1" fmla="*/ 5323561 w 6037545"/>
              <a:gd name="connsiteY1" fmla="*/ 363255 h 7089731"/>
              <a:gd name="connsiteX2" fmla="*/ 5148197 w 6037545"/>
              <a:gd name="connsiteY2" fmla="*/ 563671 h 7089731"/>
              <a:gd name="connsiteX3" fmla="*/ 4972832 w 6037545"/>
              <a:gd name="connsiteY3" fmla="*/ 651353 h 7089731"/>
              <a:gd name="connsiteX4" fmla="*/ 4459265 w 6037545"/>
              <a:gd name="connsiteY4" fmla="*/ 676405 h 7089731"/>
              <a:gd name="connsiteX5" fmla="*/ 4308953 w 6037545"/>
              <a:gd name="connsiteY5" fmla="*/ 601249 h 7089731"/>
              <a:gd name="connsiteX6" fmla="*/ 4020854 w 6037545"/>
              <a:gd name="connsiteY6" fmla="*/ 475989 h 7089731"/>
              <a:gd name="connsiteX7" fmla="*/ 3883068 w 6037545"/>
              <a:gd name="connsiteY7" fmla="*/ 425885 h 7089731"/>
              <a:gd name="connsiteX8" fmla="*/ 3732756 w 6037545"/>
              <a:gd name="connsiteY8" fmla="*/ 488515 h 7089731"/>
              <a:gd name="connsiteX9" fmla="*/ 3557391 w 6037545"/>
              <a:gd name="connsiteY9" fmla="*/ 551145 h 7089731"/>
              <a:gd name="connsiteX10" fmla="*/ 3331923 w 6037545"/>
              <a:gd name="connsiteY10" fmla="*/ 889348 h 7089731"/>
              <a:gd name="connsiteX11" fmla="*/ 3169085 w 6037545"/>
              <a:gd name="connsiteY11" fmla="*/ 1139868 h 7089731"/>
              <a:gd name="connsiteX12" fmla="*/ 3056350 w 6037545"/>
              <a:gd name="connsiteY12" fmla="*/ 1490597 h 7089731"/>
              <a:gd name="connsiteX13" fmla="*/ 2943616 w 6037545"/>
              <a:gd name="connsiteY13" fmla="*/ 1791222 h 7089731"/>
              <a:gd name="connsiteX14" fmla="*/ 3006246 w 6037545"/>
              <a:gd name="connsiteY14" fmla="*/ 2079320 h 7089731"/>
              <a:gd name="connsiteX15" fmla="*/ 3156559 w 6037545"/>
              <a:gd name="connsiteY15" fmla="*/ 2242159 h 7089731"/>
              <a:gd name="connsiteX16" fmla="*/ 3206663 w 6037545"/>
              <a:gd name="connsiteY16" fmla="*/ 2392471 h 7089731"/>
              <a:gd name="connsiteX17" fmla="*/ 3144032 w 6037545"/>
              <a:gd name="connsiteY17" fmla="*/ 2580361 h 7089731"/>
              <a:gd name="connsiteX18" fmla="*/ 3056350 w 6037545"/>
              <a:gd name="connsiteY18" fmla="*/ 2730674 h 7089731"/>
              <a:gd name="connsiteX19" fmla="*/ 2893512 w 6037545"/>
              <a:gd name="connsiteY19" fmla="*/ 2818356 h 7089731"/>
              <a:gd name="connsiteX20" fmla="*/ 2755726 w 6037545"/>
              <a:gd name="connsiteY20" fmla="*/ 2893512 h 7089731"/>
              <a:gd name="connsiteX21" fmla="*/ 2329841 w 6037545"/>
              <a:gd name="connsiteY21" fmla="*/ 2868460 h 7089731"/>
              <a:gd name="connsiteX22" fmla="*/ 2242159 w 6037545"/>
              <a:gd name="connsiteY22" fmla="*/ 2793304 h 7089731"/>
              <a:gd name="connsiteX23" fmla="*/ 2079320 w 6037545"/>
              <a:gd name="connsiteY23" fmla="*/ 2843408 h 7089731"/>
              <a:gd name="connsiteX24" fmla="*/ 1565753 w 6037545"/>
              <a:gd name="connsiteY24" fmla="*/ 2818356 h 7089731"/>
              <a:gd name="connsiteX25" fmla="*/ 1277654 w 6037545"/>
              <a:gd name="connsiteY25" fmla="*/ 2780778 h 7089731"/>
              <a:gd name="connsiteX26" fmla="*/ 1052186 w 6037545"/>
              <a:gd name="connsiteY26" fmla="*/ 2730674 h 7089731"/>
              <a:gd name="connsiteX27" fmla="*/ 751561 w 6037545"/>
              <a:gd name="connsiteY27" fmla="*/ 2755726 h 7089731"/>
              <a:gd name="connsiteX28" fmla="*/ 438411 w 6037545"/>
              <a:gd name="connsiteY28" fmla="*/ 2793304 h 7089731"/>
              <a:gd name="connsiteX29" fmla="*/ 275572 w 6037545"/>
              <a:gd name="connsiteY29" fmla="*/ 2843408 h 7089731"/>
              <a:gd name="connsiteX30" fmla="*/ 150312 w 6037545"/>
              <a:gd name="connsiteY30" fmla="*/ 2968668 h 7089731"/>
              <a:gd name="connsiteX31" fmla="*/ 25052 w 6037545"/>
              <a:gd name="connsiteY31" fmla="*/ 3156559 h 7089731"/>
              <a:gd name="connsiteX32" fmla="*/ 0 w 6037545"/>
              <a:gd name="connsiteY32" fmla="*/ 3319397 h 7089731"/>
              <a:gd name="connsiteX33" fmla="*/ 237994 w 6037545"/>
              <a:gd name="connsiteY33" fmla="*/ 3444657 h 7089731"/>
              <a:gd name="connsiteX34" fmla="*/ 501041 w 6037545"/>
              <a:gd name="connsiteY34" fmla="*/ 3394553 h 7089731"/>
              <a:gd name="connsiteX35" fmla="*/ 651353 w 6037545"/>
              <a:gd name="connsiteY35" fmla="*/ 3331923 h 7089731"/>
              <a:gd name="connsiteX36" fmla="*/ 826717 w 6037545"/>
              <a:gd name="connsiteY36" fmla="*/ 3419605 h 7089731"/>
              <a:gd name="connsiteX37" fmla="*/ 864295 w 6037545"/>
              <a:gd name="connsiteY37" fmla="*/ 3682652 h 7089731"/>
              <a:gd name="connsiteX38" fmla="*/ 851769 w 6037545"/>
              <a:gd name="connsiteY38" fmla="*/ 4296427 h 7089731"/>
              <a:gd name="connsiteX39" fmla="*/ 977030 w 6037545"/>
              <a:gd name="connsiteY39" fmla="*/ 4409161 h 7089731"/>
              <a:gd name="connsiteX40" fmla="*/ 1189972 w 6037545"/>
              <a:gd name="connsiteY40" fmla="*/ 4496844 h 7089731"/>
              <a:gd name="connsiteX41" fmla="*/ 1315232 w 6037545"/>
              <a:gd name="connsiteY41" fmla="*/ 4584526 h 7089731"/>
              <a:gd name="connsiteX42" fmla="*/ 1327759 w 6037545"/>
              <a:gd name="connsiteY42" fmla="*/ 4835046 h 7089731"/>
              <a:gd name="connsiteX43" fmla="*/ 1315232 w 6037545"/>
              <a:gd name="connsiteY43" fmla="*/ 5123145 h 7089731"/>
              <a:gd name="connsiteX44" fmla="*/ 1415441 w 6037545"/>
              <a:gd name="connsiteY44" fmla="*/ 5473874 h 7089731"/>
              <a:gd name="connsiteX45" fmla="*/ 1503123 w 6037545"/>
              <a:gd name="connsiteY45" fmla="*/ 5774498 h 7089731"/>
              <a:gd name="connsiteX46" fmla="*/ 1640909 w 6037545"/>
              <a:gd name="connsiteY46" fmla="*/ 5849655 h 7089731"/>
              <a:gd name="connsiteX47" fmla="*/ 1778695 w 6037545"/>
              <a:gd name="connsiteY47" fmla="*/ 5498926 h 7089731"/>
              <a:gd name="connsiteX48" fmla="*/ 1841326 w 6037545"/>
              <a:gd name="connsiteY48" fmla="*/ 5436296 h 7089731"/>
              <a:gd name="connsiteX49" fmla="*/ 2054268 w 6037545"/>
              <a:gd name="connsiteY49" fmla="*/ 5373666 h 7089731"/>
              <a:gd name="connsiteX50" fmla="*/ 2091846 w 6037545"/>
              <a:gd name="connsiteY50" fmla="*/ 5586608 h 7089731"/>
              <a:gd name="connsiteX51" fmla="*/ 1966586 w 6037545"/>
              <a:gd name="connsiteY51" fmla="*/ 5874707 h 7089731"/>
              <a:gd name="connsiteX52" fmla="*/ 1916482 w 6037545"/>
              <a:gd name="connsiteY52" fmla="*/ 6100175 h 7089731"/>
              <a:gd name="connsiteX53" fmla="*/ 2029216 w 6037545"/>
              <a:gd name="connsiteY53" fmla="*/ 6200383 h 7089731"/>
              <a:gd name="connsiteX54" fmla="*/ 2204580 w 6037545"/>
              <a:gd name="connsiteY54" fmla="*/ 6200383 h 7089731"/>
              <a:gd name="connsiteX55" fmla="*/ 2467627 w 6037545"/>
              <a:gd name="connsiteY55" fmla="*/ 6100175 h 7089731"/>
              <a:gd name="connsiteX56" fmla="*/ 2680569 w 6037545"/>
              <a:gd name="connsiteY56" fmla="*/ 5874707 h 7089731"/>
              <a:gd name="connsiteX57" fmla="*/ 2780778 w 6037545"/>
              <a:gd name="connsiteY57" fmla="*/ 5774498 h 7089731"/>
              <a:gd name="connsiteX58" fmla="*/ 2956142 w 6037545"/>
              <a:gd name="connsiteY58" fmla="*/ 5636712 h 7089731"/>
              <a:gd name="connsiteX59" fmla="*/ 3169085 w 6037545"/>
              <a:gd name="connsiteY59" fmla="*/ 5561556 h 7089731"/>
              <a:gd name="connsiteX60" fmla="*/ 3356975 w 6037545"/>
              <a:gd name="connsiteY60" fmla="*/ 5674290 h 7089731"/>
              <a:gd name="connsiteX61" fmla="*/ 3394553 w 6037545"/>
              <a:gd name="connsiteY61" fmla="*/ 5874707 h 7089731"/>
              <a:gd name="connsiteX62" fmla="*/ 3331923 w 6037545"/>
              <a:gd name="connsiteY62" fmla="*/ 6100175 h 7089731"/>
              <a:gd name="connsiteX63" fmla="*/ 3344449 w 6037545"/>
              <a:gd name="connsiteY63" fmla="*/ 6425852 h 7089731"/>
              <a:gd name="connsiteX64" fmla="*/ 3344449 w 6037545"/>
              <a:gd name="connsiteY64" fmla="*/ 6751529 h 7089731"/>
              <a:gd name="connsiteX65" fmla="*/ 3344449 w 6037545"/>
              <a:gd name="connsiteY65" fmla="*/ 6939419 h 7089731"/>
              <a:gd name="connsiteX66" fmla="*/ 3394553 w 6037545"/>
              <a:gd name="connsiteY66" fmla="*/ 7089731 h 7089731"/>
              <a:gd name="connsiteX67" fmla="*/ 3582443 w 6037545"/>
              <a:gd name="connsiteY67" fmla="*/ 7014575 h 7089731"/>
              <a:gd name="connsiteX68" fmla="*/ 3782860 w 6037545"/>
              <a:gd name="connsiteY68" fmla="*/ 6826685 h 7089731"/>
              <a:gd name="connsiteX69" fmla="*/ 3870542 w 6037545"/>
              <a:gd name="connsiteY69" fmla="*/ 6450904 h 7089731"/>
              <a:gd name="connsiteX70" fmla="*/ 3745282 w 6037545"/>
              <a:gd name="connsiteY70" fmla="*/ 6350696 h 7089731"/>
              <a:gd name="connsiteX71" fmla="*/ 3720230 w 6037545"/>
              <a:gd name="connsiteY71" fmla="*/ 6263014 h 7089731"/>
              <a:gd name="connsiteX72" fmla="*/ 3795386 w 6037545"/>
              <a:gd name="connsiteY72" fmla="*/ 6112701 h 7089731"/>
              <a:gd name="connsiteX73" fmla="*/ 3970750 w 6037545"/>
              <a:gd name="connsiteY73" fmla="*/ 5849655 h 7089731"/>
              <a:gd name="connsiteX74" fmla="*/ 4008328 w 6037545"/>
              <a:gd name="connsiteY74" fmla="*/ 5536504 h 7089731"/>
              <a:gd name="connsiteX75" fmla="*/ 3958224 w 6037545"/>
              <a:gd name="connsiteY75" fmla="*/ 5486400 h 7089731"/>
              <a:gd name="connsiteX76" fmla="*/ 3933172 w 6037545"/>
              <a:gd name="connsiteY76" fmla="*/ 5273457 h 7089731"/>
              <a:gd name="connsiteX77" fmla="*/ 4020854 w 6037545"/>
              <a:gd name="connsiteY77" fmla="*/ 5073041 h 7089731"/>
              <a:gd name="connsiteX78" fmla="*/ 4196219 w 6037545"/>
              <a:gd name="connsiteY78" fmla="*/ 4897677 h 7089731"/>
              <a:gd name="connsiteX79" fmla="*/ 4334005 w 6037545"/>
              <a:gd name="connsiteY79" fmla="*/ 4709786 h 7089731"/>
              <a:gd name="connsiteX80" fmla="*/ 4359057 w 6037545"/>
              <a:gd name="connsiteY80" fmla="*/ 4459266 h 7089731"/>
              <a:gd name="connsiteX81" fmla="*/ 4359057 w 6037545"/>
              <a:gd name="connsiteY81" fmla="*/ 4258849 h 7089731"/>
              <a:gd name="connsiteX82" fmla="*/ 4246323 w 6037545"/>
              <a:gd name="connsiteY82" fmla="*/ 4146115 h 7089731"/>
              <a:gd name="connsiteX83" fmla="*/ 4171167 w 6037545"/>
              <a:gd name="connsiteY83" fmla="*/ 4058433 h 7089731"/>
              <a:gd name="connsiteX84" fmla="*/ 4121063 w 6037545"/>
              <a:gd name="connsiteY84" fmla="*/ 3895594 h 7089731"/>
              <a:gd name="connsiteX85" fmla="*/ 4121063 w 6037545"/>
              <a:gd name="connsiteY85" fmla="*/ 3795386 h 7089731"/>
              <a:gd name="connsiteX86" fmla="*/ 4096011 w 6037545"/>
              <a:gd name="connsiteY86" fmla="*/ 3582444 h 7089731"/>
              <a:gd name="connsiteX87" fmla="*/ 4108537 w 6037545"/>
              <a:gd name="connsiteY87" fmla="*/ 3419605 h 7089731"/>
              <a:gd name="connsiteX88" fmla="*/ 4208745 w 6037545"/>
              <a:gd name="connsiteY88" fmla="*/ 3457183 h 7089731"/>
              <a:gd name="connsiteX89" fmla="*/ 4296427 w 6037545"/>
              <a:gd name="connsiteY89" fmla="*/ 3532340 h 7089731"/>
              <a:gd name="connsiteX90" fmla="*/ 4371583 w 6037545"/>
              <a:gd name="connsiteY90" fmla="*/ 3507288 h 7089731"/>
              <a:gd name="connsiteX91" fmla="*/ 4346531 w 6037545"/>
              <a:gd name="connsiteY91" fmla="*/ 3306871 h 7089731"/>
              <a:gd name="connsiteX92" fmla="*/ 4346531 w 6037545"/>
              <a:gd name="connsiteY92" fmla="*/ 3206663 h 7089731"/>
              <a:gd name="connsiteX93" fmla="*/ 4496843 w 6037545"/>
              <a:gd name="connsiteY93" fmla="*/ 3156559 h 7089731"/>
              <a:gd name="connsiteX94" fmla="*/ 4622104 w 6037545"/>
              <a:gd name="connsiteY94" fmla="*/ 3244241 h 7089731"/>
              <a:gd name="connsiteX95" fmla="*/ 4709786 w 6037545"/>
              <a:gd name="connsiteY95" fmla="*/ 3444657 h 7089731"/>
              <a:gd name="connsiteX96" fmla="*/ 4809994 w 6037545"/>
              <a:gd name="connsiteY96" fmla="*/ 3657600 h 7089731"/>
              <a:gd name="connsiteX97" fmla="*/ 4910202 w 6037545"/>
              <a:gd name="connsiteY97" fmla="*/ 3795386 h 7089731"/>
              <a:gd name="connsiteX98" fmla="*/ 5047989 w 6037545"/>
              <a:gd name="connsiteY98" fmla="*/ 3958224 h 7089731"/>
              <a:gd name="connsiteX99" fmla="*/ 5148197 w 6037545"/>
              <a:gd name="connsiteY99" fmla="*/ 4045907 h 7089731"/>
              <a:gd name="connsiteX100" fmla="*/ 5874706 w 6037545"/>
              <a:gd name="connsiteY100" fmla="*/ 2480153 h 7089731"/>
              <a:gd name="connsiteX101" fmla="*/ 5837128 w 6037545"/>
              <a:gd name="connsiteY101" fmla="*/ 2317315 h 7089731"/>
              <a:gd name="connsiteX102" fmla="*/ 5824602 w 6037545"/>
              <a:gd name="connsiteY102" fmla="*/ 1841326 h 7089731"/>
              <a:gd name="connsiteX103" fmla="*/ 5799550 w 6037545"/>
              <a:gd name="connsiteY103" fmla="*/ 1703540 h 7089731"/>
              <a:gd name="connsiteX104" fmla="*/ 5899759 w 6037545"/>
              <a:gd name="connsiteY104" fmla="*/ 1528175 h 7089731"/>
              <a:gd name="connsiteX105" fmla="*/ 5962389 w 6037545"/>
              <a:gd name="connsiteY105" fmla="*/ 1252603 h 7089731"/>
              <a:gd name="connsiteX106" fmla="*/ 5974915 w 6037545"/>
              <a:gd name="connsiteY106" fmla="*/ 839244 h 7089731"/>
              <a:gd name="connsiteX107" fmla="*/ 5987441 w 6037545"/>
              <a:gd name="connsiteY107" fmla="*/ 588723 h 7089731"/>
              <a:gd name="connsiteX108" fmla="*/ 6012493 w 6037545"/>
              <a:gd name="connsiteY108" fmla="*/ 475989 h 7089731"/>
              <a:gd name="connsiteX109" fmla="*/ 6037545 w 6037545"/>
              <a:gd name="connsiteY109" fmla="*/ 325677 h 7089731"/>
              <a:gd name="connsiteX110" fmla="*/ 6025019 w 6037545"/>
              <a:gd name="connsiteY110" fmla="*/ 212942 h 7089731"/>
              <a:gd name="connsiteX111" fmla="*/ 5937337 w 6037545"/>
              <a:gd name="connsiteY111" fmla="*/ 112734 h 7089731"/>
              <a:gd name="connsiteX112" fmla="*/ 5799550 w 6037545"/>
              <a:gd name="connsiteY112" fmla="*/ 0 h 7089731"/>
              <a:gd name="connsiteX113" fmla="*/ 5561556 w 6037545"/>
              <a:gd name="connsiteY113" fmla="*/ 50104 h 7089731"/>
              <a:gd name="connsiteX114" fmla="*/ 5498926 w 6037545"/>
              <a:gd name="connsiteY114" fmla="*/ 75156 h 708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6037545" h="7089731">
                <a:moveTo>
                  <a:pt x="5498926" y="75156"/>
                </a:moveTo>
                <a:lnTo>
                  <a:pt x="5323561" y="363255"/>
                </a:lnTo>
                <a:lnTo>
                  <a:pt x="5148197" y="563671"/>
                </a:lnTo>
                <a:lnTo>
                  <a:pt x="4972832" y="651353"/>
                </a:lnTo>
                <a:lnTo>
                  <a:pt x="4459265" y="676405"/>
                </a:lnTo>
                <a:lnTo>
                  <a:pt x="4308953" y="601249"/>
                </a:lnTo>
                <a:lnTo>
                  <a:pt x="4020854" y="475989"/>
                </a:lnTo>
                <a:lnTo>
                  <a:pt x="3883068" y="425885"/>
                </a:lnTo>
                <a:lnTo>
                  <a:pt x="3732756" y="488515"/>
                </a:lnTo>
                <a:lnTo>
                  <a:pt x="3557391" y="551145"/>
                </a:lnTo>
                <a:lnTo>
                  <a:pt x="3331923" y="889348"/>
                </a:lnTo>
                <a:lnTo>
                  <a:pt x="3169085" y="1139868"/>
                </a:lnTo>
                <a:lnTo>
                  <a:pt x="3056350" y="1490597"/>
                </a:lnTo>
                <a:lnTo>
                  <a:pt x="2943616" y="1791222"/>
                </a:lnTo>
                <a:lnTo>
                  <a:pt x="3006246" y="2079320"/>
                </a:lnTo>
                <a:lnTo>
                  <a:pt x="3156559" y="2242159"/>
                </a:lnTo>
                <a:lnTo>
                  <a:pt x="3206663" y="2392471"/>
                </a:lnTo>
                <a:lnTo>
                  <a:pt x="3144032" y="2580361"/>
                </a:lnTo>
                <a:lnTo>
                  <a:pt x="3056350" y="2730674"/>
                </a:lnTo>
                <a:lnTo>
                  <a:pt x="2893512" y="2818356"/>
                </a:lnTo>
                <a:lnTo>
                  <a:pt x="2755726" y="2893512"/>
                </a:lnTo>
                <a:lnTo>
                  <a:pt x="2329841" y="2868460"/>
                </a:lnTo>
                <a:lnTo>
                  <a:pt x="2242159" y="2793304"/>
                </a:lnTo>
                <a:lnTo>
                  <a:pt x="2079320" y="2843408"/>
                </a:lnTo>
                <a:lnTo>
                  <a:pt x="1565753" y="2818356"/>
                </a:lnTo>
                <a:lnTo>
                  <a:pt x="1277654" y="2780778"/>
                </a:lnTo>
                <a:lnTo>
                  <a:pt x="1052186" y="2730674"/>
                </a:lnTo>
                <a:lnTo>
                  <a:pt x="751561" y="2755726"/>
                </a:lnTo>
                <a:lnTo>
                  <a:pt x="438411" y="2793304"/>
                </a:lnTo>
                <a:lnTo>
                  <a:pt x="275572" y="2843408"/>
                </a:lnTo>
                <a:lnTo>
                  <a:pt x="150312" y="2968668"/>
                </a:lnTo>
                <a:lnTo>
                  <a:pt x="25052" y="3156559"/>
                </a:lnTo>
                <a:lnTo>
                  <a:pt x="0" y="3319397"/>
                </a:lnTo>
                <a:lnTo>
                  <a:pt x="237994" y="3444657"/>
                </a:lnTo>
                <a:lnTo>
                  <a:pt x="501041" y="3394553"/>
                </a:lnTo>
                <a:lnTo>
                  <a:pt x="651353" y="3331923"/>
                </a:lnTo>
                <a:lnTo>
                  <a:pt x="826717" y="3419605"/>
                </a:lnTo>
                <a:lnTo>
                  <a:pt x="864295" y="3682652"/>
                </a:lnTo>
                <a:lnTo>
                  <a:pt x="851769" y="4296427"/>
                </a:lnTo>
                <a:lnTo>
                  <a:pt x="977030" y="4409161"/>
                </a:lnTo>
                <a:lnTo>
                  <a:pt x="1189972" y="4496844"/>
                </a:lnTo>
                <a:lnTo>
                  <a:pt x="1315232" y="4584526"/>
                </a:lnTo>
                <a:lnTo>
                  <a:pt x="1327759" y="4835046"/>
                </a:lnTo>
                <a:lnTo>
                  <a:pt x="1315232" y="5123145"/>
                </a:lnTo>
                <a:lnTo>
                  <a:pt x="1415441" y="5473874"/>
                </a:lnTo>
                <a:lnTo>
                  <a:pt x="1503123" y="5774498"/>
                </a:lnTo>
                <a:lnTo>
                  <a:pt x="1640909" y="5849655"/>
                </a:lnTo>
                <a:lnTo>
                  <a:pt x="1778695" y="5498926"/>
                </a:lnTo>
                <a:lnTo>
                  <a:pt x="1841326" y="5436296"/>
                </a:lnTo>
                <a:lnTo>
                  <a:pt x="2054268" y="5373666"/>
                </a:lnTo>
                <a:lnTo>
                  <a:pt x="2091846" y="5586608"/>
                </a:lnTo>
                <a:lnTo>
                  <a:pt x="1966586" y="5874707"/>
                </a:lnTo>
                <a:lnTo>
                  <a:pt x="1916482" y="6100175"/>
                </a:lnTo>
                <a:lnTo>
                  <a:pt x="2029216" y="6200383"/>
                </a:lnTo>
                <a:lnTo>
                  <a:pt x="2204580" y="6200383"/>
                </a:lnTo>
                <a:lnTo>
                  <a:pt x="2467627" y="6100175"/>
                </a:lnTo>
                <a:lnTo>
                  <a:pt x="2680569" y="5874707"/>
                </a:lnTo>
                <a:lnTo>
                  <a:pt x="2780778" y="5774498"/>
                </a:lnTo>
                <a:lnTo>
                  <a:pt x="2956142" y="5636712"/>
                </a:lnTo>
                <a:lnTo>
                  <a:pt x="3169085" y="5561556"/>
                </a:lnTo>
                <a:lnTo>
                  <a:pt x="3356975" y="5674290"/>
                </a:lnTo>
                <a:lnTo>
                  <a:pt x="3394553" y="5874707"/>
                </a:lnTo>
                <a:lnTo>
                  <a:pt x="3331923" y="6100175"/>
                </a:lnTo>
                <a:lnTo>
                  <a:pt x="3344449" y="6425852"/>
                </a:lnTo>
                <a:lnTo>
                  <a:pt x="3344449" y="6751529"/>
                </a:lnTo>
                <a:lnTo>
                  <a:pt x="3344449" y="6939419"/>
                </a:lnTo>
                <a:lnTo>
                  <a:pt x="3394553" y="7089731"/>
                </a:lnTo>
                <a:lnTo>
                  <a:pt x="3582443" y="7014575"/>
                </a:lnTo>
                <a:lnTo>
                  <a:pt x="3782860" y="6826685"/>
                </a:lnTo>
                <a:lnTo>
                  <a:pt x="3870542" y="6450904"/>
                </a:lnTo>
                <a:lnTo>
                  <a:pt x="3745282" y="6350696"/>
                </a:lnTo>
                <a:lnTo>
                  <a:pt x="3720230" y="6263014"/>
                </a:lnTo>
                <a:lnTo>
                  <a:pt x="3795386" y="6112701"/>
                </a:lnTo>
                <a:lnTo>
                  <a:pt x="3970750" y="5849655"/>
                </a:lnTo>
                <a:lnTo>
                  <a:pt x="4008328" y="5536504"/>
                </a:lnTo>
                <a:lnTo>
                  <a:pt x="3958224" y="5486400"/>
                </a:lnTo>
                <a:lnTo>
                  <a:pt x="3933172" y="5273457"/>
                </a:lnTo>
                <a:lnTo>
                  <a:pt x="4020854" y="5073041"/>
                </a:lnTo>
                <a:lnTo>
                  <a:pt x="4196219" y="4897677"/>
                </a:lnTo>
                <a:lnTo>
                  <a:pt x="4334005" y="4709786"/>
                </a:lnTo>
                <a:lnTo>
                  <a:pt x="4359057" y="4459266"/>
                </a:lnTo>
                <a:lnTo>
                  <a:pt x="4359057" y="4258849"/>
                </a:lnTo>
                <a:lnTo>
                  <a:pt x="4246323" y="4146115"/>
                </a:lnTo>
                <a:lnTo>
                  <a:pt x="4171167" y="4058433"/>
                </a:lnTo>
                <a:lnTo>
                  <a:pt x="4121063" y="3895594"/>
                </a:lnTo>
                <a:lnTo>
                  <a:pt x="4121063" y="3795386"/>
                </a:lnTo>
                <a:lnTo>
                  <a:pt x="4096011" y="3582444"/>
                </a:lnTo>
                <a:lnTo>
                  <a:pt x="4108537" y="3419605"/>
                </a:lnTo>
                <a:lnTo>
                  <a:pt x="4208745" y="3457183"/>
                </a:lnTo>
                <a:lnTo>
                  <a:pt x="4296427" y="3532340"/>
                </a:lnTo>
                <a:lnTo>
                  <a:pt x="4371583" y="3507288"/>
                </a:lnTo>
                <a:lnTo>
                  <a:pt x="4346531" y="3306871"/>
                </a:lnTo>
                <a:lnTo>
                  <a:pt x="4346531" y="3206663"/>
                </a:lnTo>
                <a:lnTo>
                  <a:pt x="4496843" y="3156559"/>
                </a:lnTo>
                <a:lnTo>
                  <a:pt x="4622104" y="3244241"/>
                </a:lnTo>
                <a:lnTo>
                  <a:pt x="4709786" y="3444657"/>
                </a:lnTo>
                <a:lnTo>
                  <a:pt x="4809994" y="3657600"/>
                </a:lnTo>
                <a:lnTo>
                  <a:pt x="4910202" y="3795386"/>
                </a:lnTo>
                <a:lnTo>
                  <a:pt x="5047989" y="3958224"/>
                </a:lnTo>
                <a:lnTo>
                  <a:pt x="5148197" y="4045907"/>
                </a:lnTo>
                <a:lnTo>
                  <a:pt x="5874706" y="2480153"/>
                </a:lnTo>
                <a:lnTo>
                  <a:pt x="5837128" y="2317315"/>
                </a:lnTo>
                <a:lnTo>
                  <a:pt x="5824602" y="1841326"/>
                </a:lnTo>
                <a:lnTo>
                  <a:pt x="5799550" y="1703540"/>
                </a:lnTo>
                <a:lnTo>
                  <a:pt x="5899759" y="1528175"/>
                </a:lnTo>
                <a:lnTo>
                  <a:pt x="5962389" y="1252603"/>
                </a:lnTo>
                <a:lnTo>
                  <a:pt x="5974915" y="839244"/>
                </a:lnTo>
                <a:lnTo>
                  <a:pt x="5987441" y="588723"/>
                </a:lnTo>
                <a:lnTo>
                  <a:pt x="6012493" y="475989"/>
                </a:lnTo>
                <a:lnTo>
                  <a:pt x="6037545" y="325677"/>
                </a:lnTo>
                <a:lnTo>
                  <a:pt x="6025019" y="212942"/>
                </a:lnTo>
                <a:lnTo>
                  <a:pt x="5937337" y="112734"/>
                </a:lnTo>
                <a:lnTo>
                  <a:pt x="5799550" y="0"/>
                </a:lnTo>
                <a:lnTo>
                  <a:pt x="5561556" y="50104"/>
                </a:lnTo>
                <a:lnTo>
                  <a:pt x="5498926" y="75156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8F965522-695B-4B45-B092-5E5E0E198A8C}"/>
              </a:ext>
            </a:extLst>
          </p:cNvPr>
          <p:cNvSpPr/>
          <p:nvPr/>
        </p:nvSpPr>
        <p:spPr>
          <a:xfrm>
            <a:off x="3986513" y="4003357"/>
            <a:ext cx="238125" cy="23812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CA31AE-F8C9-4B8A-806C-D315D7D9C00E}"/>
              </a:ext>
            </a:extLst>
          </p:cNvPr>
          <p:cNvGrpSpPr/>
          <p:nvPr/>
        </p:nvGrpSpPr>
        <p:grpSpPr>
          <a:xfrm>
            <a:off x="288330" y="1105388"/>
            <a:ext cx="5448277" cy="5636060"/>
            <a:chOff x="2405051" y="1160658"/>
            <a:chExt cx="5448277" cy="563606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570C2FB-E989-454A-8B98-984E5B01CF9F}"/>
                </a:ext>
              </a:extLst>
            </p:cNvPr>
            <p:cNvSpPr/>
            <p:nvPr/>
          </p:nvSpPr>
          <p:spPr>
            <a:xfrm>
              <a:off x="5783949" y="180022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09EC251-856C-4DEC-AC92-9E23FE874478}"/>
                </a:ext>
              </a:extLst>
            </p:cNvPr>
            <p:cNvSpPr/>
            <p:nvPr/>
          </p:nvSpPr>
          <p:spPr>
            <a:xfrm>
              <a:off x="5402949" y="234124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D4A0E9C-1126-4BD5-9FA1-42D67956B12B}"/>
                </a:ext>
              </a:extLst>
            </p:cNvPr>
            <p:cNvSpPr/>
            <p:nvPr/>
          </p:nvSpPr>
          <p:spPr>
            <a:xfrm>
              <a:off x="5305306" y="242451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195CF05-F676-469B-A139-5E016645ED51}"/>
                </a:ext>
              </a:extLst>
            </p:cNvPr>
            <p:cNvSpPr/>
            <p:nvPr/>
          </p:nvSpPr>
          <p:spPr>
            <a:xfrm>
              <a:off x="5194700" y="250777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C2E4FBC-4CF1-496D-A43A-D38DA8E81CD4}"/>
                </a:ext>
              </a:extLst>
            </p:cNvPr>
            <p:cNvSpPr/>
            <p:nvPr/>
          </p:nvSpPr>
          <p:spPr>
            <a:xfrm>
              <a:off x="5612499" y="214693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A939DD0-A026-46C4-A5DF-A8139BF8D53F}"/>
                </a:ext>
              </a:extLst>
            </p:cNvPr>
            <p:cNvSpPr/>
            <p:nvPr/>
          </p:nvSpPr>
          <p:spPr>
            <a:xfrm>
              <a:off x="5349551" y="197167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F012389-7431-4544-ABCE-C15E74BC3E4F}"/>
                </a:ext>
              </a:extLst>
            </p:cNvPr>
            <p:cNvSpPr/>
            <p:nvPr/>
          </p:nvSpPr>
          <p:spPr>
            <a:xfrm>
              <a:off x="5216816" y="216380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84E4ACA-A402-44A4-8581-40C9517F1AED}"/>
                </a:ext>
              </a:extLst>
            </p:cNvPr>
            <p:cNvSpPr/>
            <p:nvPr/>
          </p:nvSpPr>
          <p:spPr>
            <a:xfrm>
              <a:off x="5074905" y="260791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BBEB368-FDDB-4193-B8D8-F8AC0AA4A322}"/>
                </a:ext>
              </a:extLst>
            </p:cNvPr>
            <p:cNvSpPr/>
            <p:nvPr/>
          </p:nvSpPr>
          <p:spPr>
            <a:xfrm>
              <a:off x="4969642" y="269117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124DED2-40B7-4A62-83A6-A8EAD4131571}"/>
                </a:ext>
              </a:extLst>
            </p:cNvPr>
            <p:cNvSpPr/>
            <p:nvPr/>
          </p:nvSpPr>
          <p:spPr>
            <a:xfrm>
              <a:off x="4847606" y="276111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FC21BCC-73B8-469F-8F84-ECBA00762C9B}"/>
                </a:ext>
              </a:extLst>
            </p:cNvPr>
            <p:cNvSpPr/>
            <p:nvPr/>
          </p:nvSpPr>
          <p:spPr>
            <a:xfrm>
              <a:off x="4725570" y="284437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0BC4D0F-2041-4F18-9939-978C57C6A9DB}"/>
                </a:ext>
              </a:extLst>
            </p:cNvPr>
            <p:cNvSpPr/>
            <p:nvPr/>
          </p:nvSpPr>
          <p:spPr>
            <a:xfrm>
              <a:off x="4603534" y="28952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F5BDE8C-83C0-4C32-B1F1-EB0A1719CBC9}"/>
                </a:ext>
              </a:extLst>
            </p:cNvPr>
            <p:cNvSpPr/>
            <p:nvPr/>
          </p:nvSpPr>
          <p:spPr>
            <a:xfrm>
              <a:off x="4428959" y="276492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CE2951B-29F2-4AC0-A842-6BFFACA10143}"/>
                </a:ext>
              </a:extLst>
            </p:cNvPr>
            <p:cNvSpPr/>
            <p:nvPr/>
          </p:nvSpPr>
          <p:spPr>
            <a:xfrm>
              <a:off x="4460915" y="297852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83504D0-530E-4622-B950-184F7AE16892}"/>
                </a:ext>
              </a:extLst>
            </p:cNvPr>
            <p:cNvSpPr/>
            <p:nvPr/>
          </p:nvSpPr>
          <p:spPr>
            <a:xfrm>
              <a:off x="4318296" y="30201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0645977-D442-4955-B21A-4031E7835789}"/>
                </a:ext>
              </a:extLst>
            </p:cNvPr>
            <p:cNvSpPr/>
            <p:nvPr/>
          </p:nvSpPr>
          <p:spPr>
            <a:xfrm>
              <a:off x="4288506" y="274777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AD42D5A-4C09-468A-9262-18FD2357323F}"/>
                </a:ext>
              </a:extLst>
            </p:cNvPr>
            <p:cNvSpPr/>
            <p:nvPr/>
          </p:nvSpPr>
          <p:spPr>
            <a:xfrm>
              <a:off x="4138035" y="274777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759495E-5D63-42EA-9894-81E7441764E5}"/>
                </a:ext>
              </a:extLst>
            </p:cNvPr>
            <p:cNvSpPr/>
            <p:nvPr/>
          </p:nvSpPr>
          <p:spPr>
            <a:xfrm>
              <a:off x="4229806" y="311682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4214E9A-E3BF-4586-ADC5-70481E83B70E}"/>
                </a:ext>
              </a:extLst>
            </p:cNvPr>
            <p:cNvSpPr/>
            <p:nvPr/>
          </p:nvSpPr>
          <p:spPr>
            <a:xfrm>
              <a:off x="4128161" y="315692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8062FA4-7211-4622-B750-EA6FDB68087E}"/>
                </a:ext>
              </a:extLst>
            </p:cNvPr>
            <p:cNvSpPr/>
            <p:nvPr/>
          </p:nvSpPr>
          <p:spPr>
            <a:xfrm>
              <a:off x="3988849" y="319926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F022D00-8290-4773-A7C8-1EE12410014F}"/>
                </a:ext>
              </a:extLst>
            </p:cNvPr>
            <p:cNvSpPr/>
            <p:nvPr/>
          </p:nvSpPr>
          <p:spPr>
            <a:xfrm>
              <a:off x="3859818" y="324089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3CD36D5-FD06-4FDB-AE56-B1A80F7CC9F3}"/>
                </a:ext>
              </a:extLst>
            </p:cNvPr>
            <p:cNvSpPr/>
            <p:nvPr/>
          </p:nvSpPr>
          <p:spPr>
            <a:xfrm>
              <a:off x="3712189" y="328324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E7ACA8-CB16-48E7-B142-FB27C772F469}"/>
                </a:ext>
              </a:extLst>
            </p:cNvPr>
            <p:cNvSpPr/>
            <p:nvPr/>
          </p:nvSpPr>
          <p:spPr>
            <a:xfrm>
              <a:off x="4058269" y="297011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5F3CE20-D81B-41F7-9BF4-DF90980D7606}"/>
                </a:ext>
              </a:extLst>
            </p:cNvPr>
            <p:cNvSpPr/>
            <p:nvPr/>
          </p:nvSpPr>
          <p:spPr>
            <a:xfrm>
              <a:off x="3910937" y="288513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A0F3E9-5B6C-4A5B-B0D0-E9FBF578F0DB}"/>
                </a:ext>
              </a:extLst>
            </p:cNvPr>
            <p:cNvSpPr/>
            <p:nvPr/>
          </p:nvSpPr>
          <p:spPr>
            <a:xfrm>
              <a:off x="3807878" y="281199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AE2689A-DE7A-4126-95A7-A93B6E769693}"/>
                </a:ext>
              </a:extLst>
            </p:cNvPr>
            <p:cNvSpPr/>
            <p:nvPr/>
          </p:nvSpPr>
          <p:spPr>
            <a:xfrm>
              <a:off x="3695860" y="273281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7CAB9FB-0F55-4CFF-A6A3-5B824B95F794}"/>
                </a:ext>
              </a:extLst>
            </p:cNvPr>
            <p:cNvSpPr/>
            <p:nvPr/>
          </p:nvSpPr>
          <p:spPr>
            <a:xfrm>
              <a:off x="3623699" y="283104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D174421-43FF-49B4-9308-8B93C97D4F59}"/>
                </a:ext>
              </a:extLst>
            </p:cNvPr>
            <p:cNvSpPr/>
            <p:nvPr/>
          </p:nvSpPr>
          <p:spPr>
            <a:xfrm>
              <a:off x="3522485" y="288426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3EDDC37-3848-4D26-BB30-CB591133FA09}"/>
                </a:ext>
              </a:extLst>
            </p:cNvPr>
            <p:cNvSpPr/>
            <p:nvPr/>
          </p:nvSpPr>
          <p:spPr>
            <a:xfrm>
              <a:off x="3388604" y="290058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2232415-4AC1-40D9-9C22-DAC3D02CA2DD}"/>
                </a:ext>
              </a:extLst>
            </p:cNvPr>
            <p:cNvSpPr/>
            <p:nvPr/>
          </p:nvSpPr>
          <p:spPr>
            <a:xfrm>
              <a:off x="3328970" y="278940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9C5E1A3-55D4-4460-9522-998E7B967232}"/>
                </a:ext>
              </a:extLst>
            </p:cNvPr>
            <p:cNvSpPr/>
            <p:nvPr/>
          </p:nvSpPr>
          <p:spPr>
            <a:xfrm>
              <a:off x="3370100" y="267784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0DC730E-1C2C-4A47-9688-206F568B5787}"/>
                </a:ext>
              </a:extLst>
            </p:cNvPr>
            <p:cNvSpPr/>
            <p:nvPr/>
          </p:nvSpPr>
          <p:spPr>
            <a:xfrm>
              <a:off x="3908819" y="303475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28BCF2D-3CD9-463B-B217-A6A446AC96BD}"/>
                </a:ext>
              </a:extLst>
            </p:cNvPr>
            <p:cNvSpPr/>
            <p:nvPr/>
          </p:nvSpPr>
          <p:spPr>
            <a:xfrm>
              <a:off x="3789849" y="306179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0158C95-AFE9-4176-9297-33A7F60B1DE3}"/>
                </a:ext>
              </a:extLst>
            </p:cNvPr>
            <p:cNvSpPr/>
            <p:nvPr/>
          </p:nvSpPr>
          <p:spPr>
            <a:xfrm>
              <a:off x="3651615" y="308672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ECB8C44-79C1-4FB9-95E9-45F8A8A271B1}"/>
                </a:ext>
              </a:extLst>
            </p:cNvPr>
            <p:cNvSpPr/>
            <p:nvPr/>
          </p:nvSpPr>
          <p:spPr>
            <a:xfrm>
              <a:off x="3531219" y="311496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B2AB023-4854-49D5-B756-5197D316EA62}"/>
                </a:ext>
              </a:extLst>
            </p:cNvPr>
            <p:cNvSpPr/>
            <p:nvPr/>
          </p:nvSpPr>
          <p:spPr>
            <a:xfrm>
              <a:off x="3402188" y="315692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EB3F547-DF61-4128-8CE9-281CB5EE22D2}"/>
                </a:ext>
              </a:extLst>
            </p:cNvPr>
            <p:cNvSpPr/>
            <p:nvPr/>
          </p:nvSpPr>
          <p:spPr>
            <a:xfrm>
              <a:off x="3283945" y="318779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C2A9890-7095-4E04-B516-E17C035F53C0}"/>
                </a:ext>
              </a:extLst>
            </p:cNvPr>
            <p:cNvSpPr/>
            <p:nvPr/>
          </p:nvSpPr>
          <p:spPr>
            <a:xfrm>
              <a:off x="3153205" y="314616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CEB8752-3CC3-42F2-BF5C-9A10C2059169}"/>
                </a:ext>
              </a:extLst>
            </p:cNvPr>
            <p:cNvSpPr/>
            <p:nvPr/>
          </p:nvSpPr>
          <p:spPr>
            <a:xfrm>
              <a:off x="3125486" y="301239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1C6849E-7C5C-4F95-AA56-97EB92DA54CC}"/>
                </a:ext>
              </a:extLst>
            </p:cNvPr>
            <p:cNvSpPr/>
            <p:nvPr/>
          </p:nvSpPr>
          <p:spPr>
            <a:xfrm>
              <a:off x="3099863" y="287119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CFF8A4F-47FE-4CCD-9090-36DBBED39530}"/>
                </a:ext>
              </a:extLst>
            </p:cNvPr>
            <p:cNvSpPr/>
            <p:nvPr/>
          </p:nvSpPr>
          <p:spPr>
            <a:xfrm>
              <a:off x="3072287" y="271486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6D16C4A-0C27-4785-A9DE-B721D054A2FB}"/>
                </a:ext>
              </a:extLst>
            </p:cNvPr>
            <p:cNvSpPr/>
            <p:nvPr/>
          </p:nvSpPr>
          <p:spPr>
            <a:xfrm>
              <a:off x="2834891" y="266450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BB7C4DC-2DA9-4577-A693-E30917247B88}"/>
                </a:ext>
              </a:extLst>
            </p:cNvPr>
            <p:cNvSpPr/>
            <p:nvPr/>
          </p:nvSpPr>
          <p:spPr>
            <a:xfrm>
              <a:off x="2865099" y="278484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6C878D9A-B6C0-4283-B0FE-798D7AB00E80}"/>
                </a:ext>
              </a:extLst>
            </p:cNvPr>
            <p:cNvSpPr/>
            <p:nvPr/>
          </p:nvSpPr>
          <p:spPr>
            <a:xfrm>
              <a:off x="2879136" y="293427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304B4D7-BBE1-425E-8E63-B0CF9BE230C4}"/>
                </a:ext>
              </a:extLst>
            </p:cNvPr>
            <p:cNvSpPr/>
            <p:nvPr/>
          </p:nvSpPr>
          <p:spPr>
            <a:xfrm>
              <a:off x="2914858" y="306178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CAE54BB-B13B-47DA-82F5-7AC25BC98FC0}"/>
                </a:ext>
              </a:extLst>
            </p:cNvPr>
            <p:cNvSpPr/>
            <p:nvPr/>
          </p:nvSpPr>
          <p:spPr>
            <a:xfrm>
              <a:off x="2945250" y="317829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4F23D67-ED84-41EE-85D2-E34F27EF7A6A}"/>
                </a:ext>
              </a:extLst>
            </p:cNvPr>
            <p:cNvSpPr/>
            <p:nvPr/>
          </p:nvSpPr>
          <p:spPr>
            <a:xfrm>
              <a:off x="2981390" y="329170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216982E7-C06A-4EBD-BC47-A1B2737F55AF}"/>
                </a:ext>
              </a:extLst>
            </p:cNvPr>
            <p:cNvSpPr/>
            <p:nvPr/>
          </p:nvSpPr>
          <p:spPr>
            <a:xfrm>
              <a:off x="3157286" y="325380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A403B82-4419-48D5-9734-24D87E7D631F}"/>
                </a:ext>
              </a:extLst>
            </p:cNvPr>
            <p:cNvSpPr/>
            <p:nvPr/>
          </p:nvSpPr>
          <p:spPr>
            <a:xfrm>
              <a:off x="2627703" y="269117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B720056-EC7C-44D5-B8F4-5B253F5B228E}"/>
                </a:ext>
              </a:extLst>
            </p:cNvPr>
            <p:cNvSpPr/>
            <p:nvPr/>
          </p:nvSpPr>
          <p:spPr>
            <a:xfrm>
              <a:off x="2679749" y="306798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F3EE158-9E21-4CBD-8763-1609851579F9}"/>
                </a:ext>
              </a:extLst>
            </p:cNvPr>
            <p:cNvSpPr/>
            <p:nvPr/>
          </p:nvSpPr>
          <p:spPr>
            <a:xfrm>
              <a:off x="2665294" y="294574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DCAF691-466C-417A-B16F-3472EFF6D877}"/>
                </a:ext>
              </a:extLst>
            </p:cNvPr>
            <p:cNvSpPr/>
            <p:nvPr/>
          </p:nvSpPr>
          <p:spPr>
            <a:xfrm>
              <a:off x="2645517" y="280827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EAB9509-5CD1-4952-8B86-0FD07CC96E0E}"/>
                </a:ext>
              </a:extLst>
            </p:cNvPr>
            <p:cNvSpPr/>
            <p:nvPr/>
          </p:nvSpPr>
          <p:spPr>
            <a:xfrm>
              <a:off x="2405051" y="274321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E47022A-21CE-44E2-93DC-23B6C85DD3C4}"/>
                </a:ext>
              </a:extLst>
            </p:cNvPr>
            <p:cNvSpPr/>
            <p:nvPr/>
          </p:nvSpPr>
          <p:spPr>
            <a:xfrm>
              <a:off x="2427575" y="287119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706AF89-A93F-499E-A8AC-47A353A44A96}"/>
                </a:ext>
              </a:extLst>
            </p:cNvPr>
            <p:cNvSpPr/>
            <p:nvPr/>
          </p:nvSpPr>
          <p:spPr>
            <a:xfrm>
              <a:off x="2453983" y="29892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CDDF13F-C98B-427D-B562-CB9E358D3218}"/>
                </a:ext>
              </a:extLst>
            </p:cNvPr>
            <p:cNvSpPr/>
            <p:nvPr/>
          </p:nvSpPr>
          <p:spPr>
            <a:xfrm>
              <a:off x="2477644" y="310961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4D734591-2570-4DE0-B9A2-146D70386E1E}"/>
                </a:ext>
              </a:extLst>
            </p:cNvPr>
            <p:cNvSpPr/>
            <p:nvPr/>
          </p:nvSpPr>
          <p:spPr>
            <a:xfrm>
              <a:off x="7756628" y="169817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058ADE2-629E-4C42-9799-8CCC0B8B7C59}"/>
                </a:ext>
              </a:extLst>
            </p:cNvPr>
            <p:cNvSpPr/>
            <p:nvPr/>
          </p:nvSpPr>
          <p:spPr>
            <a:xfrm>
              <a:off x="7623859" y="169817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FF1597B-4ABB-4634-A7BB-0A76D8E3C5BF}"/>
                </a:ext>
              </a:extLst>
            </p:cNvPr>
            <p:cNvSpPr/>
            <p:nvPr/>
          </p:nvSpPr>
          <p:spPr>
            <a:xfrm>
              <a:off x="7508068" y="173250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2D2733B-9650-4502-BC6A-C242011923C5}"/>
                </a:ext>
              </a:extLst>
            </p:cNvPr>
            <p:cNvSpPr/>
            <p:nvPr/>
          </p:nvSpPr>
          <p:spPr>
            <a:xfrm>
              <a:off x="7756628" y="196127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D428B21-A70A-42F9-8060-BE758D8A2F2E}"/>
                </a:ext>
              </a:extLst>
            </p:cNvPr>
            <p:cNvSpPr/>
            <p:nvPr/>
          </p:nvSpPr>
          <p:spPr>
            <a:xfrm>
              <a:off x="7649145" y="195087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BE4CE68-F0DB-4081-9445-8784C0C1D6EA}"/>
                </a:ext>
              </a:extLst>
            </p:cNvPr>
            <p:cNvSpPr/>
            <p:nvPr/>
          </p:nvSpPr>
          <p:spPr>
            <a:xfrm>
              <a:off x="7516410" y="195087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7184549-F95E-4259-92BE-797D5C8032E0}"/>
                </a:ext>
              </a:extLst>
            </p:cNvPr>
            <p:cNvSpPr/>
            <p:nvPr/>
          </p:nvSpPr>
          <p:spPr>
            <a:xfrm>
              <a:off x="7370718" y="203303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132F3EC-3DC7-4511-8AAA-E04FAE96AE7C}"/>
                </a:ext>
              </a:extLst>
            </p:cNvPr>
            <p:cNvSpPr/>
            <p:nvPr/>
          </p:nvSpPr>
          <p:spPr>
            <a:xfrm>
              <a:off x="7501508" y="210530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5ACDE04-0F01-4066-BB43-34588DF4D0B0}"/>
                </a:ext>
              </a:extLst>
            </p:cNvPr>
            <p:cNvSpPr/>
            <p:nvPr/>
          </p:nvSpPr>
          <p:spPr>
            <a:xfrm>
              <a:off x="7632298" y="214693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7D4BAC9-306D-491C-AB6D-A4DDCFC6359B}"/>
                </a:ext>
              </a:extLst>
            </p:cNvPr>
            <p:cNvSpPr/>
            <p:nvPr/>
          </p:nvSpPr>
          <p:spPr>
            <a:xfrm>
              <a:off x="7764838" y="217816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9ADD813-6227-4444-A5F2-9C95AE753BB2}"/>
                </a:ext>
              </a:extLst>
            </p:cNvPr>
            <p:cNvSpPr/>
            <p:nvPr/>
          </p:nvSpPr>
          <p:spPr>
            <a:xfrm>
              <a:off x="7224155" y="223020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BA9F7D2-B0CB-4178-8BCA-288F011C4AE0}"/>
                </a:ext>
              </a:extLst>
            </p:cNvPr>
            <p:cNvSpPr/>
            <p:nvPr/>
          </p:nvSpPr>
          <p:spPr>
            <a:xfrm>
              <a:off x="7339736" y="228300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F4EA8EF-3829-40A4-92AA-575AAF35D15D}"/>
                </a:ext>
              </a:extLst>
            </p:cNvPr>
            <p:cNvSpPr/>
            <p:nvPr/>
          </p:nvSpPr>
          <p:spPr>
            <a:xfrm>
              <a:off x="7470535" y="232219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8BC3EA76-0E51-4B66-8C8E-680ADA3E57C0}"/>
                </a:ext>
              </a:extLst>
            </p:cNvPr>
            <p:cNvSpPr/>
            <p:nvPr/>
          </p:nvSpPr>
          <p:spPr>
            <a:xfrm>
              <a:off x="7601325" y="23944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49B43D2-3C1C-4020-A9A6-F8C62F513726}"/>
                </a:ext>
              </a:extLst>
            </p:cNvPr>
            <p:cNvSpPr/>
            <p:nvPr/>
          </p:nvSpPr>
          <p:spPr>
            <a:xfrm>
              <a:off x="7732115" y="243609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3A29CB3-64EC-4D33-A2EF-AFBB43D8D35D}"/>
                </a:ext>
              </a:extLst>
            </p:cNvPr>
            <p:cNvSpPr/>
            <p:nvPr/>
          </p:nvSpPr>
          <p:spPr>
            <a:xfrm>
              <a:off x="7135126" y="238287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5AA838C-27E5-435E-A7E6-31297DD3E502}"/>
                </a:ext>
              </a:extLst>
            </p:cNvPr>
            <p:cNvSpPr/>
            <p:nvPr/>
          </p:nvSpPr>
          <p:spPr>
            <a:xfrm>
              <a:off x="7222942" y="246614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F2CC1F3-8184-4D5E-A465-513C1EFA9932}"/>
                </a:ext>
              </a:extLst>
            </p:cNvPr>
            <p:cNvSpPr/>
            <p:nvPr/>
          </p:nvSpPr>
          <p:spPr>
            <a:xfrm>
              <a:off x="7311432" y="257652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86FDBCB-757D-416D-B24D-05B4CBBF1F72}"/>
                </a:ext>
              </a:extLst>
            </p:cNvPr>
            <p:cNvSpPr/>
            <p:nvPr/>
          </p:nvSpPr>
          <p:spPr>
            <a:xfrm>
              <a:off x="7395768" y="268377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B46500D-EC37-461C-BFD8-7596C44C034C}"/>
                </a:ext>
              </a:extLst>
            </p:cNvPr>
            <p:cNvSpPr/>
            <p:nvPr/>
          </p:nvSpPr>
          <p:spPr>
            <a:xfrm>
              <a:off x="7479160" y="282145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750A453-B3B2-4B21-A1DF-208AFA20057C}"/>
                </a:ext>
              </a:extLst>
            </p:cNvPr>
            <p:cNvSpPr/>
            <p:nvPr/>
          </p:nvSpPr>
          <p:spPr>
            <a:xfrm>
              <a:off x="6984362" y="256896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C6CAAA6-EB9B-4BDC-BEDB-C20D1923E761}"/>
                </a:ext>
              </a:extLst>
            </p:cNvPr>
            <p:cNvSpPr/>
            <p:nvPr/>
          </p:nvSpPr>
          <p:spPr>
            <a:xfrm>
              <a:off x="7086671" y="266456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5CF695DE-DEF1-4852-8178-A0D467131A21}"/>
                </a:ext>
              </a:extLst>
            </p:cNvPr>
            <p:cNvSpPr/>
            <p:nvPr/>
          </p:nvSpPr>
          <p:spPr>
            <a:xfrm>
              <a:off x="7175161" y="277494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6A4ED0D-3F42-4F12-B658-43F6F8047B73}"/>
                </a:ext>
              </a:extLst>
            </p:cNvPr>
            <p:cNvSpPr/>
            <p:nvPr/>
          </p:nvSpPr>
          <p:spPr>
            <a:xfrm>
              <a:off x="7259497" y="288218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C3D825D2-A3F7-4FF1-8185-56F4785E219A}"/>
                </a:ext>
              </a:extLst>
            </p:cNvPr>
            <p:cNvSpPr/>
            <p:nvPr/>
          </p:nvSpPr>
          <p:spPr>
            <a:xfrm>
              <a:off x="7342889" y="301986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3B83A58-68D9-423A-BFFE-3B0A5FEB1B06}"/>
                </a:ext>
              </a:extLst>
            </p:cNvPr>
            <p:cNvSpPr/>
            <p:nvPr/>
          </p:nvSpPr>
          <p:spPr>
            <a:xfrm>
              <a:off x="7418109" y="314457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70B4110-1DEF-4C04-883B-544CDA04B289}"/>
                </a:ext>
              </a:extLst>
            </p:cNvPr>
            <p:cNvSpPr/>
            <p:nvPr/>
          </p:nvSpPr>
          <p:spPr>
            <a:xfrm>
              <a:off x="6861744" y="279089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4D33347F-4D24-48A7-A95A-E1F415BBF1FB}"/>
                </a:ext>
              </a:extLst>
            </p:cNvPr>
            <p:cNvSpPr/>
            <p:nvPr/>
          </p:nvSpPr>
          <p:spPr>
            <a:xfrm>
              <a:off x="6964053" y="288649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1E4832D-C254-417A-B808-3B0EE5E44A8C}"/>
                </a:ext>
              </a:extLst>
            </p:cNvPr>
            <p:cNvSpPr/>
            <p:nvPr/>
          </p:nvSpPr>
          <p:spPr>
            <a:xfrm>
              <a:off x="7052543" y="299687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8B1F57F-0B1C-49C5-B369-5C5354DCEE79}"/>
                </a:ext>
              </a:extLst>
            </p:cNvPr>
            <p:cNvSpPr/>
            <p:nvPr/>
          </p:nvSpPr>
          <p:spPr>
            <a:xfrm>
              <a:off x="7136879" y="310411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7F6899E2-8A70-4DC2-8BF4-B39EF69518FE}"/>
                </a:ext>
              </a:extLst>
            </p:cNvPr>
            <p:cNvSpPr/>
            <p:nvPr/>
          </p:nvSpPr>
          <p:spPr>
            <a:xfrm>
              <a:off x="7158820" y="323847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EBEAE931-4075-4633-8090-F650974F31FA}"/>
                </a:ext>
              </a:extLst>
            </p:cNvPr>
            <p:cNvSpPr/>
            <p:nvPr/>
          </p:nvSpPr>
          <p:spPr>
            <a:xfrm>
              <a:off x="7158820" y="338278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B5E23F8-ED15-450B-8D91-F17EF41F9621}"/>
                </a:ext>
              </a:extLst>
            </p:cNvPr>
            <p:cNvSpPr/>
            <p:nvPr/>
          </p:nvSpPr>
          <p:spPr>
            <a:xfrm>
              <a:off x="7111199" y="350204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9388794-303E-49F1-B1DF-FF23F91DE74B}"/>
                </a:ext>
              </a:extLst>
            </p:cNvPr>
            <p:cNvSpPr/>
            <p:nvPr/>
          </p:nvSpPr>
          <p:spPr>
            <a:xfrm>
              <a:off x="7049625" y="362960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75B1683-D78B-4297-8EB7-3FEC701493E3}"/>
                </a:ext>
              </a:extLst>
            </p:cNvPr>
            <p:cNvSpPr/>
            <p:nvPr/>
          </p:nvSpPr>
          <p:spPr>
            <a:xfrm>
              <a:off x="6753527" y="296544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0E1B61C-B548-4F8F-8FB5-7D15AE99419F}"/>
                </a:ext>
              </a:extLst>
            </p:cNvPr>
            <p:cNvSpPr/>
            <p:nvPr/>
          </p:nvSpPr>
          <p:spPr>
            <a:xfrm>
              <a:off x="6858790" y="305179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A859ABC-896A-465A-BB6B-BA8AC13A8666}"/>
                </a:ext>
              </a:extLst>
            </p:cNvPr>
            <p:cNvSpPr/>
            <p:nvPr/>
          </p:nvSpPr>
          <p:spPr>
            <a:xfrm>
              <a:off x="6930183" y="315763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B5250AE0-E244-4027-8D33-2EBB5042248F}"/>
                </a:ext>
              </a:extLst>
            </p:cNvPr>
            <p:cNvSpPr/>
            <p:nvPr/>
          </p:nvSpPr>
          <p:spPr>
            <a:xfrm>
              <a:off x="6947280" y="328324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B9A6588A-CCF2-430E-817C-9749EE4EAA38}"/>
                </a:ext>
              </a:extLst>
            </p:cNvPr>
            <p:cNvSpPr/>
            <p:nvPr/>
          </p:nvSpPr>
          <p:spPr>
            <a:xfrm>
              <a:off x="6887381" y="342877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254D39E-2CAC-4EEE-9D31-6468F59AF188}"/>
                </a:ext>
              </a:extLst>
            </p:cNvPr>
            <p:cNvSpPr/>
            <p:nvPr/>
          </p:nvSpPr>
          <p:spPr>
            <a:xfrm>
              <a:off x="6670089" y="305747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61E8BA4B-B88A-41B4-A23D-7E7EC2484646}"/>
                </a:ext>
              </a:extLst>
            </p:cNvPr>
            <p:cNvSpPr/>
            <p:nvPr/>
          </p:nvSpPr>
          <p:spPr>
            <a:xfrm>
              <a:off x="6042264" y="346040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7295549-69BF-4C81-BD87-3D11707BC93F}"/>
                </a:ext>
              </a:extLst>
            </p:cNvPr>
            <p:cNvSpPr/>
            <p:nvPr/>
          </p:nvSpPr>
          <p:spPr>
            <a:xfrm>
              <a:off x="5930355" y="348093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DAD8E9DD-4874-41EB-BA3B-3FB4CD6C57DC}"/>
                </a:ext>
              </a:extLst>
            </p:cNvPr>
            <p:cNvSpPr/>
            <p:nvPr/>
          </p:nvSpPr>
          <p:spPr>
            <a:xfrm>
              <a:off x="5802913" y="351203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DD22644-0D67-418C-A39D-FEF91C1A13A4}"/>
                </a:ext>
              </a:extLst>
            </p:cNvPr>
            <p:cNvSpPr/>
            <p:nvPr/>
          </p:nvSpPr>
          <p:spPr>
            <a:xfrm>
              <a:off x="5663314" y="356420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547E852-735E-4FD5-BA2B-3BEE2342EBEC}"/>
                </a:ext>
              </a:extLst>
            </p:cNvPr>
            <p:cNvSpPr/>
            <p:nvPr/>
          </p:nvSpPr>
          <p:spPr>
            <a:xfrm>
              <a:off x="5656744" y="368750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B9560623-0E6E-487B-9BD4-EFE87503B728}"/>
                </a:ext>
              </a:extLst>
            </p:cNvPr>
            <p:cNvSpPr/>
            <p:nvPr/>
          </p:nvSpPr>
          <p:spPr>
            <a:xfrm>
              <a:off x="5751804" y="380808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CDA97F1D-2687-4E1F-9E52-9AAD6B72820B}"/>
                </a:ext>
              </a:extLst>
            </p:cNvPr>
            <p:cNvSpPr/>
            <p:nvPr/>
          </p:nvSpPr>
          <p:spPr>
            <a:xfrm>
              <a:off x="5876242" y="376645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438DEF7-019D-4D86-BA80-F1F5754CE62D}"/>
                </a:ext>
              </a:extLst>
            </p:cNvPr>
            <p:cNvSpPr/>
            <p:nvPr/>
          </p:nvSpPr>
          <p:spPr>
            <a:xfrm>
              <a:off x="5998019" y="371286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CB26BE3-D838-472B-A951-997C0E193ED1}"/>
                </a:ext>
              </a:extLst>
            </p:cNvPr>
            <p:cNvSpPr/>
            <p:nvPr/>
          </p:nvSpPr>
          <p:spPr>
            <a:xfrm>
              <a:off x="6042264" y="394479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BA20BFB-37A9-458C-BD4E-2BCD488AB148}"/>
                </a:ext>
              </a:extLst>
            </p:cNvPr>
            <p:cNvSpPr/>
            <p:nvPr/>
          </p:nvSpPr>
          <p:spPr>
            <a:xfrm>
              <a:off x="5888882" y="398643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6A9E6FF-0709-422A-B7B2-095F5F993E08}"/>
                </a:ext>
              </a:extLst>
            </p:cNvPr>
            <p:cNvSpPr/>
            <p:nvPr/>
          </p:nvSpPr>
          <p:spPr>
            <a:xfrm>
              <a:off x="5868817" y="413757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AC330E8-F9CF-45A9-96C9-3D8AE53A5B5F}"/>
                </a:ext>
              </a:extLst>
            </p:cNvPr>
            <p:cNvSpPr/>
            <p:nvPr/>
          </p:nvSpPr>
          <p:spPr>
            <a:xfrm>
              <a:off x="6018845" y="417993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5D5B2830-9954-482E-9B9D-A3B9D654E8AD}"/>
                </a:ext>
              </a:extLst>
            </p:cNvPr>
            <p:cNvSpPr/>
            <p:nvPr/>
          </p:nvSpPr>
          <p:spPr>
            <a:xfrm>
              <a:off x="6051755" y="432860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CB38303-293E-404A-BC5D-49485255D24D}"/>
                </a:ext>
              </a:extLst>
            </p:cNvPr>
            <p:cNvSpPr/>
            <p:nvPr/>
          </p:nvSpPr>
          <p:spPr>
            <a:xfrm>
              <a:off x="6048897" y="453942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BB0F02F-7677-4A09-B1E5-11EF842C79A9}"/>
                </a:ext>
              </a:extLst>
            </p:cNvPr>
            <p:cNvSpPr/>
            <p:nvPr/>
          </p:nvSpPr>
          <p:spPr>
            <a:xfrm>
              <a:off x="5888882" y="449192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7C07EBE-F421-4A85-8C1A-4D7D2738B76D}"/>
                </a:ext>
              </a:extLst>
            </p:cNvPr>
            <p:cNvSpPr/>
            <p:nvPr/>
          </p:nvSpPr>
          <p:spPr>
            <a:xfrm>
              <a:off x="5758668" y="453942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E3C5DC77-8FC5-4756-BD72-5048EF987387}"/>
                </a:ext>
              </a:extLst>
            </p:cNvPr>
            <p:cNvSpPr/>
            <p:nvPr/>
          </p:nvSpPr>
          <p:spPr>
            <a:xfrm>
              <a:off x="5739704" y="467132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8482A1D6-CB10-4D93-8F5A-8B0D41BF17FE}"/>
                </a:ext>
              </a:extLst>
            </p:cNvPr>
            <p:cNvSpPr/>
            <p:nvPr/>
          </p:nvSpPr>
          <p:spPr>
            <a:xfrm>
              <a:off x="5857605" y="475430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8419115-7D11-45DF-A6F0-3E85F03EFEF1}"/>
                </a:ext>
              </a:extLst>
            </p:cNvPr>
            <p:cNvSpPr/>
            <p:nvPr/>
          </p:nvSpPr>
          <p:spPr>
            <a:xfrm>
              <a:off x="6007560" y="475430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449F49D7-F4CF-43B1-A06A-69B4F3EB7D2C}"/>
                </a:ext>
              </a:extLst>
            </p:cNvPr>
            <p:cNvSpPr/>
            <p:nvPr/>
          </p:nvSpPr>
          <p:spPr>
            <a:xfrm>
              <a:off x="5913062" y="4996645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68FE6DEF-D9D4-45E5-9931-908EE8C2DE2C}"/>
                </a:ext>
              </a:extLst>
            </p:cNvPr>
            <p:cNvSpPr/>
            <p:nvPr/>
          </p:nvSpPr>
          <p:spPr>
            <a:xfrm>
              <a:off x="5868817" y="517575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6E586AA-1655-4C48-A412-0B14406FB5E9}"/>
                </a:ext>
              </a:extLst>
            </p:cNvPr>
            <p:cNvSpPr/>
            <p:nvPr/>
          </p:nvSpPr>
          <p:spPr>
            <a:xfrm>
              <a:off x="5739704" y="514945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C9CB406C-B895-4117-B2F7-E70FECA17A74}"/>
                </a:ext>
              </a:extLst>
            </p:cNvPr>
            <p:cNvSpPr/>
            <p:nvPr/>
          </p:nvSpPr>
          <p:spPr>
            <a:xfrm>
              <a:off x="5651214" y="533781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4F94851-7610-4698-AAA2-BB3C6EBB4E45}"/>
                </a:ext>
              </a:extLst>
            </p:cNvPr>
            <p:cNvSpPr/>
            <p:nvPr/>
          </p:nvSpPr>
          <p:spPr>
            <a:xfrm>
              <a:off x="5622872" y="545530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2BBE4C9E-8213-4363-AE3C-097DDEC67EE9}"/>
                </a:ext>
              </a:extLst>
            </p:cNvPr>
            <p:cNvSpPr/>
            <p:nvPr/>
          </p:nvSpPr>
          <p:spPr>
            <a:xfrm>
              <a:off x="5645718" y="557133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FC3C8D8F-8884-4052-9316-E8050D3E7CBB}"/>
                </a:ext>
              </a:extLst>
            </p:cNvPr>
            <p:cNvSpPr/>
            <p:nvPr/>
          </p:nvSpPr>
          <p:spPr>
            <a:xfrm>
              <a:off x="5728712" y="566958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7DF03FC-0B3C-46C9-B051-5FB34CE3D6AB}"/>
                </a:ext>
              </a:extLst>
            </p:cNvPr>
            <p:cNvSpPr/>
            <p:nvPr/>
          </p:nvSpPr>
          <p:spPr>
            <a:xfrm>
              <a:off x="5824572" y="575285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C00F491-D30A-421F-9B49-EAC966EC8296}"/>
                </a:ext>
              </a:extLst>
            </p:cNvPr>
            <p:cNvSpPr/>
            <p:nvPr/>
          </p:nvSpPr>
          <p:spPr>
            <a:xfrm>
              <a:off x="5841865" y="538252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BBD7623-F402-427C-85AE-98CB81AF0DEA}"/>
                </a:ext>
              </a:extLst>
            </p:cNvPr>
            <p:cNvSpPr/>
            <p:nvPr/>
          </p:nvSpPr>
          <p:spPr>
            <a:xfrm>
              <a:off x="5873846" y="551386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ED36269A-C51E-4C79-937F-24F339F16448}"/>
                </a:ext>
              </a:extLst>
            </p:cNvPr>
            <p:cNvSpPr/>
            <p:nvPr/>
          </p:nvSpPr>
          <p:spPr>
            <a:xfrm>
              <a:off x="5758668" y="590266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13262B0-FCC9-4D20-964D-9EA817FCBB09}"/>
                </a:ext>
              </a:extLst>
            </p:cNvPr>
            <p:cNvSpPr/>
            <p:nvPr/>
          </p:nvSpPr>
          <p:spPr>
            <a:xfrm>
              <a:off x="5684467" y="605346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56F47CC0-0C96-4412-8B83-FB2FCC652F18}"/>
                </a:ext>
              </a:extLst>
            </p:cNvPr>
            <p:cNvSpPr/>
            <p:nvPr/>
          </p:nvSpPr>
          <p:spPr>
            <a:xfrm>
              <a:off x="5648249" y="618992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E9F2DEA4-645F-4487-A93E-53CBF23253ED}"/>
                </a:ext>
              </a:extLst>
            </p:cNvPr>
            <p:cNvSpPr/>
            <p:nvPr/>
          </p:nvSpPr>
          <p:spPr>
            <a:xfrm>
              <a:off x="5595977" y="634587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01514530-43DD-45B7-9168-804BC85DEB53}"/>
                </a:ext>
              </a:extLst>
            </p:cNvPr>
            <p:cNvSpPr/>
            <p:nvPr/>
          </p:nvSpPr>
          <p:spPr>
            <a:xfrm>
              <a:off x="5534516" y="646193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DE98580-5101-40E6-9022-961CD4F7CD4F}"/>
                </a:ext>
              </a:extLst>
            </p:cNvPr>
            <p:cNvSpPr/>
            <p:nvPr/>
          </p:nvSpPr>
          <p:spPr>
            <a:xfrm>
              <a:off x="5536524" y="660193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C83C3E54-4F19-417F-BA1C-45C3E71F5B7C}"/>
                </a:ext>
              </a:extLst>
            </p:cNvPr>
            <p:cNvSpPr/>
            <p:nvPr/>
          </p:nvSpPr>
          <p:spPr>
            <a:xfrm>
              <a:off x="5604138" y="671345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016BA938-2FF9-4E27-8CF8-71383D313C98}"/>
                </a:ext>
              </a:extLst>
            </p:cNvPr>
            <p:cNvSpPr/>
            <p:nvPr/>
          </p:nvSpPr>
          <p:spPr>
            <a:xfrm>
              <a:off x="5813360" y="634607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BFF4AD5-98B5-4458-A5BB-C8AAC2D14ED9}"/>
                </a:ext>
              </a:extLst>
            </p:cNvPr>
            <p:cNvSpPr/>
            <p:nvPr/>
          </p:nvSpPr>
          <p:spPr>
            <a:xfrm>
              <a:off x="5769818" y="646505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69B52546-89EE-4EEE-840A-FD67B1FB059E}"/>
                </a:ext>
              </a:extLst>
            </p:cNvPr>
            <p:cNvSpPr/>
            <p:nvPr/>
          </p:nvSpPr>
          <p:spPr>
            <a:xfrm>
              <a:off x="5728712" y="658544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01E0042-C11B-493C-8F74-A9ECD8B8DCC1}"/>
                </a:ext>
              </a:extLst>
            </p:cNvPr>
            <p:cNvSpPr/>
            <p:nvPr/>
          </p:nvSpPr>
          <p:spPr>
            <a:xfrm>
              <a:off x="5670178" y="169799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51346B8-CCF6-4F65-A5EE-94A87952915F}"/>
                </a:ext>
              </a:extLst>
            </p:cNvPr>
            <p:cNvSpPr/>
            <p:nvPr/>
          </p:nvSpPr>
          <p:spPr>
            <a:xfrm>
              <a:off x="5583901" y="157247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7A5FFDA1-7E29-48CB-8778-FAB22EB447D9}"/>
                </a:ext>
              </a:extLst>
            </p:cNvPr>
            <p:cNvSpPr/>
            <p:nvPr/>
          </p:nvSpPr>
          <p:spPr>
            <a:xfrm>
              <a:off x="5666494" y="195857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AD8A8EF-429F-4B58-8BB6-5D27B8299343}"/>
                </a:ext>
              </a:extLst>
            </p:cNvPr>
            <p:cNvSpPr/>
            <p:nvPr/>
          </p:nvSpPr>
          <p:spPr>
            <a:xfrm>
              <a:off x="5542506" y="201836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4FC97B7-2185-432E-97B6-E95DE4A38A94}"/>
                </a:ext>
              </a:extLst>
            </p:cNvPr>
            <p:cNvSpPr/>
            <p:nvPr/>
          </p:nvSpPr>
          <p:spPr>
            <a:xfrm>
              <a:off x="5418518" y="208053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8895C994-D873-4516-A3AE-B6B08EF6DBAB}"/>
                </a:ext>
              </a:extLst>
            </p:cNvPr>
            <p:cNvSpPr/>
            <p:nvPr/>
          </p:nvSpPr>
          <p:spPr>
            <a:xfrm>
              <a:off x="5216816" y="187564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7DBDDBAC-7E25-4044-8F66-EF8CF719167C}"/>
                </a:ext>
              </a:extLst>
            </p:cNvPr>
            <p:cNvSpPr/>
            <p:nvPr/>
          </p:nvSpPr>
          <p:spPr>
            <a:xfrm>
              <a:off x="5094305" y="173523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5030FB6-60AB-42E0-ABCA-A9ECBAAF2484}"/>
                </a:ext>
              </a:extLst>
            </p:cNvPr>
            <p:cNvSpPr/>
            <p:nvPr/>
          </p:nvSpPr>
          <p:spPr>
            <a:xfrm>
              <a:off x="5681328" y="143388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DC7C32DD-5730-4C0B-B02E-A6EAC83B5A8B}"/>
                </a:ext>
              </a:extLst>
            </p:cNvPr>
            <p:cNvSpPr/>
            <p:nvPr/>
          </p:nvSpPr>
          <p:spPr>
            <a:xfrm>
              <a:off x="5812420" y="134621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5C57D72-69FB-4523-8DDC-8509950761AB}"/>
                </a:ext>
              </a:extLst>
            </p:cNvPr>
            <p:cNvSpPr/>
            <p:nvPr/>
          </p:nvSpPr>
          <p:spPr>
            <a:xfrm>
              <a:off x="5847158" y="116065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DEA80363-501A-40CA-8948-F0B9BBEDDFD1}"/>
                </a:ext>
              </a:extLst>
            </p:cNvPr>
            <p:cNvSpPr/>
            <p:nvPr/>
          </p:nvSpPr>
          <p:spPr>
            <a:xfrm>
              <a:off x="5689963" y="117948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F7858264-D866-4CF9-AA05-F58388431119}"/>
                </a:ext>
              </a:extLst>
            </p:cNvPr>
            <p:cNvSpPr/>
            <p:nvPr/>
          </p:nvSpPr>
          <p:spPr>
            <a:xfrm>
              <a:off x="5578230" y="128148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7EE76194-EEC5-48B6-8DD5-8DF3F2C074EC}"/>
                </a:ext>
              </a:extLst>
            </p:cNvPr>
            <p:cNvSpPr/>
            <p:nvPr/>
          </p:nvSpPr>
          <p:spPr>
            <a:xfrm>
              <a:off x="5548048" y="180022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A70CB330-CEFA-4921-81CB-3B4DF68A1890}"/>
                </a:ext>
              </a:extLst>
            </p:cNvPr>
            <p:cNvSpPr/>
            <p:nvPr/>
          </p:nvSpPr>
          <p:spPr>
            <a:xfrm>
              <a:off x="5447194" y="1688762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2D0FDB70-3F9E-4203-8EB1-9CC43D3A9A19}"/>
                </a:ext>
              </a:extLst>
            </p:cNvPr>
            <p:cNvSpPr/>
            <p:nvPr/>
          </p:nvSpPr>
          <p:spPr>
            <a:xfrm>
              <a:off x="5345867" y="156047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DD72EE87-F39C-493C-BC28-46FE4B5D8D3B}"/>
                </a:ext>
              </a:extLst>
            </p:cNvPr>
            <p:cNvSpPr/>
            <p:nvPr/>
          </p:nvSpPr>
          <p:spPr>
            <a:xfrm>
              <a:off x="5257377" y="144362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0B7158CA-3C9F-4667-A024-865194315645}"/>
                </a:ext>
              </a:extLst>
            </p:cNvPr>
            <p:cNvSpPr/>
            <p:nvPr/>
          </p:nvSpPr>
          <p:spPr>
            <a:xfrm>
              <a:off x="5163395" y="1331077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99DF1728-F231-447C-A076-F2D22D9CE5AB}"/>
                </a:ext>
              </a:extLst>
            </p:cNvPr>
            <p:cNvSpPr/>
            <p:nvPr/>
          </p:nvSpPr>
          <p:spPr>
            <a:xfrm>
              <a:off x="5434357" y="1387850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2AAEB32E-3C57-49B3-B5DF-2AA50E1B3B0F}"/>
                </a:ext>
              </a:extLst>
            </p:cNvPr>
            <p:cNvSpPr/>
            <p:nvPr/>
          </p:nvSpPr>
          <p:spPr>
            <a:xfrm>
              <a:off x="5303331" y="1271601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EFBCA632-336C-4DAB-9282-4E740C5BF2F9}"/>
                </a:ext>
              </a:extLst>
            </p:cNvPr>
            <p:cNvSpPr/>
            <p:nvPr/>
          </p:nvSpPr>
          <p:spPr>
            <a:xfrm>
              <a:off x="5207640" y="1171343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DB81299E-2039-4815-80E3-F25DFE0D2D9B}"/>
                </a:ext>
              </a:extLst>
            </p:cNvPr>
            <p:cNvSpPr/>
            <p:nvPr/>
          </p:nvSpPr>
          <p:spPr>
            <a:xfrm>
              <a:off x="3564098" y="3324874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A305DAAB-6866-458C-ABE7-5CD073DE677F}"/>
                </a:ext>
              </a:extLst>
            </p:cNvPr>
            <p:cNvSpPr/>
            <p:nvPr/>
          </p:nvSpPr>
          <p:spPr>
            <a:xfrm>
              <a:off x="3439712" y="3357259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E9F7D153-B05E-4257-8A8B-712CC36FEC61}"/>
                </a:ext>
              </a:extLst>
            </p:cNvPr>
            <p:cNvSpPr/>
            <p:nvPr/>
          </p:nvSpPr>
          <p:spPr>
            <a:xfrm>
              <a:off x="3289029" y="339403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00E6E3A2-9C4F-41AF-BB17-A087CF9D4590}"/>
                </a:ext>
              </a:extLst>
            </p:cNvPr>
            <p:cNvSpPr/>
            <p:nvPr/>
          </p:nvSpPr>
          <p:spPr>
            <a:xfrm>
              <a:off x="3151299" y="343161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43FBF2D-57FA-4F20-8751-E9979110229C}"/>
                </a:ext>
              </a:extLst>
            </p:cNvPr>
            <p:cNvSpPr/>
            <p:nvPr/>
          </p:nvSpPr>
          <p:spPr>
            <a:xfrm>
              <a:off x="3025635" y="3460406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11A3C23B-F34B-4D4C-948A-20E708D6C55D}"/>
                </a:ext>
              </a:extLst>
            </p:cNvPr>
            <p:cNvSpPr/>
            <p:nvPr/>
          </p:nvSpPr>
          <p:spPr>
            <a:xfrm>
              <a:off x="2913726" y="3490268"/>
              <a:ext cx="88490" cy="8326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1783C123-0C74-40F8-968A-23502468EB3D}"/>
              </a:ext>
            </a:extLst>
          </p:cNvPr>
          <p:cNvSpPr/>
          <p:nvPr/>
        </p:nvSpPr>
        <p:spPr>
          <a:xfrm rot="3454287">
            <a:off x="5119480" y="101814"/>
            <a:ext cx="1179557" cy="694990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0F279BB6-E665-4243-B345-D635E2D2B9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64" y="6115808"/>
            <a:ext cx="1888355" cy="757432"/>
          </a:xfrm>
          <a:prstGeom prst="rect">
            <a:avLst/>
          </a:prstGeom>
        </p:spPr>
      </p:pic>
      <p:sp>
        <p:nvSpPr>
          <p:cNvPr id="182" name="Rectangle 181">
            <a:extLst>
              <a:ext uri="{FF2B5EF4-FFF2-40B4-BE49-F238E27FC236}">
                <a16:creationId xmlns:a16="http://schemas.microsoft.com/office/drawing/2014/main" id="{22A6D3D7-5E04-4C24-9979-92590A14C15E}"/>
              </a:ext>
            </a:extLst>
          </p:cNvPr>
          <p:cNvSpPr/>
          <p:nvPr/>
        </p:nvSpPr>
        <p:spPr>
          <a:xfrm>
            <a:off x="7650229" y="3006733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Able to identify….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Homes Impacted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Population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Flooded Roads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B5BFCFBA-8C33-4CCC-963F-926B42FD458D}"/>
              </a:ext>
            </a:extLst>
          </p:cNvPr>
          <p:cNvSpPr/>
          <p:nvPr/>
        </p:nvSpPr>
        <p:spPr>
          <a:xfrm>
            <a:off x="7758403" y="2530898"/>
            <a:ext cx="4102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Flood inundation calculated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AA543BC6-A4A0-4B8B-94A7-463A71712FF2}"/>
              </a:ext>
            </a:extLst>
          </p:cNvPr>
          <p:cNvSpPr txBox="1"/>
          <p:nvPr/>
        </p:nvSpPr>
        <p:spPr>
          <a:xfrm>
            <a:off x="7787640" y="1576792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  Units Arrive on-scene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0860EEB-523F-4DAE-AA27-3410E38DBC3F}"/>
              </a:ext>
            </a:extLst>
          </p:cNvPr>
          <p:cNvSpPr txBox="1"/>
          <p:nvPr/>
        </p:nvSpPr>
        <p:spPr>
          <a:xfrm>
            <a:off x="8092440" y="1105388"/>
            <a:ext cx="4130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Flood calls start coming in..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E606B41E-F657-4462-87D2-E89C08A77A2E}"/>
              </a:ext>
            </a:extLst>
          </p:cNvPr>
          <p:cNvSpPr/>
          <p:nvPr/>
        </p:nvSpPr>
        <p:spPr>
          <a:xfrm>
            <a:off x="7849141" y="2053845"/>
            <a:ext cx="4131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Pin dropped at water’s edge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872E2CB0-10DE-4760-8850-CDEFB33B65CC}"/>
              </a:ext>
            </a:extLst>
          </p:cNvPr>
          <p:cNvSpPr/>
          <p:nvPr/>
        </p:nvSpPr>
        <p:spPr>
          <a:xfrm>
            <a:off x="9843312" y="-146376"/>
            <a:ext cx="2432697" cy="1120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02:10</a:t>
            </a:r>
          </a:p>
        </p:txBody>
      </p:sp>
    </p:spTree>
    <p:extLst>
      <p:ext uri="{BB962C8B-B14F-4D97-AF65-F5344CB8AC3E}">
        <p14:creationId xmlns:p14="http://schemas.microsoft.com/office/powerpoint/2010/main" val="1135585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3503C4F-B1D5-437E-AC7F-85DA511C4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27" y="1387052"/>
            <a:ext cx="4628750" cy="34715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BB3153-DF54-4B90-BBE8-04FE21E7B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in 9 years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B7D64-F0CC-483F-B5D0-5BD1F873C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836" y="1771442"/>
            <a:ext cx="4364677" cy="41897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80D85-4193-4B67-9D65-F0119B07D5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5" y="2089362"/>
            <a:ext cx="1489841" cy="18671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2A4DF-7320-4020-B24E-4EC2ECAC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73" y="1201402"/>
            <a:ext cx="1506378" cy="202232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Bent Arrow 6">
            <a:extLst>
              <a:ext uri="{FF2B5EF4-FFF2-40B4-BE49-F238E27FC236}">
                <a16:creationId xmlns:a16="http://schemas.microsoft.com/office/drawing/2014/main" id="{00E19834-0D57-4F0A-9AD9-EC84760F5D3E}"/>
              </a:ext>
            </a:extLst>
          </p:cNvPr>
          <p:cNvSpPr/>
          <p:nvPr/>
        </p:nvSpPr>
        <p:spPr bwMode="auto">
          <a:xfrm rot="5400000" flipV="1">
            <a:off x="1417205" y="1387620"/>
            <a:ext cx="543099" cy="541964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7" name="Bent Arrow 7">
            <a:extLst>
              <a:ext uri="{FF2B5EF4-FFF2-40B4-BE49-F238E27FC236}">
                <a16:creationId xmlns:a16="http://schemas.microsoft.com/office/drawing/2014/main" id="{37099DD9-8CFF-4AD3-BDF6-145AAAE93C9E}"/>
              </a:ext>
            </a:extLst>
          </p:cNvPr>
          <p:cNvSpPr/>
          <p:nvPr/>
        </p:nvSpPr>
        <p:spPr bwMode="auto">
          <a:xfrm rot="16200000" flipV="1">
            <a:off x="2272997" y="3261998"/>
            <a:ext cx="530619" cy="560867"/>
          </a:xfrm>
          <a:prstGeom prst="ben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60E16D-DC03-48A1-98F9-A4DB7FF653F7}"/>
              </a:ext>
            </a:extLst>
          </p:cNvPr>
          <p:cNvSpPr txBox="1"/>
          <p:nvPr/>
        </p:nvSpPr>
        <p:spPr>
          <a:xfrm>
            <a:off x="873741" y="405843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Jack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Dangermond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President, ESRI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FFF150-5218-428D-B681-B2AE3A3B1E15}"/>
              </a:ext>
            </a:extLst>
          </p:cNvPr>
          <p:cNvGrpSpPr/>
          <p:nvPr/>
        </p:nvGrpSpPr>
        <p:grpSpPr>
          <a:xfrm>
            <a:off x="1163475" y="4133572"/>
            <a:ext cx="2370944" cy="2189036"/>
            <a:chOff x="1163475" y="4133572"/>
            <a:chExt cx="2370944" cy="21890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6297BA-FD16-4B64-B5EE-BF7502D03AD0}"/>
                </a:ext>
              </a:extLst>
            </p:cNvPr>
            <p:cNvGrpSpPr/>
            <p:nvPr/>
          </p:nvGrpSpPr>
          <p:grpSpPr>
            <a:xfrm>
              <a:off x="1163475" y="4409926"/>
              <a:ext cx="2370944" cy="1912682"/>
              <a:chOff x="1163475" y="4409926"/>
              <a:chExt cx="2370944" cy="19126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C729D17-18BB-4D51-A5CD-58EA081A9D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9389" y="4877590"/>
                <a:ext cx="963345" cy="1445018"/>
              </a:xfrm>
              <a:prstGeom prst="rect">
                <a:avLst/>
              </a:prstGeom>
              <a:ln w="3175">
                <a:solidFill>
                  <a:schemeClr val="bg1">
                    <a:lumMod val="65000"/>
                  </a:schemeClr>
                </a:solidFill>
              </a:ln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416FFD-2035-43F7-8024-AFD8D8AF939E}"/>
                  </a:ext>
                </a:extLst>
              </p:cNvPr>
              <p:cNvSpPr txBox="1"/>
              <p:nvPr/>
            </p:nvSpPr>
            <p:spPr>
              <a:xfrm>
                <a:off x="2620019" y="4409926"/>
                <a:ext cx="914400" cy="584015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“Can we 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do better?”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A4679C-6239-4A7E-9F7F-8C3164127763}"/>
                  </a:ext>
                </a:extLst>
              </p:cNvPr>
              <p:cNvSpPr txBox="1"/>
              <p:nvPr/>
            </p:nvSpPr>
            <p:spPr>
              <a:xfrm>
                <a:off x="1575805" y="5046754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“Ok, Jack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Arial"/>
                    <a:ea typeface="ＭＳ Ｐゴシック"/>
                  </a:rPr>
                  <a:t>We’re doing 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Arial"/>
                    <a:ea typeface="ＭＳ Ｐゴシック"/>
                  </a:rPr>
                  <a:t>better now”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5" name="Bent Arrow 14">
                <a:extLst>
                  <a:ext uri="{FF2B5EF4-FFF2-40B4-BE49-F238E27FC236}">
                    <a16:creationId xmlns:a16="http://schemas.microsoft.com/office/drawing/2014/main" id="{ECDFE6F6-E507-4C93-A553-C951CABFE4FB}"/>
                  </a:ext>
                </a:extLst>
              </p:cNvPr>
              <p:cNvSpPr/>
              <p:nvPr/>
            </p:nvSpPr>
            <p:spPr bwMode="auto">
              <a:xfrm rot="16200000">
                <a:off x="1017114" y="4771759"/>
                <a:ext cx="599712" cy="306990"/>
              </a:xfrm>
              <a:prstGeom prst="bentArrow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11" name="Bent Arrow 15">
              <a:extLst>
                <a:ext uri="{FF2B5EF4-FFF2-40B4-BE49-F238E27FC236}">
                  <a16:creationId xmlns:a16="http://schemas.microsoft.com/office/drawing/2014/main" id="{FF55E0F4-7C9F-4CAF-AC25-51FD5831B49F}"/>
                </a:ext>
              </a:extLst>
            </p:cNvPr>
            <p:cNvSpPr/>
            <p:nvPr/>
          </p:nvSpPr>
          <p:spPr bwMode="auto">
            <a:xfrm rot="5400000">
              <a:off x="2418059" y="3973385"/>
              <a:ext cx="280327" cy="600701"/>
            </a:xfrm>
            <a:prstGeom prst="ben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DA76B48-1E63-470C-A92D-B708ABD97253}"/>
              </a:ext>
            </a:extLst>
          </p:cNvPr>
          <p:cNvSpPr/>
          <p:nvPr/>
        </p:nvSpPr>
        <p:spPr bwMode="auto">
          <a:xfrm>
            <a:off x="387560" y="1029151"/>
            <a:ext cx="3463820" cy="5434972"/>
          </a:xfrm>
          <a:prstGeom prst="rect">
            <a:avLst/>
          </a:prstGeom>
          <a:noFill/>
          <a:ln w="1905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85939F-6D61-40FD-9283-69F3F06FABA8}"/>
              </a:ext>
            </a:extLst>
          </p:cNvPr>
          <p:cNvSpPr txBox="1"/>
          <p:nvPr/>
        </p:nvSpPr>
        <p:spPr>
          <a:xfrm>
            <a:off x="5342562" y="79111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>
                <a:ea typeface="+mn-ea"/>
                <a:cs typeface="+mn-cs"/>
              </a:rPr>
              <a:t>National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482B09-544D-4DFF-A6AD-E0B70E44DEB8}"/>
              </a:ext>
            </a:extLst>
          </p:cNvPr>
          <p:cNvSpPr txBox="1"/>
          <p:nvPr/>
        </p:nvSpPr>
        <p:spPr>
          <a:xfrm>
            <a:off x="9943418" y="132622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>
                <a:ea typeface="+mn-ea"/>
                <a:cs typeface="+mn-cs"/>
              </a:rPr>
              <a:t>Local</a:t>
            </a:r>
          </a:p>
        </p:txBody>
      </p:sp>
    </p:spTree>
    <p:extLst>
      <p:ext uri="{BB962C8B-B14F-4D97-AF65-F5344CB8AC3E}">
        <p14:creationId xmlns:p14="http://schemas.microsoft.com/office/powerpoint/2010/main" val="273020594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JJ15_absFlow_t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0B02-8808-4E83-9922-A02FE7BD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 Room at the National Water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57EE-78DF-4E1E-85CF-A566FEA93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32" y="1059844"/>
            <a:ext cx="7180578" cy="538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4135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/>
          <p:cNvSpPr/>
          <p:nvPr/>
        </p:nvSpPr>
        <p:spPr bwMode="auto">
          <a:xfrm flipV="1">
            <a:off x="1524000" y="284676"/>
            <a:ext cx="9144000" cy="6573329"/>
          </a:xfrm>
          <a:prstGeom prst="rect">
            <a:avLst/>
          </a:prstGeom>
          <a:gradFill flip="none" rotWithShape="1">
            <a:gsLst>
              <a:gs pos="100000">
                <a:srgbClr val="2E90E6">
                  <a:alpha val="0"/>
                </a:srgbClr>
              </a:gs>
              <a:gs pos="10000">
                <a:srgbClr val="5AC3FA">
                  <a:alpha val="0"/>
                </a:srgbClr>
              </a:gs>
              <a:gs pos="75000">
                <a:srgbClr val="1A78B0">
                  <a:alpha val="80000"/>
                </a:srgbClr>
              </a:gs>
              <a:gs pos="35000">
                <a:srgbClr val="1A78B0">
                  <a:alpha val="80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6" name="Picture 125" descr="blueswoosh-bg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1524000" y="4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4" cstate="print">
            <a:alphaModFix amt="80000"/>
          </a:blip>
          <a:srcRect r="38983"/>
          <a:stretch/>
        </p:blipFill>
        <p:spPr>
          <a:xfrm>
            <a:off x="3194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Systems Are Helping Us Understand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. . . Helping Us Make Better Decisions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24113" y="1497125"/>
            <a:ext cx="7249644" cy="4572000"/>
            <a:chOff x="2667671" y="1497125"/>
            <a:chExt cx="6853482" cy="4322160"/>
          </a:xfrm>
        </p:grpSpPr>
        <p:cxnSp>
          <p:nvCxnSpPr>
            <p:cNvPr id="10" name="Straight Connector 9"/>
            <p:cNvCxnSpPr/>
            <p:nvPr/>
          </p:nvCxnSpPr>
          <p:spPr bwMode="ltGray">
            <a:xfrm flipH="1">
              <a:off x="2667672" y="5402198"/>
              <a:ext cx="263682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ltGray">
            <a:xfrm flipH="1">
              <a:off x="2667673" y="4437439"/>
              <a:ext cx="385016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ltGray">
            <a:xfrm flipH="1">
              <a:off x="2667671" y="3472681"/>
              <a:ext cx="491609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ltGray">
            <a:xfrm flipH="1">
              <a:off x="2667672" y="2507923"/>
              <a:ext cx="538102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ight Arrow 13"/>
            <p:cNvSpPr/>
            <p:nvPr/>
          </p:nvSpPr>
          <p:spPr bwMode="auto">
            <a:xfrm rot="16200000">
              <a:off x="1000729" y="3767719"/>
              <a:ext cx="3880721" cy="222412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9632813" flipH="1">
              <a:off x="3525892" y="3545007"/>
              <a:ext cx="5093684" cy="1444754"/>
            </a:xfrm>
            <a:custGeom>
              <a:avLst/>
              <a:gdLst>
                <a:gd name="connsiteX0" fmla="*/ 305315 w 1750346"/>
                <a:gd name="connsiteY0" fmla="*/ 534434 h 1068532"/>
                <a:gd name="connsiteX1" fmla="*/ 1652319 w 1750346"/>
                <a:gd name="connsiteY1" fmla="*/ 8483 h 1068532"/>
                <a:gd name="connsiteX2" fmla="*/ 1472718 w 1750346"/>
                <a:gd name="connsiteY2" fmla="*/ 983416 h 1068532"/>
                <a:gd name="connsiteX3" fmla="*/ 87229 w 1750346"/>
                <a:gd name="connsiteY3" fmla="*/ 970588 h 1068532"/>
                <a:gd name="connsiteX4" fmla="*/ 305315 w 1750346"/>
                <a:gd name="connsiteY4" fmla="*/ 534434 h 1068532"/>
                <a:gd name="connsiteX0" fmla="*/ 248804 w 1790279"/>
                <a:gd name="connsiteY0" fmla="*/ 546642 h 1068510"/>
                <a:gd name="connsiteX1" fmla="*/ 1685608 w 1790279"/>
                <a:gd name="connsiteY1" fmla="*/ 7863 h 1068510"/>
                <a:gd name="connsiteX2" fmla="*/ 1506007 w 1790279"/>
                <a:gd name="connsiteY2" fmla="*/ 982796 h 1068510"/>
                <a:gd name="connsiteX3" fmla="*/ 120518 w 1790279"/>
                <a:gd name="connsiteY3" fmla="*/ 969968 h 1068510"/>
                <a:gd name="connsiteX4" fmla="*/ 248804 w 1790279"/>
                <a:gd name="connsiteY4" fmla="*/ 546642 h 1068510"/>
                <a:gd name="connsiteX0" fmla="*/ 490245 w 2031720"/>
                <a:gd name="connsiteY0" fmla="*/ 545779 h 1067647"/>
                <a:gd name="connsiteX1" fmla="*/ 1927049 w 2031720"/>
                <a:gd name="connsiteY1" fmla="*/ 7000 h 1067647"/>
                <a:gd name="connsiteX2" fmla="*/ 1747448 w 2031720"/>
                <a:gd name="connsiteY2" fmla="*/ 981933 h 1067647"/>
                <a:gd name="connsiteX3" fmla="*/ 361959 w 2031720"/>
                <a:gd name="connsiteY3" fmla="*/ 969105 h 1067647"/>
                <a:gd name="connsiteX4" fmla="*/ 490245 w 2031720"/>
                <a:gd name="connsiteY4" fmla="*/ 545779 h 1067647"/>
                <a:gd name="connsiteX0" fmla="*/ 582950 w 1862650"/>
                <a:gd name="connsiteY0" fmla="*/ 509005 h 1071181"/>
                <a:gd name="connsiteX1" fmla="*/ 1776010 w 1862650"/>
                <a:gd name="connsiteY1" fmla="*/ 8710 h 1071181"/>
                <a:gd name="connsiteX2" fmla="*/ 1596409 w 1862650"/>
                <a:gd name="connsiteY2" fmla="*/ 983643 h 1071181"/>
                <a:gd name="connsiteX3" fmla="*/ 210920 w 1862650"/>
                <a:gd name="connsiteY3" fmla="*/ 970815 h 1071181"/>
                <a:gd name="connsiteX4" fmla="*/ 582950 w 1862650"/>
                <a:gd name="connsiteY4" fmla="*/ 509005 h 1071181"/>
                <a:gd name="connsiteX0" fmla="*/ 454484 w 1734184"/>
                <a:gd name="connsiteY0" fmla="*/ 507644 h 1069820"/>
                <a:gd name="connsiteX1" fmla="*/ 1647544 w 1734184"/>
                <a:gd name="connsiteY1" fmla="*/ 7349 h 1069820"/>
                <a:gd name="connsiteX2" fmla="*/ 1467943 w 1734184"/>
                <a:gd name="connsiteY2" fmla="*/ 982282 h 1069820"/>
                <a:gd name="connsiteX3" fmla="*/ 82454 w 1734184"/>
                <a:gd name="connsiteY3" fmla="*/ 969454 h 1069820"/>
                <a:gd name="connsiteX4" fmla="*/ 454484 w 1734184"/>
                <a:gd name="connsiteY4" fmla="*/ 507644 h 1069820"/>
                <a:gd name="connsiteX0" fmla="*/ 400345 w 1680045"/>
                <a:gd name="connsiteY0" fmla="*/ 509806 h 1045599"/>
                <a:gd name="connsiteX1" fmla="*/ 1593405 w 1680045"/>
                <a:gd name="connsiteY1" fmla="*/ 9511 h 1045599"/>
                <a:gd name="connsiteX2" fmla="*/ 1413804 w 1680045"/>
                <a:gd name="connsiteY2" fmla="*/ 984444 h 1045599"/>
                <a:gd name="connsiteX3" fmla="*/ 53972 w 1680045"/>
                <a:gd name="connsiteY3" fmla="*/ 868991 h 1045599"/>
                <a:gd name="connsiteX4" fmla="*/ 400345 w 1680045"/>
                <a:gd name="connsiteY4" fmla="*/ 509806 h 1045599"/>
                <a:gd name="connsiteX0" fmla="*/ 402937 w 1697284"/>
                <a:gd name="connsiteY0" fmla="*/ 506509 h 961294"/>
                <a:gd name="connsiteX1" fmla="*/ 1595997 w 1697284"/>
                <a:gd name="connsiteY1" fmla="*/ 6214 h 961294"/>
                <a:gd name="connsiteX2" fmla="*/ 1454882 w 1697284"/>
                <a:gd name="connsiteY2" fmla="*/ 878522 h 961294"/>
                <a:gd name="connsiteX3" fmla="*/ 56564 w 1697284"/>
                <a:gd name="connsiteY3" fmla="*/ 865694 h 961294"/>
                <a:gd name="connsiteX4" fmla="*/ 402937 w 1697284"/>
                <a:gd name="connsiteY4" fmla="*/ 506509 h 961294"/>
                <a:gd name="connsiteX0" fmla="*/ 402937 w 1657538"/>
                <a:gd name="connsiteY0" fmla="*/ 506509 h 961294"/>
                <a:gd name="connsiteX1" fmla="*/ 1595997 w 1657538"/>
                <a:gd name="connsiteY1" fmla="*/ 6214 h 961294"/>
                <a:gd name="connsiteX2" fmla="*/ 1454882 w 1657538"/>
                <a:gd name="connsiteY2" fmla="*/ 878522 h 961294"/>
                <a:gd name="connsiteX3" fmla="*/ 56564 w 1657538"/>
                <a:gd name="connsiteY3" fmla="*/ 865694 h 961294"/>
                <a:gd name="connsiteX4" fmla="*/ 402937 w 1657538"/>
                <a:gd name="connsiteY4" fmla="*/ 506509 h 961294"/>
                <a:gd name="connsiteX0" fmla="*/ 411662 w 1705150"/>
                <a:gd name="connsiteY0" fmla="*/ 506134 h 951831"/>
                <a:gd name="connsiteX1" fmla="*/ 1604722 w 1705150"/>
                <a:gd name="connsiteY1" fmla="*/ 5839 h 951831"/>
                <a:gd name="connsiteX2" fmla="*/ 1591893 w 1705150"/>
                <a:gd name="connsiteY2" fmla="*/ 865319 h 951831"/>
                <a:gd name="connsiteX3" fmla="*/ 65289 w 1705150"/>
                <a:gd name="connsiteY3" fmla="*/ 865319 h 951831"/>
                <a:gd name="connsiteX4" fmla="*/ 411662 w 1705150"/>
                <a:gd name="connsiteY4" fmla="*/ 506134 h 951831"/>
                <a:gd name="connsiteX0" fmla="*/ 413011 w 1753316"/>
                <a:gd name="connsiteY0" fmla="*/ 582389 h 1028086"/>
                <a:gd name="connsiteX1" fmla="*/ 1670214 w 1753316"/>
                <a:gd name="connsiteY1" fmla="*/ 5126 h 1028086"/>
                <a:gd name="connsiteX2" fmla="*/ 1593242 w 1753316"/>
                <a:gd name="connsiteY2" fmla="*/ 941574 h 1028086"/>
                <a:gd name="connsiteX3" fmla="*/ 66638 w 1753316"/>
                <a:gd name="connsiteY3" fmla="*/ 941574 h 1028086"/>
                <a:gd name="connsiteX4" fmla="*/ 413011 w 1753316"/>
                <a:gd name="connsiteY4" fmla="*/ 582389 h 1028086"/>
                <a:gd name="connsiteX0" fmla="*/ 920455 w 1654799"/>
                <a:gd name="connsiteY0" fmla="*/ 594777 h 1027033"/>
                <a:gd name="connsiteX1" fmla="*/ 1613199 w 1654799"/>
                <a:gd name="connsiteY1" fmla="*/ 4686 h 1027033"/>
                <a:gd name="connsiteX2" fmla="*/ 1536227 w 1654799"/>
                <a:gd name="connsiteY2" fmla="*/ 941134 h 1027033"/>
                <a:gd name="connsiteX3" fmla="*/ 9623 w 1654799"/>
                <a:gd name="connsiteY3" fmla="*/ 941134 h 1027033"/>
                <a:gd name="connsiteX4" fmla="*/ 920455 w 1654799"/>
                <a:gd name="connsiteY4" fmla="*/ 594777 h 1027033"/>
                <a:gd name="connsiteX0" fmla="*/ 922792 w 1657136"/>
                <a:gd name="connsiteY0" fmla="*/ 595260 h 1027516"/>
                <a:gd name="connsiteX1" fmla="*/ 1615536 w 1657136"/>
                <a:gd name="connsiteY1" fmla="*/ 5169 h 1027516"/>
                <a:gd name="connsiteX2" fmla="*/ 1538564 w 1657136"/>
                <a:gd name="connsiteY2" fmla="*/ 941617 h 1027516"/>
                <a:gd name="connsiteX3" fmla="*/ 11960 w 1657136"/>
                <a:gd name="connsiteY3" fmla="*/ 941617 h 1027516"/>
                <a:gd name="connsiteX4" fmla="*/ 922792 w 1657136"/>
                <a:gd name="connsiteY4" fmla="*/ 595260 h 1027516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292089 w 1756370"/>
                <a:gd name="connsiteY0" fmla="*/ 669873 h 1021591"/>
                <a:gd name="connsiteX1" fmla="*/ 1664749 w 1756370"/>
                <a:gd name="connsiteY1" fmla="*/ 2813 h 1021591"/>
                <a:gd name="connsiteX2" fmla="*/ 1587777 w 1756370"/>
                <a:gd name="connsiteY2" fmla="*/ 939261 h 1021591"/>
                <a:gd name="connsiteX3" fmla="*/ 61173 w 1756370"/>
                <a:gd name="connsiteY3" fmla="*/ 939261 h 1021591"/>
                <a:gd name="connsiteX4" fmla="*/ 292089 w 1756370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167121 w 1700280"/>
                <a:gd name="connsiteY0" fmla="*/ 669873 h 1021591"/>
                <a:gd name="connsiteX1" fmla="*/ 1603924 w 1700280"/>
                <a:gd name="connsiteY1" fmla="*/ 2813 h 1021591"/>
                <a:gd name="connsiteX2" fmla="*/ 1526952 w 1700280"/>
                <a:gd name="connsiteY2" fmla="*/ 939261 h 1021591"/>
                <a:gd name="connsiteX3" fmla="*/ 348 w 1700280"/>
                <a:gd name="connsiteY3" fmla="*/ 939261 h 1021591"/>
                <a:gd name="connsiteX4" fmla="*/ 167121 w 1700280"/>
                <a:gd name="connsiteY4" fmla="*/ 669873 h 1021591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770696"/>
                <a:gd name="connsiteY0" fmla="*/ 859481 h 1211199"/>
                <a:gd name="connsiteX1" fmla="*/ 1770696 w 1770696"/>
                <a:gd name="connsiteY1" fmla="*/ 0 h 1211199"/>
                <a:gd name="connsiteX2" fmla="*/ 1526952 w 1770696"/>
                <a:gd name="connsiteY2" fmla="*/ 1128869 h 1211199"/>
                <a:gd name="connsiteX3" fmla="*/ 348 w 1770696"/>
                <a:gd name="connsiteY3" fmla="*/ 1128869 h 1211199"/>
                <a:gd name="connsiteX4" fmla="*/ 167121 w 1770696"/>
                <a:gd name="connsiteY4" fmla="*/ 859481 h 1211199"/>
                <a:gd name="connsiteX0" fmla="*/ 167121 w 1770818"/>
                <a:gd name="connsiteY0" fmla="*/ 859481 h 1258358"/>
                <a:gd name="connsiteX1" fmla="*/ 1770696 w 1770818"/>
                <a:gd name="connsiteY1" fmla="*/ 0 h 1258358"/>
                <a:gd name="connsiteX2" fmla="*/ 1732210 w 1770818"/>
                <a:gd name="connsiteY2" fmla="*/ 1193009 h 1258358"/>
                <a:gd name="connsiteX3" fmla="*/ 348 w 1770818"/>
                <a:gd name="connsiteY3" fmla="*/ 1128869 h 1258358"/>
                <a:gd name="connsiteX4" fmla="*/ 167121 w 1770818"/>
                <a:gd name="connsiteY4" fmla="*/ 859481 h 1258358"/>
                <a:gd name="connsiteX0" fmla="*/ 167121 w 1787800"/>
                <a:gd name="connsiteY0" fmla="*/ 859481 h 1135145"/>
                <a:gd name="connsiteX1" fmla="*/ 1770696 w 1787800"/>
                <a:gd name="connsiteY1" fmla="*/ 0 h 1135145"/>
                <a:gd name="connsiteX2" fmla="*/ 1757867 w 1787800"/>
                <a:gd name="connsiteY2" fmla="*/ 808168 h 1135145"/>
                <a:gd name="connsiteX3" fmla="*/ 348 w 1787800"/>
                <a:gd name="connsiteY3" fmla="*/ 1128869 h 1135145"/>
                <a:gd name="connsiteX4" fmla="*/ 167121 w 1787800"/>
                <a:gd name="connsiteY4" fmla="*/ 859481 h 1135145"/>
                <a:gd name="connsiteX0" fmla="*/ 167121 w 1787800"/>
                <a:gd name="connsiteY0" fmla="*/ 859481 h 1144226"/>
                <a:gd name="connsiteX1" fmla="*/ 1770696 w 1787800"/>
                <a:gd name="connsiteY1" fmla="*/ 0 h 1144226"/>
                <a:gd name="connsiteX2" fmla="*/ 1757867 w 1787800"/>
                <a:gd name="connsiteY2" fmla="*/ 808168 h 1144226"/>
                <a:gd name="connsiteX3" fmla="*/ 348 w 1787800"/>
                <a:gd name="connsiteY3" fmla="*/ 1128869 h 1144226"/>
                <a:gd name="connsiteX4" fmla="*/ 167121 w 1787800"/>
                <a:gd name="connsiteY4" fmla="*/ 859481 h 1144226"/>
                <a:gd name="connsiteX0" fmla="*/ 167121 w 1787800"/>
                <a:gd name="connsiteY0" fmla="*/ 859481 h 1135009"/>
                <a:gd name="connsiteX1" fmla="*/ 1770696 w 1787800"/>
                <a:gd name="connsiteY1" fmla="*/ 0 h 1135009"/>
                <a:gd name="connsiteX2" fmla="*/ 1757867 w 1787800"/>
                <a:gd name="connsiteY2" fmla="*/ 641403 h 1135009"/>
                <a:gd name="connsiteX3" fmla="*/ 348 w 1787800"/>
                <a:gd name="connsiteY3" fmla="*/ 1128869 h 1135009"/>
                <a:gd name="connsiteX4" fmla="*/ 167121 w 1787800"/>
                <a:gd name="connsiteY4" fmla="*/ 859481 h 1135009"/>
                <a:gd name="connsiteX0" fmla="*/ 167121 w 1787800"/>
                <a:gd name="connsiteY0" fmla="*/ 859481 h 1137942"/>
                <a:gd name="connsiteX1" fmla="*/ 1770696 w 1787800"/>
                <a:gd name="connsiteY1" fmla="*/ 0 h 1137942"/>
                <a:gd name="connsiteX2" fmla="*/ 1757867 w 1787800"/>
                <a:gd name="connsiteY2" fmla="*/ 641403 h 1137942"/>
                <a:gd name="connsiteX3" fmla="*/ 348 w 1787800"/>
                <a:gd name="connsiteY3" fmla="*/ 1128869 h 1137942"/>
                <a:gd name="connsiteX4" fmla="*/ 167121 w 1787800"/>
                <a:gd name="connsiteY4" fmla="*/ 859481 h 1137942"/>
                <a:gd name="connsiteX0" fmla="*/ 179923 w 1800602"/>
                <a:gd name="connsiteY0" fmla="*/ 859481 h 1066474"/>
                <a:gd name="connsiteX1" fmla="*/ 1783498 w 1800602"/>
                <a:gd name="connsiteY1" fmla="*/ 0 h 1066474"/>
                <a:gd name="connsiteX2" fmla="*/ 1770669 w 1800602"/>
                <a:gd name="connsiteY2" fmla="*/ 641403 h 1066474"/>
                <a:gd name="connsiteX3" fmla="*/ 321 w 1800602"/>
                <a:gd name="connsiteY3" fmla="*/ 1051901 h 1066474"/>
                <a:gd name="connsiteX4" fmla="*/ 179923 w 1800602"/>
                <a:gd name="connsiteY4" fmla="*/ 859481 h 1066474"/>
                <a:gd name="connsiteX0" fmla="*/ 179923 w 1800602"/>
                <a:gd name="connsiteY0" fmla="*/ 859481 h 1061664"/>
                <a:gd name="connsiteX1" fmla="*/ 1783498 w 1800602"/>
                <a:gd name="connsiteY1" fmla="*/ 0 h 1061664"/>
                <a:gd name="connsiteX2" fmla="*/ 1770669 w 1800602"/>
                <a:gd name="connsiteY2" fmla="*/ 641403 h 1061664"/>
                <a:gd name="connsiteX3" fmla="*/ 321 w 1800602"/>
                <a:gd name="connsiteY3" fmla="*/ 1051901 h 1061664"/>
                <a:gd name="connsiteX4" fmla="*/ 179923 w 1800602"/>
                <a:gd name="connsiteY4" fmla="*/ 859481 h 1061664"/>
                <a:gd name="connsiteX0" fmla="*/ 179923 w 1800602"/>
                <a:gd name="connsiteY0" fmla="*/ 859481 h 1070759"/>
                <a:gd name="connsiteX1" fmla="*/ 1783498 w 1800602"/>
                <a:gd name="connsiteY1" fmla="*/ 0 h 1070759"/>
                <a:gd name="connsiteX2" fmla="*/ 1770669 w 1800602"/>
                <a:gd name="connsiteY2" fmla="*/ 641403 h 1070759"/>
                <a:gd name="connsiteX3" fmla="*/ 321 w 1800602"/>
                <a:gd name="connsiteY3" fmla="*/ 1051901 h 1070759"/>
                <a:gd name="connsiteX4" fmla="*/ 179923 w 1800602"/>
                <a:gd name="connsiteY4" fmla="*/ 859481 h 1070759"/>
                <a:gd name="connsiteX0" fmla="*/ 151689 w 1800666"/>
                <a:gd name="connsiteY0" fmla="*/ 904178 h 1070759"/>
                <a:gd name="connsiteX1" fmla="*/ 1783562 w 1800666"/>
                <a:gd name="connsiteY1" fmla="*/ 0 h 1070759"/>
                <a:gd name="connsiteX2" fmla="*/ 1770733 w 1800666"/>
                <a:gd name="connsiteY2" fmla="*/ 641403 h 1070759"/>
                <a:gd name="connsiteX3" fmla="*/ 385 w 1800666"/>
                <a:gd name="connsiteY3" fmla="*/ 1051901 h 1070759"/>
                <a:gd name="connsiteX4" fmla="*/ 151689 w 1800666"/>
                <a:gd name="connsiteY4" fmla="*/ 904178 h 1070759"/>
                <a:gd name="connsiteX0" fmla="*/ 299830 w 1948807"/>
                <a:gd name="connsiteY0" fmla="*/ 904178 h 1070759"/>
                <a:gd name="connsiteX1" fmla="*/ 1931703 w 1948807"/>
                <a:gd name="connsiteY1" fmla="*/ 0 h 1070759"/>
                <a:gd name="connsiteX2" fmla="*/ 1918874 w 1948807"/>
                <a:gd name="connsiteY2" fmla="*/ 641403 h 1070759"/>
                <a:gd name="connsiteX3" fmla="*/ 148526 w 1948807"/>
                <a:gd name="connsiteY3" fmla="*/ 1051901 h 1070759"/>
                <a:gd name="connsiteX4" fmla="*/ 93604 w 1948807"/>
                <a:gd name="connsiteY4" fmla="*/ 934333 h 1070759"/>
                <a:gd name="connsiteX5" fmla="*/ 299830 w 1948807"/>
                <a:gd name="connsiteY5" fmla="*/ 904178 h 1070759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55176 w 2204153"/>
                <a:gd name="connsiteY0" fmla="*/ 904178 h 1085521"/>
                <a:gd name="connsiteX1" fmla="*/ 2187049 w 2204153"/>
                <a:gd name="connsiteY1" fmla="*/ 0 h 1085521"/>
                <a:gd name="connsiteX2" fmla="*/ 2174220 w 2204153"/>
                <a:gd name="connsiteY2" fmla="*/ 641403 h 1085521"/>
                <a:gd name="connsiteX3" fmla="*/ 403872 w 2204153"/>
                <a:gd name="connsiteY3" fmla="*/ 1051901 h 1085521"/>
                <a:gd name="connsiteX4" fmla="*/ 113405 w 2204153"/>
                <a:gd name="connsiteY4" fmla="*/ 1055103 h 1085521"/>
                <a:gd name="connsiteX5" fmla="*/ 26305 w 2204153"/>
                <a:gd name="connsiteY5" fmla="*/ 999695 h 1085521"/>
                <a:gd name="connsiteX6" fmla="*/ 555176 w 2204153"/>
                <a:gd name="connsiteY6" fmla="*/ 904178 h 1085521"/>
                <a:gd name="connsiteX0" fmla="*/ 542008 w 2190985"/>
                <a:gd name="connsiteY0" fmla="*/ 904178 h 1258236"/>
                <a:gd name="connsiteX1" fmla="*/ 2173881 w 2190985"/>
                <a:gd name="connsiteY1" fmla="*/ 0 h 1258236"/>
                <a:gd name="connsiteX2" fmla="*/ 2161052 w 2190985"/>
                <a:gd name="connsiteY2" fmla="*/ 641403 h 1258236"/>
                <a:gd name="connsiteX3" fmla="*/ 390704 w 2190985"/>
                <a:gd name="connsiteY3" fmla="*/ 1051901 h 1258236"/>
                <a:gd name="connsiteX4" fmla="*/ 259498 w 2190985"/>
                <a:gd name="connsiteY4" fmla="*/ 1257863 h 1258236"/>
                <a:gd name="connsiteX5" fmla="*/ 13137 w 2190985"/>
                <a:gd name="connsiteY5" fmla="*/ 999695 h 1258236"/>
                <a:gd name="connsiteX6" fmla="*/ 542008 w 2190985"/>
                <a:gd name="connsiteY6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107"/>
                <a:gd name="connsiteX1" fmla="*/ 2160870 w 2177974"/>
                <a:gd name="connsiteY1" fmla="*/ 0 h 1258107"/>
                <a:gd name="connsiteX2" fmla="*/ 2148041 w 2177974"/>
                <a:gd name="connsiteY2" fmla="*/ 641403 h 1258107"/>
                <a:gd name="connsiteX3" fmla="*/ 377693 w 2177974"/>
                <a:gd name="connsiteY3" fmla="*/ 1051901 h 1258107"/>
                <a:gd name="connsiteX4" fmla="*/ 246487 w 2177974"/>
                <a:gd name="connsiteY4" fmla="*/ 1257863 h 1258107"/>
                <a:gd name="connsiteX5" fmla="*/ 126 w 2177974"/>
                <a:gd name="connsiteY5" fmla="*/ 999695 h 1258107"/>
                <a:gd name="connsiteX6" fmla="*/ 455104 w 2177974"/>
                <a:gd name="connsiteY6" fmla="*/ 749432 h 1258107"/>
                <a:gd name="connsiteX7" fmla="*/ 528997 w 2177974"/>
                <a:gd name="connsiteY7" fmla="*/ 904178 h 1258107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67 w 2177944"/>
                <a:gd name="connsiteY0" fmla="*/ 904178 h 1257863"/>
                <a:gd name="connsiteX1" fmla="*/ 2160840 w 2177944"/>
                <a:gd name="connsiteY1" fmla="*/ 0 h 1257863"/>
                <a:gd name="connsiteX2" fmla="*/ 2148011 w 2177944"/>
                <a:gd name="connsiteY2" fmla="*/ 641403 h 1257863"/>
                <a:gd name="connsiteX3" fmla="*/ 377663 w 2177944"/>
                <a:gd name="connsiteY3" fmla="*/ 1051901 h 1257863"/>
                <a:gd name="connsiteX4" fmla="*/ 246457 w 2177944"/>
                <a:gd name="connsiteY4" fmla="*/ 1257863 h 1257863"/>
                <a:gd name="connsiteX5" fmla="*/ 96 w 2177944"/>
                <a:gd name="connsiteY5" fmla="*/ 999695 h 1257863"/>
                <a:gd name="connsiteX6" fmla="*/ 574279 w 2177944"/>
                <a:gd name="connsiteY6" fmla="*/ 787683 h 1257863"/>
                <a:gd name="connsiteX7" fmla="*/ 528967 w 2177944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8871 w 2177848"/>
                <a:gd name="connsiteY0" fmla="*/ 904178 h 1257863"/>
                <a:gd name="connsiteX1" fmla="*/ 2160744 w 2177848"/>
                <a:gd name="connsiteY1" fmla="*/ 0 h 1257863"/>
                <a:gd name="connsiteX2" fmla="*/ 2147915 w 2177848"/>
                <a:gd name="connsiteY2" fmla="*/ 641403 h 1257863"/>
                <a:gd name="connsiteX3" fmla="*/ 377567 w 2177848"/>
                <a:gd name="connsiteY3" fmla="*/ 1051901 h 1257863"/>
                <a:gd name="connsiteX4" fmla="*/ 246361 w 2177848"/>
                <a:gd name="connsiteY4" fmla="*/ 1257863 h 1257863"/>
                <a:gd name="connsiteX5" fmla="*/ 0 w 2177848"/>
                <a:gd name="connsiteY5" fmla="*/ 999695 h 1257863"/>
                <a:gd name="connsiteX6" fmla="*/ 574183 w 2177848"/>
                <a:gd name="connsiteY6" fmla="*/ 787683 h 1257863"/>
                <a:gd name="connsiteX7" fmla="*/ 528871 w 2177848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283833 w 2084114"/>
                <a:gd name="connsiteY3" fmla="*/ 1051901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35594 w 2084114"/>
                <a:gd name="connsiteY3" fmla="*/ 1051390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80184"/>
                <a:gd name="connsiteY0" fmla="*/ 939721 h 1129710"/>
                <a:gd name="connsiteX1" fmla="*/ 1980184 w 1980184"/>
                <a:gd name="connsiteY1" fmla="*/ 0 h 1129710"/>
                <a:gd name="connsiteX2" fmla="*/ 1928046 w 1980184"/>
                <a:gd name="connsiteY2" fmla="*/ 822261 h 1129710"/>
                <a:gd name="connsiteX3" fmla="*/ 248768 w 1980184"/>
                <a:gd name="connsiteY3" fmla="*/ 1051390 h 1129710"/>
                <a:gd name="connsiteX4" fmla="*/ 210479 w 1980184"/>
                <a:gd name="connsiteY4" fmla="*/ 1129709 h 1129710"/>
                <a:gd name="connsiteX5" fmla="*/ 0 w 1980184"/>
                <a:gd name="connsiteY5" fmla="*/ 945815 h 1129710"/>
                <a:gd name="connsiteX6" fmla="*/ 368348 w 1980184"/>
                <a:gd name="connsiteY6" fmla="*/ 840031 h 1129710"/>
                <a:gd name="connsiteX7" fmla="*/ 313705 w 1980184"/>
                <a:gd name="connsiteY7" fmla="*/ 939721 h 1129710"/>
                <a:gd name="connsiteX0" fmla="*/ 313705 w 1961664"/>
                <a:gd name="connsiteY0" fmla="*/ 664324 h 854313"/>
                <a:gd name="connsiteX1" fmla="*/ 1953483 w 1961664"/>
                <a:gd name="connsiteY1" fmla="*/ 0 h 854313"/>
                <a:gd name="connsiteX2" fmla="*/ 1928046 w 1961664"/>
                <a:gd name="connsiteY2" fmla="*/ 546864 h 854313"/>
                <a:gd name="connsiteX3" fmla="*/ 248768 w 1961664"/>
                <a:gd name="connsiteY3" fmla="*/ 775993 h 854313"/>
                <a:gd name="connsiteX4" fmla="*/ 210479 w 1961664"/>
                <a:gd name="connsiteY4" fmla="*/ 854312 h 854313"/>
                <a:gd name="connsiteX5" fmla="*/ 0 w 1961664"/>
                <a:gd name="connsiteY5" fmla="*/ 670418 h 854313"/>
                <a:gd name="connsiteX6" fmla="*/ 368348 w 1961664"/>
                <a:gd name="connsiteY6" fmla="*/ 564634 h 854313"/>
                <a:gd name="connsiteX7" fmla="*/ 313705 w 1961664"/>
                <a:gd name="connsiteY7" fmla="*/ 664324 h 854313"/>
                <a:gd name="connsiteX0" fmla="*/ 313705 w 2018948"/>
                <a:gd name="connsiteY0" fmla="*/ 664324 h 955804"/>
                <a:gd name="connsiteX1" fmla="*/ 1953483 w 2018948"/>
                <a:gd name="connsiteY1" fmla="*/ 0 h 955804"/>
                <a:gd name="connsiteX2" fmla="*/ 1999016 w 2018948"/>
                <a:gd name="connsiteY2" fmla="*/ 749435 h 955804"/>
                <a:gd name="connsiteX3" fmla="*/ 248768 w 2018948"/>
                <a:gd name="connsiteY3" fmla="*/ 775993 h 955804"/>
                <a:gd name="connsiteX4" fmla="*/ 210479 w 2018948"/>
                <a:gd name="connsiteY4" fmla="*/ 854312 h 955804"/>
                <a:gd name="connsiteX5" fmla="*/ 0 w 2018948"/>
                <a:gd name="connsiteY5" fmla="*/ 670418 h 955804"/>
                <a:gd name="connsiteX6" fmla="*/ 368348 w 2018948"/>
                <a:gd name="connsiteY6" fmla="*/ 564634 h 955804"/>
                <a:gd name="connsiteX7" fmla="*/ 313705 w 2018948"/>
                <a:gd name="connsiteY7" fmla="*/ 664324 h 955804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1176"/>
                <a:gd name="connsiteY0" fmla="*/ 342063 h 654096"/>
                <a:gd name="connsiteX1" fmla="*/ 2051176 w 2051176"/>
                <a:gd name="connsiteY1" fmla="*/ 0 h 654096"/>
                <a:gd name="connsiteX2" fmla="*/ 1988316 w 2051176"/>
                <a:gd name="connsiteY2" fmla="*/ 427174 h 654096"/>
                <a:gd name="connsiteX3" fmla="*/ 238068 w 2051176"/>
                <a:gd name="connsiteY3" fmla="*/ 453732 h 654096"/>
                <a:gd name="connsiteX4" fmla="*/ 199779 w 2051176"/>
                <a:gd name="connsiteY4" fmla="*/ 532051 h 654096"/>
                <a:gd name="connsiteX5" fmla="*/ 0 w 2051176"/>
                <a:gd name="connsiteY5" fmla="*/ 309561 h 654096"/>
                <a:gd name="connsiteX6" fmla="*/ 357648 w 2051176"/>
                <a:gd name="connsiteY6" fmla="*/ 242373 h 654096"/>
                <a:gd name="connsiteX7" fmla="*/ 303005 w 2051176"/>
                <a:gd name="connsiteY7" fmla="*/ 342063 h 654096"/>
                <a:gd name="connsiteX0" fmla="*/ 303005 w 2051176"/>
                <a:gd name="connsiteY0" fmla="*/ 342063 h 715556"/>
                <a:gd name="connsiteX1" fmla="*/ 2051176 w 2051176"/>
                <a:gd name="connsiteY1" fmla="*/ 0 h 715556"/>
                <a:gd name="connsiteX2" fmla="*/ 1973892 w 2051176"/>
                <a:gd name="connsiteY2" fmla="*/ 517535 h 715556"/>
                <a:gd name="connsiteX3" fmla="*/ 238068 w 2051176"/>
                <a:gd name="connsiteY3" fmla="*/ 453732 h 715556"/>
                <a:gd name="connsiteX4" fmla="*/ 199779 w 2051176"/>
                <a:gd name="connsiteY4" fmla="*/ 532051 h 715556"/>
                <a:gd name="connsiteX5" fmla="*/ 0 w 2051176"/>
                <a:gd name="connsiteY5" fmla="*/ 309561 h 715556"/>
                <a:gd name="connsiteX6" fmla="*/ 357648 w 2051176"/>
                <a:gd name="connsiteY6" fmla="*/ 242373 h 715556"/>
                <a:gd name="connsiteX7" fmla="*/ 303005 w 2051176"/>
                <a:gd name="connsiteY7" fmla="*/ 342063 h 715556"/>
                <a:gd name="connsiteX0" fmla="*/ 303005 w 2057008"/>
                <a:gd name="connsiteY0" fmla="*/ 176982 h 550475"/>
                <a:gd name="connsiteX1" fmla="*/ 2057008 w 2057008"/>
                <a:gd name="connsiteY1" fmla="*/ 0 h 550475"/>
                <a:gd name="connsiteX2" fmla="*/ 1973892 w 2057008"/>
                <a:gd name="connsiteY2" fmla="*/ 352454 h 550475"/>
                <a:gd name="connsiteX3" fmla="*/ 238068 w 2057008"/>
                <a:gd name="connsiteY3" fmla="*/ 288651 h 550475"/>
                <a:gd name="connsiteX4" fmla="*/ 199779 w 2057008"/>
                <a:gd name="connsiteY4" fmla="*/ 366970 h 550475"/>
                <a:gd name="connsiteX5" fmla="*/ 0 w 2057008"/>
                <a:gd name="connsiteY5" fmla="*/ 144480 h 550475"/>
                <a:gd name="connsiteX6" fmla="*/ 357648 w 2057008"/>
                <a:gd name="connsiteY6" fmla="*/ 77292 h 550475"/>
                <a:gd name="connsiteX7" fmla="*/ 303005 w 2057008"/>
                <a:gd name="connsiteY7" fmla="*/ 176982 h 550475"/>
                <a:gd name="connsiteX0" fmla="*/ 303005 w 2057008"/>
                <a:gd name="connsiteY0" fmla="*/ 176982 h 620009"/>
                <a:gd name="connsiteX1" fmla="*/ 2057008 w 2057008"/>
                <a:gd name="connsiteY1" fmla="*/ 0 h 620009"/>
                <a:gd name="connsiteX2" fmla="*/ 1908749 w 2057008"/>
                <a:gd name="connsiteY2" fmla="*/ 445385 h 620009"/>
                <a:gd name="connsiteX3" fmla="*/ 238068 w 2057008"/>
                <a:gd name="connsiteY3" fmla="*/ 288651 h 620009"/>
                <a:gd name="connsiteX4" fmla="*/ 199779 w 2057008"/>
                <a:gd name="connsiteY4" fmla="*/ 366970 h 620009"/>
                <a:gd name="connsiteX5" fmla="*/ 0 w 2057008"/>
                <a:gd name="connsiteY5" fmla="*/ 144480 h 620009"/>
                <a:gd name="connsiteX6" fmla="*/ 357648 w 2057008"/>
                <a:gd name="connsiteY6" fmla="*/ 77292 h 620009"/>
                <a:gd name="connsiteX7" fmla="*/ 303005 w 2057008"/>
                <a:gd name="connsiteY7" fmla="*/ 176982 h 620009"/>
                <a:gd name="connsiteX0" fmla="*/ 303005 w 2156796"/>
                <a:gd name="connsiteY0" fmla="*/ 176982 h 614785"/>
                <a:gd name="connsiteX1" fmla="*/ 2057008 w 2156796"/>
                <a:gd name="connsiteY1" fmla="*/ 0 h 614785"/>
                <a:gd name="connsiteX2" fmla="*/ 1908749 w 2156796"/>
                <a:gd name="connsiteY2" fmla="*/ 445385 h 614785"/>
                <a:gd name="connsiteX3" fmla="*/ 238068 w 2156796"/>
                <a:gd name="connsiteY3" fmla="*/ 288651 h 614785"/>
                <a:gd name="connsiteX4" fmla="*/ 199779 w 2156796"/>
                <a:gd name="connsiteY4" fmla="*/ 366970 h 614785"/>
                <a:gd name="connsiteX5" fmla="*/ 0 w 2156796"/>
                <a:gd name="connsiteY5" fmla="*/ 144480 h 614785"/>
                <a:gd name="connsiteX6" fmla="*/ 357648 w 2156796"/>
                <a:gd name="connsiteY6" fmla="*/ 77292 h 614785"/>
                <a:gd name="connsiteX7" fmla="*/ 303005 w 2156796"/>
                <a:gd name="connsiteY7" fmla="*/ 176982 h 614785"/>
                <a:gd name="connsiteX0" fmla="*/ 303005 w 2169837"/>
                <a:gd name="connsiteY0" fmla="*/ 176982 h 618137"/>
                <a:gd name="connsiteX1" fmla="*/ 2057008 w 2169837"/>
                <a:gd name="connsiteY1" fmla="*/ 0 h 618137"/>
                <a:gd name="connsiteX2" fmla="*/ 1908749 w 2169837"/>
                <a:gd name="connsiteY2" fmla="*/ 445385 h 618137"/>
                <a:gd name="connsiteX3" fmla="*/ 238068 w 2169837"/>
                <a:gd name="connsiteY3" fmla="*/ 288651 h 618137"/>
                <a:gd name="connsiteX4" fmla="*/ 199779 w 2169837"/>
                <a:gd name="connsiteY4" fmla="*/ 366970 h 618137"/>
                <a:gd name="connsiteX5" fmla="*/ 0 w 2169837"/>
                <a:gd name="connsiteY5" fmla="*/ 144480 h 618137"/>
                <a:gd name="connsiteX6" fmla="*/ 357648 w 2169837"/>
                <a:gd name="connsiteY6" fmla="*/ 77292 h 618137"/>
                <a:gd name="connsiteX7" fmla="*/ 303005 w 2169837"/>
                <a:gd name="connsiteY7" fmla="*/ 176982 h 618137"/>
                <a:gd name="connsiteX0" fmla="*/ 303005 w 2169837"/>
                <a:gd name="connsiteY0" fmla="*/ 176982 h 637307"/>
                <a:gd name="connsiteX1" fmla="*/ 2057008 w 2169837"/>
                <a:gd name="connsiteY1" fmla="*/ 0 h 637307"/>
                <a:gd name="connsiteX2" fmla="*/ 1908749 w 2169837"/>
                <a:gd name="connsiteY2" fmla="*/ 445385 h 637307"/>
                <a:gd name="connsiteX3" fmla="*/ 238068 w 2169837"/>
                <a:gd name="connsiteY3" fmla="*/ 288651 h 637307"/>
                <a:gd name="connsiteX4" fmla="*/ 199779 w 2169837"/>
                <a:gd name="connsiteY4" fmla="*/ 366970 h 637307"/>
                <a:gd name="connsiteX5" fmla="*/ 0 w 2169837"/>
                <a:gd name="connsiteY5" fmla="*/ 144480 h 637307"/>
                <a:gd name="connsiteX6" fmla="*/ 357648 w 2169837"/>
                <a:gd name="connsiteY6" fmla="*/ 77292 h 637307"/>
                <a:gd name="connsiteX7" fmla="*/ 303005 w 2169837"/>
                <a:gd name="connsiteY7" fmla="*/ 176982 h 637307"/>
                <a:gd name="connsiteX0" fmla="*/ 303005 w 2182188"/>
                <a:gd name="connsiteY0" fmla="*/ 176982 h 698423"/>
                <a:gd name="connsiteX1" fmla="*/ 2057008 w 2182188"/>
                <a:gd name="connsiteY1" fmla="*/ 0 h 698423"/>
                <a:gd name="connsiteX2" fmla="*/ 1927912 w 2182188"/>
                <a:gd name="connsiteY2" fmla="*/ 525895 h 698423"/>
                <a:gd name="connsiteX3" fmla="*/ 238068 w 2182188"/>
                <a:gd name="connsiteY3" fmla="*/ 288651 h 698423"/>
                <a:gd name="connsiteX4" fmla="*/ 199779 w 2182188"/>
                <a:gd name="connsiteY4" fmla="*/ 366970 h 698423"/>
                <a:gd name="connsiteX5" fmla="*/ 0 w 2182188"/>
                <a:gd name="connsiteY5" fmla="*/ 144480 h 698423"/>
                <a:gd name="connsiteX6" fmla="*/ 357648 w 2182188"/>
                <a:gd name="connsiteY6" fmla="*/ 77292 h 698423"/>
                <a:gd name="connsiteX7" fmla="*/ 303005 w 2182188"/>
                <a:gd name="connsiteY7" fmla="*/ 176982 h 698423"/>
                <a:gd name="connsiteX0" fmla="*/ 303005 w 2057008"/>
                <a:gd name="connsiteY0" fmla="*/ 176982 h 585932"/>
                <a:gd name="connsiteX1" fmla="*/ 2057008 w 2057008"/>
                <a:gd name="connsiteY1" fmla="*/ 0 h 585932"/>
                <a:gd name="connsiteX2" fmla="*/ 1927912 w 2057008"/>
                <a:gd name="connsiteY2" fmla="*/ 525895 h 585932"/>
                <a:gd name="connsiteX3" fmla="*/ 238068 w 2057008"/>
                <a:gd name="connsiteY3" fmla="*/ 288651 h 585932"/>
                <a:gd name="connsiteX4" fmla="*/ 199779 w 2057008"/>
                <a:gd name="connsiteY4" fmla="*/ 366970 h 585932"/>
                <a:gd name="connsiteX5" fmla="*/ 0 w 2057008"/>
                <a:gd name="connsiteY5" fmla="*/ 144480 h 585932"/>
                <a:gd name="connsiteX6" fmla="*/ 357648 w 2057008"/>
                <a:gd name="connsiteY6" fmla="*/ 77292 h 585932"/>
                <a:gd name="connsiteX7" fmla="*/ 303005 w 2057008"/>
                <a:gd name="connsiteY7" fmla="*/ 176982 h 585932"/>
                <a:gd name="connsiteX0" fmla="*/ 303005 w 2057008"/>
                <a:gd name="connsiteY0" fmla="*/ 176982 h 657856"/>
                <a:gd name="connsiteX1" fmla="*/ 2057008 w 2057008"/>
                <a:gd name="connsiteY1" fmla="*/ 0 h 657856"/>
                <a:gd name="connsiteX2" fmla="*/ 1927912 w 2057008"/>
                <a:gd name="connsiteY2" fmla="*/ 525895 h 657856"/>
                <a:gd name="connsiteX3" fmla="*/ 238068 w 2057008"/>
                <a:gd name="connsiteY3" fmla="*/ 288651 h 657856"/>
                <a:gd name="connsiteX4" fmla="*/ 199779 w 2057008"/>
                <a:gd name="connsiteY4" fmla="*/ 366970 h 657856"/>
                <a:gd name="connsiteX5" fmla="*/ 0 w 2057008"/>
                <a:gd name="connsiteY5" fmla="*/ 144480 h 657856"/>
                <a:gd name="connsiteX6" fmla="*/ 357648 w 2057008"/>
                <a:gd name="connsiteY6" fmla="*/ 77292 h 657856"/>
                <a:gd name="connsiteX7" fmla="*/ 303005 w 2057008"/>
                <a:gd name="connsiteY7" fmla="*/ 176982 h 657856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7272" h="662307">
                  <a:moveTo>
                    <a:pt x="283269" y="176982"/>
                  </a:moveTo>
                  <a:cubicBezTo>
                    <a:pt x="575699" y="315165"/>
                    <a:pt x="1369240" y="673338"/>
                    <a:pt x="2037272" y="0"/>
                  </a:cubicBezTo>
                  <a:cubicBezTo>
                    <a:pt x="2020166" y="416913"/>
                    <a:pt x="2082132" y="369998"/>
                    <a:pt x="1908176" y="525895"/>
                  </a:cubicBezTo>
                  <a:cubicBezTo>
                    <a:pt x="1734220" y="681792"/>
                    <a:pt x="1089533" y="808177"/>
                    <a:pt x="218332" y="288651"/>
                  </a:cubicBezTo>
                  <a:cubicBezTo>
                    <a:pt x="226151" y="277151"/>
                    <a:pt x="182036" y="367387"/>
                    <a:pt x="180043" y="366970"/>
                  </a:cubicBezTo>
                  <a:cubicBezTo>
                    <a:pt x="127252" y="304965"/>
                    <a:pt x="87857" y="234363"/>
                    <a:pt x="0" y="109981"/>
                  </a:cubicBezTo>
                  <a:cubicBezTo>
                    <a:pt x="105047" y="92140"/>
                    <a:pt x="233949" y="96535"/>
                    <a:pt x="337912" y="77292"/>
                  </a:cubicBezTo>
                  <a:cubicBezTo>
                    <a:pt x="339493" y="80532"/>
                    <a:pt x="289258" y="176650"/>
                    <a:pt x="283269" y="17698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5AC3FA">
                    <a:alpha val="40000"/>
                  </a:srgbClr>
                </a:gs>
                <a:gs pos="10000">
                  <a:schemeClr val="accent4">
                    <a:lumMod val="75000"/>
                    <a:alpha val="15000"/>
                  </a:schemeClr>
                </a:gs>
                <a:gs pos="100000">
                  <a:srgbClr val="5AC3FA">
                    <a:alpha val="0"/>
                  </a:srgbClr>
                </a:gs>
                <a:gs pos="27000">
                  <a:schemeClr val="accent4">
                    <a:lumMod val="75000"/>
                    <a:alpha val="70000"/>
                  </a:scheme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72000">
                    <a:srgbClr val="5AC3FA">
                      <a:alpha val="60000"/>
                    </a:srgbClr>
                  </a:gs>
                  <a:gs pos="7000">
                    <a:srgbClr val="5AC3FA">
                      <a:alpha val="15000"/>
                    </a:srgbClr>
                  </a:gs>
                  <a:gs pos="92000">
                    <a:srgbClr val="5AC3FA">
                      <a:alpha val="0"/>
                    </a:srgbClr>
                  </a:gs>
                  <a:gs pos="35000">
                    <a:srgbClr val="5AC3FA">
                      <a:alpha val="60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20385" y="2743471"/>
              <a:ext cx="1469734" cy="1324417"/>
              <a:chOff x="3627890" y="2975296"/>
              <a:chExt cx="1933500" cy="157744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  <a:effectLst>
                <a:outerShdw blurRad="762000" dir="2700000" algn="tl" rotWithShape="0">
                  <a:srgbClr val="001B5E"/>
                </a:outerShdw>
              </a:effec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536" t="30929" r="3581" b="5405"/>
            <a:stretch/>
          </p:blipFill>
          <p:spPr bwMode="auto">
            <a:xfrm>
              <a:off x="5043951" y="4084405"/>
              <a:ext cx="1011463" cy="69010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20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4167959" y="4971647"/>
              <a:ext cx="835026" cy="708024"/>
              <a:chOff x="1868593" y="5017329"/>
              <a:chExt cx="835026" cy="708024"/>
            </a:xfrm>
          </p:grpSpPr>
          <p:pic>
            <p:nvPicPr>
              <p:cNvPr id="42" name="Picture 41" descr="t_file_blu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72" t="2948" r="3728" b="5681"/>
              <a:stretch/>
            </p:blipFill>
            <p:spPr>
              <a:xfrm>
                <a:off x="1868593" y="5017329"/>
                <a:ext cx="469901" cy="571500"/>
              </a:xfrm>
              <a:prstGeom prst="rect">
                <a:avLst/>
              </a:prstGeom>
            </p:spPr>
          </p:pic>
          <p:pic>
            <p:nvPicPr>
              <p:cNvPr id="43" name="Picture 42" descr="table_5rows.p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45" t="4090" r="3491" b="5607"/>
              <a:stretch/>
            </p:blipFill>
            <p:spPr>
              <a:xfrm>
                <a:off x="2132119" y="5252278"/>
                <a:ext cx="571500" cy="473075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153105" y="5013344"/>
              <a:ext cx="638470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53105" y="4061280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Information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53105" y="3096575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Knowledge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541681" y="1497125"/>
              <a:ext cx="829162" cy="828585"/>
              <a:chOff x="2245586" y="1670112"/>
              <a:chExt cx="1281052" cy="1280160"/>
            </a:xfrm>
          </p:grpSpPr>
          <p:pic>
            <p:nvPicPr>
              <p:cNvPr id="40" name="Picture 39" descr="G47382_EsriUserStock_0127_sml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1670112"/>
                <a:ext cx="128105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41" name="Oval 40"/>
              <p:cNvSpPr/>
              <p:nvPr/>
            </p:nvSpPr>
            <p:spPr bwMode="auto">
              <a:xfrm>
                <a:off x="2246478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541681" y="2648998"/>
              <a:ext cx="828585" cy="828585"/>
              <a:chOff x="2245586" y="4581128"/>
              <a:chExt cx="1280160" cy="1280160"/>
            </a:xfrm>
          </p:grpSpPr>
          <p:pic>
            <p:nvPicPr>
              <p:cNvPr id="38" name="Picture 37" descr="G45908_MobileGIS_0152_sml.jpg"/>
              <p:cNvPicPr>
                <a:picLocks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4581128"/>
                <a:ext cx="1280160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2245586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692568" y="1497125"/>
              <a:ext cx="828585" cy="828585"/>
              <a:chOff x="5618951" y="1670112"/>
              <a:chExt cx="1280160" cy="1280160"/>
            </a:xfrm>
          </p:grpSpPr>
          <p:pic>
            <p:nvPicPr>
              <p:cNvPr id="36" name="Picture 35" descr="G30012_CEO Men_156_sml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8951" y="1670112"/>
                <a:ext cx="127940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5618951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92568" y="2648998"/>
              <a:ext cx="828585" cy="828585"/>
              <a:chOff x="5621888" y="4581128"/>
              <a:chExt cx="1280160" cy="1280160"/>
            </a:xfrm>
          </p:grpSpPr>
          <p:pic>
            <p:nvPicPr>
              <p:cNvPr id="34" name="Picture 33" descr="G45908_MobileGIS_0455_sml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1888" y="4588510"/>
                <a:ext cx="1277223" cy="1272778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5621888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79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26" name="Circular Arrow 25"/>
            <p:cNvSpPr/>
            <p:nvPr/>
          </p:nvSpPr>
          <p:spPr bwMode="auto">
            <a:xfrm rot="18000000">
              <a:off x="4221004" y="424289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18000000">
              <a:off x="5249426" y="327352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28" name="Circular Arrow 27"/>
            <p:cNvSpPr/>
            <p:nvPr/>
          </p:nvSpPr>
          <p:spPr bwMode="auto">
            <a:xfrm rot="18000000">
              <a:off x="6685347" y="2305070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53105" y="2127237"/>
              <a:ext cx="1387432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Understanding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2602" y="4768336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r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EB4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Mapping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77474" y="3978513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marL="0" marR="0" lvl="0" indent="0" algn="r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5EB4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Integration</a:t>
              </a:r>
            </a:p>
          </p:txBody>
        </p:sp>
        <p:pic>
          <p:nvPicPr>
            <p:cNvPr id="32" name="Picture 31" descr="cloud_jack-fav_02lg.png"/>
            <p:cNvPicPr>
              <a:picLocks noChangeAspect="1"/>
            </p:cNvPicPr>
            <p:nvPr/>
          </p:nvPicPr>
          <p:blipFill>
            <a:blip r:embed="rId13" cstate="print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639" y="1989980"/>
              <a:ext cx="1285174" cy="89147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11705" y="2258415"/>
              <a:ext cx="1598455" cy="47836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ctr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Sharing and Collaboration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539" y="4495423"/>
            <a:ext cx="1476375" cy="1457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5141" y="60691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Slide: Jack Dangermond</a:t>
            </a:r>
          </a:p>
        </p:txBody>
      </p:sp>
    </p:spTree>
    <p:extLst>
      <p:ext uri="{BB962C8B-B14F-4D97-AF65-F5344CB8AC3E}">
        <p14:creationId xmlns:p14="http://schemas.microsoft.com/office/powerpoint/2010/main" val="229340493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6B86C-65BE-4CC2-9297-B93137AE1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9750655" cy="484632"/>
          </a:xfrm>
        </p:spPr>
        <p:txBody>
          <a:bodyPr/>
          <a:lstStyle/>
          <a:p>
            <a:r>
              <a:rPr lang="en-US" dirty="0"/>
              <a:t>40 New Water Forecast Map Services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D4E86-9174-4920-87D2-B05F4346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6" y="1417833"/>
            <a:ext cx="5881714" cy="472611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087F8-904F-4768-9D29-CF66D0F5D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226" y="1417833"/>
            <a:ext cx="5835978" cy="472611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5AFDEA-7A14-427C-9DB9-98D3503B153E}"/>
              </a:ext>
            </a:extLst>
          </p:cNvPr>
          <p:cNvSpPr/>
          <p:nvPr/>
        </p:nvSpPr>
        <p:spPr>
          <a:xfrm>
            <a:off x="826495" y="810500"/>
            <a:ext cx="5198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https://maps.water.noaa.gov/server/rest/services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0BE67A-F9A3-436B-993E-6619194CB52E}"/>
              </a:ext>
            </a:extLst>
          </p:cNvPr>
          <p:cNvSpPr txBox="1"/>
          <p:nvPr/>
        </p:nvSpPr>
        <p:spPr>
          <a:xfrm>
            <a:off x="7253555" y="626724"/>
            <a:ext cx="4325420" cy="18377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400" b="1" dirty="0">
                <a:ea typeface="+mn-ea"/>
                <a:cs typeface="+mn-cs"/>
              </a:rPr>
              <a:t>Free and publicly available</a:t>
            </a:r>
          </a:p>
          <a:p>
            <a:pPr algn="l" eaLnBrk="0" hangingPunct="0">
              <a:lnSpc>
                <a:spcPts val="1800"/>
              </a:lnSpc>
            </a:pPr>
            <a:endParaRPr lang="en-US" sz="2400" b="1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79873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0B02-8808-4E83-9922-A02FE7BD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Through open water services everyone can see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257EE-78DF-4E1E-85CF-A566FEA93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7" y="941832"/>
            <a:ext cx="6301484" cy="4726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B45D3-8446-46EA-AC1D-C07AC659E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28" y="1311702"/>
            <a:ext cx="5421406" cy="43562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85157A-2681-4236-A4F4-F611A56A8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261" y="1900204"/>
            <a:ext cx="5250986" cy="425237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4C59FBA-3F7F-428A-8CC1-494C2FE4C9CC}"/>
              </a:ext>
            </a:extLst>
          </p:cNvPr>
          <p:cNvSpPr txBox="1">
            <a:spLocks/>
          </p:cNvSpPr>
          <p:nvPr/>
        </p:nvSpPr>
        <p:spPr>
          <a:xfrm>
            <a:off x="5186739" y="6256447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… what is seen at the National Water Center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7234D-67FC-4CBD-B4EC-DC249A9FB90C}"/>
              </a:ext>
            </a:extLst>
          </p:cNvPr>
          <p:cNvSpPr/>
          <p:nvPr/>
        </p:nvSpPr>
        <p:spPr>
          <a:xfrm>
            <a:off x="7559967" y="857081"/>
            <a:ext cx="4301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https://www.weather.gov/owp/operations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22D381-40B1-453D-8DA7-E6F36E01F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53" y="4778095"/>
            <a:ext cx="4064657" cy="19502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4316743"/>
      </p:ext>
    </p:extLst>
  </p:cSld>
  <p:clrMapOvr>
    <a:masterClrMapping/>
  </p:clrMapOvr>
  <p:transition spd="med">
    <p:fade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Esri2011_corp4x3_tmplt">
  <a:themeElements>
    <a:clrScheme name="Esri 2011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1303</Words>
  <Application>Microsoft Office PowerPoint</Application>
  <PresentationFormat>Widescreen</PresentationFormat>
  <Paragraphs>263</Paragraphs>
  <Slides>41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41</vt:i4>
      </vt:variant>
    </vt:vector>
  </HeadingPairs>
  <TitlesOfParts>
    <vt:vector size="65" baseType="lpstr">
      <vt:lpstr>ＭＳ Ｐゴシック</vt:lpstr>
      <vt:lpstr>Arial</vt:lpstr>
      <vt:lpstr>Arial Black</vt:lpstr>
      <vt:lpstr>Arial Narrow</vt:lpstr>
      <vt:lpstr>Avenir LT Std 55 Roman</vt:lpstr>
      <vt:lpstr>Avenir LT Std 65 Medium</vt:lpstr>
      <vt:lpstr>Avenir LT Std 85 Heavy</vt:lpstr>
      <vt:lpstr>Calibri</vt:lpstr>
      <vt:lpstr>Calibri Light</vt:lpstr>
      <vt:lpstr>Century Gothic</vt:lpstr>
      <vt:lpstr>Corbel Light</vt:lpstr>
      <vt:lpstr>Georgia</vt:lpstr>
      <vt:lpstr>Grandview Display</vt:lpstr>
      <vt:lpstr>Lucida Grande</vt:lpstr>
      <vt:lpstr>Rockwell</vt:lpstr>
      <vt:lpstr>Rockwell Condensed</vt:lpstr>
      <vt:lpstr>Times New Roman</vt:lpstr>
      <vt:lpstr>Wingdings</vt:lpstr>
      <vt:lpstr>Optional_Corporate_PPT_Template-Arial</vt:lpstr>
      <vt:lpstr>Esri2011_corp4x3_tmplt</vt:lpstr>
      <vt:lpstr>Wood Type</vt:lpstr>
      <vt:lpstr>1_Optional_Corporate_PPT_Template-Arial</vt:lpstr>
      <vt:lpstr>2_Optional_Corporate_PPT_Template-Arial</vt:lpstr>
      <vt:lpstr>Office Theme</vt:lpstr>
      <vt:lpstr>Mapping for Real-Time Flood Emergency Response  From National … to … Local</vt:lpstr>
      <vt:lpstr>Conversations in 2013  ̶  2014</vt:lpstr>
      <vt:lpstr>National Flood Forecasting</vt:lpstr>
      <vt:lpstr>National Water Model</vt:lpstr>
      <vt:lpstr>PowerPoint Presentation</vt:lpstr>
      <vt:lpstr>Operations Room at the National Water Center</vt:lpstr>
      <vt:lpstr>Geospatial Systems Are Helping Us Understand</vt:lpstr>
      <vt:lpstr>40 New Water Forecast Map Services</vt:lpstr>
      <vt:lpstr>Through open water services everyone can see …</vt:lpstr>
      <vt:lpstr>Water Flow Anomaly – Comparison with Average Flow Conditions Average for last 7 days</vt:lpstr>
      <vt:lpstr>ESRI Living Atlas Water Flow Map -- Conditions at Local Scale</vt:lpstr>
      <vt:lpstr>A Storm Occurring in North Dakota this Morning (10 July 2022)</vt:lpstr>
      <vt:lpstr>Probability of High Water in Next 12 Hours</vt:lpstr>
      <vt:lpstr>High Flow Magnitude Measured as Annual Exceedance Probability</vt:lpstr>
      <vt:lpstr>High Water Arrival Time</vt:lpstr>
      <vt:lpstr>Ending Time of High Water (Short Range Forecast up to 18 hours ahead)</vt:lpstr>
      <vt:lpstr>Ending Time of High Water (Medium Range Forecast up to 10 days ahead)</vt:lpstr>
      <vt:lpstr>Flood Web Map Services for Texas Department of Transportation</vt:lpstr>
      <vt:lpstr>Texas Department of Transportation</vt:lpstr>
      <vt:lpstr>TxDOT wants to move from Reactive response to Proactive response</vt:lpstr>
      <vt:lpstr>TxDOT wants to move from Reactive response to Proactive response</vt:lpstr>
      <vt:lpstr>Some Thoughts I have Heard</vt:lpstr>
      <vt:lpstr>Flood Forecasting Project with Texas Department of Transportation</vt:lpstr>
      <vt:lpstr>PowerPoint Presentation</vt:lpstr>
      <vt:lpstr>PowerPoint Presentation</vt:lpstr>
      <vt:lpstr>Predictive and Observational Flood Inundation Mapping</vt:lpstr>
      <vt:lpstr>NWC Flood Inundation Map Services are based on …  Height Above Nearest Drainage (HAND)</vt:lpstr>
      <vt:lpstr>Pin2Flood on Onion Creek 14 October 2021</vt:lpstr>
      <vt:lpstr>PowerPoint Presentation</vt:lpstr>
      <vt:lpstr>During Flood – Common Operating Picture</vt:lpstr>
      <vt:lpstr>Adding Adjacent Flood Polygons</vt:lpstr>
      <vt:lpstr>Pin2Flood Dashboard for Emergency Operations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Progress in 9 years 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Storm Occurring in North Dakota</dc:title>
  <dc:creator>Maidment, David R</dc:creator>
  <cp:lastModifiedBy>Maidment, David R</cp:lastModifiedBy>
  <cp:revision>47</cp:revision>
  <dcterms:created xsi:type="dcterms:W3CDTF">2022-07-10T08:37:24Z</dcterms:created>
  <dcterms:modified xsi:type="dcterms:W3CDTF">2022-07-13T13:16:36Z</dcterms:modified>
</cp:coreProperties>
</file>