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5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6" r:id="rId10"/>
    <p:sldId id="269" r:id="rId11"/>
    <p:sldId id="267" r:id="rId12"/>
    <p:sldId id="270" r:id="rId13"/>
    <p:sldId id="271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snapVertSplitter="1">
    <p:restoredLeft sz="15620"/>
    <p:restoredTop sz="94660"/>
  </p:normalViewPr>
  <p:slideViewPr>
    <p:cSldViewPr snapToObjects="1">
      <p:cViewPr varScale="1">
        <p:scale>
          <a:sx n="71" d="100"/>
          <a:sy n="71" d="100"/>
        </p:scale>
        <p:origin x="-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D0844-B687-E443-B1AA-237B2C46A3A0}" type="datetime1">
              <a:rPr lang="en-US" smtClean="0"/>
              <a:t>4/22/10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360FA-4862-B34A-A668-1FB5B45BF2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15BBF-2A40-B149-B61D-F222574AB3C7}" type="datetime1">
              <a:rPr lang="en-US" smtClean="0"/>
              <a:t>4/22/10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E8909-6CED-0E49-9E44-7763C538F6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E8909-6CED-0E49-9E44-7763C538F67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E8909-6CED-0E49-9E44-7763C538F67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E8909-6CED-0E49-9E44-7763C538F67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E8909-6CED-0E49-9E44-7763C538F67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E8909-6CED-0E49-9E44-7763C538F67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E8909-6CED-0E49-9E44-7763C538F67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E8909-6CED-0E49-9E44-7763C538F67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E8909-6CED-0E49-9E44-7763C538F67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D98F-08D2-BE4D-800D-2F01E13555DE}" type="datetime1">
              <a:rPr lang="en-US" smtClean="0"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Floodwate Management in Dallas, TX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91AA-EAB9-9543-861E-1EFBCB27BF9A}" type="datetime1">
              <a:rPr lang="en-US" smtClean="0"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Floodwate Management in Dallas, TX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AB76-870F-9747-B170-91EE09ECCBEF}" type="datetime1">
              <a:rPr lang="en-US" smtClean="0"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Floodwate Management in Dallas, TX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1A1-1A20-D644-8EEF-FA47079C8379}" type="datetime1">
              <a:rPr lang="en-US" smtClean="0"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Floodwate Management in Dallas, TX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C311-EBF0-234F-BC08-EA3C68582EC7}" type="datetime1">
              <a:rPr lang="en-US" smtClean="0"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Floodwate Management in Dallas, TX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855C-55D4-D242-BC60-8761104CC177}" type="datetime1">
              <a:rPr lang="en-US" smtClean="0"/>
              <a:t>4/22/10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Floodwate Management in Dallas, TX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422-241D-9949-8788-8453A5353EC5}" type="datetime1">
              <a:rPr lang="en-US" smtClean="0"/>
              <a:t>4/22/10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Floodwate Management in Dallas, TX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AE17-7CD4-0F4A-808D-C5F2DE25D1D7}" type="datetime1">
              <a:rPr lang="en-US" smtClean="0"/>
              <a:t>4/22/10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Floodwate Management in Dallas,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EEC0-E024-E04B-A5D3-F6E0C94DB71A}" type="datetime1">
              <a:rPr lang="en-US" smtClean="0"/>
              <a:t>4/22/10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Floodwate Management in Dallas, TX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F1E1-F5A9-A64D-815D-EC1F8F96599A}" type="datetime1">
              <a:rPr lang="en-US" smtClean="0"/>
              <a:t>4/22/10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Floodwate Management in Dallas, TX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DFF1F51-363F-064F-B7E1-738017E3BBDE}" type="datetime1">
              <a:rPr lang="en-US" smtClean="0"/>
              <a:t>4/22/10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Floodwate Management in Dallas, TX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D972668-7C07-A74A-B223-43AD210A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E62F658-A19A-754F-805C-C67A298E3E76}" type="datetime1">
              <a:rPr lang="en-US" smtClean="0"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smtClean="0"/>
              <a:t>Floodwate Management in Dallas, TX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4D972668-7C07-A74A-B223-43AD210A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371600"/>
            <a:ext cx="6498158" cy="20296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Floodwater Management in Dallas, TX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502959"/>
            <a:ext cx="6498159" cy="91664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Stephen Swan</a:t>
            </a:r>
          </a:p>
          <a:p>
            <a:r>
              <a:rPr lang="en-US" dirty="0" smtClean="0">
                <a:latin typeface="Calibri"/>
                <a:cs typeface="Calibri"/>
              </a:rPr>
              <a:t>CE 394K 2</a:t>
            </a:r>
          </a:p>
          <a:p>
            <a:r>
              <a:rPr lang="en-US" dirty="0" smtClean="0">
                <a:latin typeface="Calibri"/>
                <a:cs typeface="Calibri"/>
              </a:rPr>
              <a:t>April 22, 2010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6176"/>
            <a:ext cx="8042276" cy="8068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HEC-HMS MODELING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553200"/>
            <a:ext cx="4750804" cy="274320"/>
          </a:xfrm>
        </p:spPr>
        <p:txBody>
          <a:bodyPr/>
          <a:lstStyle/>
          <a:p>
            <a:pPr algn="ctr"/>
            <a:r>
              <a:rPr lang="en-US" dirty="0" smtClean="0"/>
              <a:t>Jessica Baker, </a:t>
            </a:r>
            <a:r>
              <a:rPr lang="en-US" dirty="0" err="1" smtClean="0"/>
              <a:t>Halff</a:t>
            </a:r>
            <a:r>
              <a:rPr lang="en-US" dirty="0" smtClean="0"/>
              <a:t> Associates</a:t>
            </a:r>
            <a:endParaRPr lang="en-US" dirty="0"/>
          </a:p>
        </p:txBody>
      </p:sp>
      <p:pic>
        <p:nvPicPr>
          <p:cNvPr id="7" name="Picture 6" descr="Google Map.png"/>
          <p:cNvPicPr>
            <a:picLocks noChangeAspect="1"/>
          </p:cNvPicPr>
          <p:nvPr/>
        </p:nvPicPr>
        <p:blipFill>
          <a:blip r:embed="rId3"/>
          <a:srcRect r="8339" b="15005"/>
          <a:stretch>
            <a:fillRect/>
          </a:stretch>
        </p:blipFill>
        <p:spPr>
          <a:xfrm>
            <a:off x="781049" y="1600200"/>
            <a:ext cx="7753351" cy="44934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1049" y="6093645"/>
            <a:ext cx="775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Cedar Springs Branch at Turtle Creek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9" name="Picture 8" descr="Basin Ma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24" y="1600200"/>
            <a:ext cx="7743776" cy="4464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6176"/>
            <a:ext cx="8042276" cy="8068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HEC-HMS MODELING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553200"/>
            <a:ext cx="4750804" cy="274320"/>
          </a:xfrm>
        </p:spPr>
        <p:txBody>
          <a:bodyPr/>
          <a:lstStyle/>
          <a:p>
            <a:r>
              <a:rPr lang="en-US" dirty="0" smtClean="0"/>
              <a:t>Appendix A, Periodic Inspection Report, Dallas Floodway Project, USACE</a:t>
            </a:r>
            <a:endParaRPr lang="en-US" dirty="0"/>
          </a:p>
        </p:txBody>
      </p:sp>
      <p:pic>
        <p:nvPicPr>
          <p:cNvPr id="7" name="Picture 6" descr="100 year flow graph.png"/>
          <p:cNvPicPr>
            <a:picLocks noChangeAspect="1"/>
          </p:cNvPicPr>
          <p:nvPr/>
        </p:nvPicPr>
        <p:blipFill>
          <a:blip r:embed="rId3"/>
          <a:srcRect r="13547"/>
          <a:stretch>
            <a:fillRect/>
          </a:stretch>
        </p:blipFill>
        <p:spPr>
          <a:xfrm>
            <a:off x="1954796" y="1524000"/>
            <a:ext cx="5436604" cy="46344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1049" y="6183868"/>
            <a:ext cx="775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100-year conditions outflow at Cedar Springs Branch, Junction 8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6176"/>
            <a:ext cx="8042276" cy="8068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HEC-SSP MODELING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1049" y="6183868"/>
            <a:ext cx="775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Annual peak flows for USGS 08057000 at Dallas, TX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9" name="Picture 8" descr="Peak Flows.png"/>
          <p:cNvPicPr>
            <a:picLocks noChangeAspect="1"/>
          </p:cNvPicPr>
          <p:nvPr/>
        </p:nvPicPr>
        <p:blipFill>
          <a:blip r:embed="rId3"/>
          <a:srcRect l="6009" b="15187"/>
          <a:stretch>
            <a:fillRect/>
          </a:stretch>
        </p:blipFill>
        <p:spPr>
          <a:xfrm>
            <a:off x="1600200" y="1571103"/>
            <a:ext cx="6096000" cy="462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6176"/>
            <a:ext cx="8042276" cy="8068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HEC</a:t>
            </a:r>
            <a:r>
              <a:rPr lang="en-US" smtClean="0">
                <a:solidFill>
                  <a:srgbClr val="FFFFFF"/>
                </a:solidFill>
                <a:latin typeface="Calibri"/>
                <a:cs typeface="Calibri"/>
              </a:rPr>
              <a:t>-SSP MODELING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1049" y="6183868"/>
            <a:ext cx="775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Annual peak flows distribution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7" name="Picture 6" descr="Probablity.png"/>
          <p:cNvPicPr>
            <a:picLocks noChangeAspect="1"/>
          </p:cNvPicPr>
          <p:nvPr/>
        </p:nvPicPr>
        <p:blipFill>
          <a:blip r:embed="rId3"/>
          <a:srcRect l="3476" t="6390" r="55396" b="38000"/>
          <a:stretch>
            <a:fillRect/>
          </a:stretch>
        </p:blipFill>
        <p:spPr>
          <a:xfrm>
            <a:off x="2057400" y="1600200"/>
            <a:ext cx="5410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6176"/>
            <a:ext cx="8042276" cy="8068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FUTURE WORK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9275" y="1524000"/>
            <a:ext cx="8042276" cy="4267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HEC-RAS Modeling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Model the current levee system agains</a:t>
            </a:r>
            <a:r>
              <a:rPr lang="en-US" dirty="0" smtClean="0">
                <a:latin typeface="Calibri"/>
                <a:cs typeface="Calibri"/>
              </a:rPr>
              <a:t>t 100-year flood conditions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Determine levee failures from the 100-year flood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Compare 100-year flood failures to Standard Project Flood failures</a:t>
            </a:r>
          </a:p>
          <a:p>
            <a:pPr lvl="1"/>
            <a:endParaRPr lang="en-US" dirty="0" smtClean="0">
              <a:latin typeface="Calibri"/>
              <a:cs typeface="Calibri"/>
            </a:endParaRPr>
          </a:p>
          <a:p>
            <a:pPr lvl="1"/>
            <a:endParaRPr lang="en-US" dirty="0" smtClean="0">
              <a:latin typeface="Calibri"/>
              <a:cs typeface="Calibri"/>
            </a:endParaRPr>
          </a:p>
          <a:p>
            <a:pPr lvl="1"/>
            <a:endParaRPr lang="en-US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371600"/>
            <a:ext cx="6498158" cy="202966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QUESTIONS?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6176"/>
            <a:ext cx="8042276" cy="8068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OUTLINE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24000"/>
            <a:ext cx="8042276" cy="4267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Project Background</a:t>
            </a:r>
          </a:p>
          <a:p>
            <a:r>
              <a:rPr lang="en-US" sz="3600" dirty="0" smtClean="0">
                <a:latin typeface="Calibri"/>
                <a:cs typeface="Calibri"/>
              </a:rPr>
              <a:t>Dallas and the Trinity River</a:t>
            </a:r>
          </a:p>
          <a:p>
            <a:r>
              <a:rPr lang="en-US" sz="3600" dirty="0" smtClean="0">
                <a:latin typeface="Calibri"/>
                <a:cs typeface="Calibri"/>
              </a:rPr>
              <a:t>Flood of 1908</a:t>
            </a:r>
          </a:p>
          <a:p>
            <a:r>
              <a:rPr lang="en-US" sz="3600" dirty="0" smtClean="0">
                <a:latin typeface="Calibri"/>
                <a:cs typeface="Calibri"/>
              </a:rPr>
              <a:t>Current Flood Control Measures</a:t>
            </a:r>
          </a:p>
          <a:p>
            <a:r>
              <a:rPr lang="en-US" sz="3600" dirty="0" smtClean="0">
                <a:latin typeface="Calibri"/>
                <a:cs typeface="Calibri"/>
              </a:rPr>
              <a:t>Initial Modeling</a:t>
            </a:r>
          </a:p>
          <a:p>
            <a:r>
              <a:rPr lang="en-US" sz="3600" dirty="0" smtClean="0">
                <a:latin typeface="Calibri"/>
                <a:cs typeface="Calibri"/>
              </a:rPr>
              <a:t>Future </a:t>
            </a:r>
            <a:r>
              <a:rPr lang="en-US" sz="3600" dirty="0" smtClean="0">
                <a:latin typeface="Calibri"/>
                <a:cs typeface="Calibri"/>
              </a:rPr>
              <a:t>Work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6176"/>
            <a:ext cx="8042276" cy="8068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CITY OF DALLAS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24000"/>
            <a:ext cx="8042276" cy="4267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Population: 1.2 </a:t>
            </a:r>
            <a:r>
              <a:rPr lang="en-US" dirty="0" smtClean="0">
                <a:latin typeface="Calibri"/>
                <a:cs typeface="Calibri"/>
              </a:rPr>
              <a:t>million</a:t>
            </a:r>
          </a:p>
          <a:p>
            <a:r>
              <a:rPr lang="en-US" sz="3200" dirty="0" smtClean="0">
                <a:latin typeface="Calibri"/>
                <a:cs typeface="Calibri"/>
              </a:rPr>
              <a:t>8</a:t>
            </a:r>
            <a:r>
              <a:rPr lang="en-US" sz="3200" baseline="30000" dirty="0" smtClean="0">
                <a:latin typeface="Calibri"/>
                <a:cs typeface="Calibri"/>
              </a:rPr>
              <a:t>th</a:t>
            </a:r>
            <a:r>
              <a:rPr lang="en-US" sz="3200" dirty="0" smtClean="0">
                <a:latin typeface="Calibri"/>
                <a:cs typeface="Calibri"/>
              </a:rPr>
              <a:t> largest city in the nation</a:t>
            </a:r>
          </a:p>
          <a:p>
            <a:r>
              <a:rPr lang="en-US" dirty="0" smtClean="0">
                <a:latin typeface="Calibri"/>
                <a:cs typeface="Calibri"/>
              </a:rPr>
              <a:t>Average annual precipitation</a:t>
            </a:r>
          </a:p>
          <a:p>
            <a:pPr lvl="1"/>
            <a:r>
              <a:rPr lang="en-US" sz="2800" dirty="0" smtClean="0">
                <a:latin typeface="Calibri"/>
                <a:cs typeface="Calibri"/>
              </a:rPr>
              <a:t>Rainfall: 33.7 in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Snow: 2.5 in</a:t>
            </a:r>
            <a:endParaRPr lang="en-US" sz="32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Located along the Trinity River in the Upper Trinity River Basin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7750" y="6476999"/>
            <a:ext cx="3220650" cy="274320"/>
          </a:xfrm>
        </p:spPr>
        <p:txBody>
          <a:bodyPr/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www.dallascityhall.com/info/about.html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46" y="1674062"/>
            <a:ext cx="3130354" cy="2093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6176"/>
            <a:ext cx="8042276" cy="8068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TRINITY RIVER AT DALLAS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24000"/>
            <a:ext cx="8042276" cy="4267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Three </a:t>
            </a:r>
            <a:r>
              <a:rPr lang="en-US" dirty="0" smtClean="0">
                <a:latin typeface="Calibri"/>
                <a:cs typeface="Calibri"/>
              </a:rPr>
              <a:t>forks meet before Dallas</a:t>
            </a:r>
          </a:p>
          <a:p>
            <a:pPr lvl="1"/>
            <a:r>
              <a:rPr lang="en-US" sz="2800" dirty="0" smtClean="0">
                <a:latin typeface="Calibri"/>
                <a:cs typeface="Calibri"/>
              </a:rPr>
              <a:t>Clear, West, and Elm Forks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East Fork meets southeast of Dallas</a:t>
            </a:r>
            <a:endParaRPr lang="en-US" sz="28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River course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710 mile length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Empties into the Gulf of Mexico</a:t>
            </a:r>
          </a:p>
          <a:p>
            <a:r>
              <a:rPr lang="en-US" dirty="0" smtClean="0">
                <a:latin typeface="Calibri"/>
                <a:cs typeface="Calibri"/>
              </a:rPr>
              <a:t>Average annual flow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Last ten years: 800 - 4000 </a:t>
            </a:r>
            <a:r>
              <a:rPr lang="en-US" dirty="0" err="1" smtClean="0">
                <a:latin typeface="Calibri"/>
                <a:cs typeface="Calibri"/>
              </a:rPr>
              <a:t>cfs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476999"/>
            <a:ext cx="4065003" cy="274320"/>
          </a:xfrm>
        </p:spPr>
        <p:txBody>
          <a:bodyPr/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en.wikipedia.org/wiki/File:Trinity_Watershed.png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652" y="3352800"/>
            <a:ext cx="3012948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6176"/>
            <a:ext cx="8042276" cy="8068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FLOOD OF 1908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24000"/>
            <a:ext cx="8042276" cy="42672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Calibri"/>
                <a:cs typeface="Calibri"/>
              </a:rPr>
              <a:t>Worst recorded flood in </a:t>
            </a:r>
            <a:r>
              <a:rPr lang="en-US" sz="2600" dirty="0" smtClean="0">
                <a:latin typeface="Calibri"/>
                <a:cs typeface="Calibri"/>
              </a:rPr>
              <a:t>Dallas’ history</a:t>
            </a:r>
            <a:endParaRPr lang="en-US" sz="2600" dirty="0" smtClean="0">
              <a:latin typeface="Calibri"/>
              <a:cs typeface="Calibri"/>
            </a:endParaRPr>
          </a:p>
          <a:p>
            <a:r>
              <a:rPr lang="en-US" sz="2600" dirty="0" smtClean="0">
                <a:latin typeface="Calibri"/>
                <a:cs typeface="Calibri"/>
              </a:rPr>
              <a:t>Trinity River </a:t>
            </a:r>
          </a:p>
          <a:p>
            <a:pPr lvl="1"/>
            <a:r>
              <a:rPr lang="en-US" sz="2200" dirty="0" smtClean="0">
                <a:latin typeface="Calibri"/>
                <a:cs typeface="Calibri"/>
              </a:rPr>
              <a:t>52.6 feet deep</a:t>
            </a:r>
          </a:p>
          <a:p>
            <a:pPr lvl="1"/>
            <a:r>
              <a:rPr lang="en-US" sz="2200" dirty="0" smtClean="0">
                <a:latin typeface="Calibri"/>
                <a:cs typeface="Calibri"/>
              </a:rPr>
              <a:t>1.5 miles wide</a:t>
            </a:r>
          </a:p>
          <a:p>
            <a:r>
              <a:rPr lang="en-US" sz="2600" dirty="0" smtClean="0">
                <a:latin typeface="Calibri"/>
                <a:cs typeface="Calibri"/>
              </a:rPr>
              <a:t>Estimated damage : $2.5 million</a:t>
            </a:r>
          </a:p>
          <a:p>
            <a:r>
              <a:rPr lang="en-US" sz="2600" dirty="0" smtClean="0">
                <a:latin typeface="Calibri"/>
                <a:cs typeface="Calibri"/>
              </a:rPr>
              <a:t>4,000 people left homeless</a:t>
            </a:r>
          </a:p>
          <a:p>
            <a:r>
              <a:rPr lang="en-US" sz="2600" dirty="0" smtClean="0">
                <a:latin typeface="Calibri"/>
                <a:cs typeface="Calibri"/>
              </a:rPr>
              <a:t>Five were killed</a:t>
            </a:r>
          </a:p>
          <a:p>
            <a:r>
              <a:rPr lang="en-US" sz="2600" dirty="0" smtClean="0">
                <a:latin typeface="Calibri"/>
                <a:cs typeface="Calibri"/>
              </a:rPr>
              <a:t>Began the design and implementation of flood control systems in Dallas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4141204" cy="274320"/>
          </a:xfrm>
        </p:spPr>
        <p:txBody>
          <a:bodyPr/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www.dallashistory.org/history/dallas/dallas_history.htm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5263547"/>
            <a:ext cx="6832600" cy="1289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6176"/>
            <a:ext cx="8042276" cy="8068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DALLAS FLOOD CONTROL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24000"/>
            <a:ext cx="8042276" cy="42672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Levees</a:t>
            </a:r>
          </a:p>
          <a:p>
            <a:pPr lvl="1"/>
            <a:r>
              <a:rPr lang="en-US" sz="2800" dirty="0" smtClean="0">
                <a:latin typeface="Calibri"/>
                <a:cs typeface="Calibri"/>
              </a:rPr>
              <a:t>East </a:t>
            </a:r>
            <a:r>
              <a:rPr lang="en-US" dirty="0" smtClean="0">
                <a:latin typeface="Calibri"/>
                <a:cs typeface="Calibri"/>
              </a:rPr>
              <a:t>Levee: 11.5 mi</a:t>
            </a:r>
          </a:p>
          <a:p>
            <a:pPr lvl="1"/>
            <a:r>
              <a:rPr lang="en-US" sz="2800" dirty="0" smtClean="0">
                <a:latin typeface="Calibri"/>
                <a:cs typeface="Calibri"/>
              </a:rPr>
              <a:t>West </a:t>
            </a:r>
            <a:r>
              <a:rPr lang="en-US" dirty="0" smtClean="0">
                <a:latin typeface="Calibri"/>
                <a:cs typeface="Calibri"/>
              </a:rPr>
              <a:t>Levee: 13.4 mi</a:t>
            </a:r>
          </a:p>
          <a:p>
            <a:pPr lvl="1"/>
            <a:r>
              <a:rPr lang="en-US" sz="2824" dirty="0" smtClean="0">
                <a:latin typeface="Calibri"/>
                <a:cs typeface="Calibri"/>
              </a:rPr>
              <a:t>Rochester Levee: 5.1 </a:t>
            </a:r>
            <a:r>
              <a:rPr lang="en-US" sz="2824" dirty="0" smtClean="0">
                <a:latin typeface="Calibri"/>
                <a:cs typeface="Calibri"/>
              </a:rPr>
              <a:t>mi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Average height</a:t>
            </a:r>
            <a:r>
              <a:rPr lang="en-US" dirty="0" smtClean="0">
                <a:latin typeface="Calibri"/>
                <a:cs typeface="Calibri"/>
              </a:rPr>
              <a:t>: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28 </a:t>
            </a:r>
            <a:r>
              <a:rPr lang="en-US" dirty="0" smtClean="0">
                <a:latin typeface="Calibri"/>
                <a:cs typeface="Calibri"/>
              </a:rPr>
              <a:t>ft</a:t>
            </a:r>
            <a:endParaRPr lang="en-US" sz="2824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Pumping Stations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Stations: 16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Pumps: 63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Flow rate: 4,399 </a:t>
            </a:r>
            <a:r>
              <a:rPr lang="en-US" dirty="0" err="1" smtClean="0">
                <a:latin typeface="Calibri"/>
                <a:cs typeface="Calibri"/>
              </a:rPr>
              <a:t>cfs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Pressure </a:t>
            </a:r>
            <a:r>
              <a:rPr lang="en-US" dirty="0" smtClean="0">
                <a:latin typeface="Calibri"/>
                <a:cs typeface="Calibri"/>
              </a:rPr>
              <a:t>Sewers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Sewers: 6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Flow rate: 19,868 </a:t>
            </a:r>
            <a:r>
              <a:rPr lang="en-US" dirty="0" err="1" smtClean="0">
                <a:latin typeface="Calibri"/>
                <a:cs typeface="Calibri"/>
              </a:rPr>
              <a:t>cfs</a:t>
            </a:r>
            <a:endParaRPr lang="en-US" dirty="0" smtClean="0">
              <a:latin typeface="Calibri"/>
              <a:cs typeface="Calibri"/>
            </a:endParaRPr>
          </a:p>
          <a:p>
            <a:pPr lvl="1"/>
            <a:endParaRPr lang="en-US" dirty="0" smtClean="0">
              <a:latin typeface="Calibri"/>
              <a:cs typeface="Calibri"/>
            </a:endParaRPr>
          </a:p>
          <a:p>
            <a:pPr lvl="1"/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476999"/>
            <a:ext cx="2998204" cy="274320"/>
          </a:xfrm>
        </p:spPr>
        <p:txBody>
          <a:bodyPr/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www.ci.dallas.tx.us/sts/html/fc.html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6176"/>
            <a:ext cx="8042276" cy="8068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LEVEE SYSTEM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553200"/>
            <a:ext cx="4750804" cy="274320"/>
          </a:xfrm>
        </p:spPr>
        <p:txBody>
          <a:bodyPr/>
          <a:lstStyle/>
          <a:p>
            <a:r>
              <a:rPr lang="en-US" dirty="0" smtClean="0"/>
              <a:t>Appendix A, Periodic Inspection Report, Dallas Floodway Project, USACE</a:t>
            </a:r>
            <a:endParaRPr lang="en-US" dirty="0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rcRect l="26667" t="23333" r="21667" b="12667"/>
          <a:stretch>
            <a:fillRect/>
          </a:stretch>
        </p:blipFill>
        <p:spPr>
          <a:xfrm>
            <a:off x="1447800" y="1597742"/>
            <a:ext cx="6400800" cy="4955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336176"/>
            <a:ext cx="8388985" cy="8068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USACE PERIODIC INPECTION 2007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24000"/>
            <a:ext cx="8042276" cy="4267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USACE 5 year inspection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sz="3200" dirty="0" smtClean="0">
                <a:latin typeface="Calibri"/>
                <a:cs typeface="Calibri"/>
              </a:rPr>
              <a:t>Dallas levee system </a:t>
            </a:r>
            <a:r>
              <a:rPr lang="en-US" sz="3200" dirty="0" err="1" smtClean="0">
                <a:latin typeface="Calibri"/>
                <a:cs typeface="Calibri"/>
                <a:sym typeface="Wingdings"/>
              </a:rPr>
              <a:t></a:t>
            </a:r>
            <a:r>
              <a:rPr lang="en-US" sz="3200" dirty="0" smtClean="0">
                <a:latin typeface="Calibri"/>
                <a:cs typeface="Calibri"/>
                <a:sym typeface="Wingdings"/>
              </a:rPr>
              <a:t> Unacceptable</a:t>
            </a:r>
            <a:endParaRPr lang="en-US" sz="32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East levee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47% below Standard Project Flood</a:t>
            </a:r>
          </a:p>
          <a:p>
            <a:r>
              <a:rPr lang="en-US" dirty="0" smtClean="0">
                <a:latin typeface="Calibri"/>
                <a:cs typeface="Calibri"/>
              </a:rPr>
              <a:t>West levee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42% below Standard Project Flood</a:t>
            </a:r>
          </a:p>
          <a:p>
            <a:r>
              <a:rPr lang="en-US" dirty="0" smtClean="0">
                <a:latin typeface="Calibri"/>
                <a:cs typeface="Calibri"/>
              </a:rPr>
              <a:t>Issues with other flood protection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Periodic </a:t>
            </a:r>
            <a:r>
              <a:rPr lang="en-US" dirty="0" smtClean="0"/>
              <a:t>Inspection Report, Dallas Floodway Project, USACE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6176"/>
            <a:ext cx="8042276" cy="8068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HEC-HMS MODELING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2668-7C07-A74A-B223-43AD210A741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553200"/>
            <a:ext cx="4750804" cy="274320"/>
          </a:xfrm>
        </p:spPr>
        <p:txBody>
          <a:bodyPr/>
          <a:lstStyle/>
          <a:p>
            <a:pPr algn="ctr"/>
            <a:r>
              <a:rPr lang="en-US" dirty="0" err="1" smtClean="0"/>
              <a:t>w</a:t>
            </a:r>
            <a:r>
              <a:rPr lang="en-US" dirty="0" err="1" smtClean="0"/>
              <a:t>ater.usgs.gov</a:t>
            </a:r>
            <a:endParaRPr lang="en-US" dirty="0"/>
          </a:p>
        </p:txBody>
      </p:sp>
      <p:pic>
        <p:nvPicPr>
          <p:cNvPr id="7" name="Picture 6" descr="Google Map.png"/>
          <p:cNvPicPr>
            <a:picLocks noChangeAspect="1"/>
          </p:cNvPicPr>
          <p:nvPr/>
        </p:nvPicPr>
        <p:blipFill>
          <a:blip r:embed="rId3"/>
          <a:srcRect r="8339" b="15005"/>
          <a:stretch>
            <a:fillRect/>
          </a:stretch>
        </p:blipFill>
        <p:spPr>
          <a:xfrm>
            <a:off x="781049" y="1600200"/>
            <a:ext cx="7753351" cy="44934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1049" y="6093645"/>
            <a:ext cx="775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USGS </a:t>
            </a:r>
            <a:r>
              <a:rPr lang="en-US" dirty="0" err="1" smtClean="0">
                <a:latin typeface="Calibri"/>
                <a:cs typeface="Calibri"/>
              </a:rPr>
              <a:t>Streamflow</a:t>
            </a:r>
            <a:r>
              <a:rPr lang="en-US" dirty="0" smtClean="0">
                <a:latin typeface="Calibri"/>
                <a:cs typeface="Calibri"/>
              </a:rPr>
              <a:t> Gauge 08057000 at Downtown Dallas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175</TotalTime>
  <Words>470</Words>
  <Application>Microsoft Macintosh PowerPoint</Application>
  <PresentationFormat>On-screen Show (4:3)</PresentationFormat>
  <Paragraphs>107</Paragraphs>
  <Slides>15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Floodwater Management in Dallas, TX</vt:lpstr>
      <vt:lpstr>OUTLINE</vt:lpstr>
      <vt:lpstr>CITY OF DALLAS</vt:lpstr>
      <vt:lpstr>TRINITY RIVER AT DALLAS</vt:lpstr>
      <vt:lpstr>FLOOD OF 1908</vt:lpstr>
      <vt:lpstr>DALLAS FLOOD CONTROL</vt:lpstr>
      <vt:lpstr>LEVEE SYSTEM</vt:lpstr>
      <vt:lpstr>USACE PERIODIC INPECTION 2007</vt:lpstr>
      <vt:lpstr>HEC-HMS MODELING</vt:lpstr>
      <vt:lpstr>HEC-HMS MODELING</vt:lpstr>
      <vt:lpstr>HEC-HMS MODELING</vt:lpstr>
      <vt:lpstr>HEC-SSP MODELING</vt:lpstr>
      <vt:lpstr>HEC-SSP MODELING</vt:lpstr>
      <vt:lpstr>FUTURE WORK</vt:lpstr>
      <vt:lpstr>QUESTIONS?</vt:lpstr>
    </vt:vector>
  </TitlesOfParts>
  <Company>The University of Texas at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Floodwater Management in Dallas, TX</dc:title>
  <dc:creator>Stephen Swan</dc:creator>
  <cp:lastModifiedBy>Stephen Swan</cp:lastModifiedBy>
  <cp:revision>18</cp:revision>
  <dcterms:created xsi:type="dcterms:W3CDTF">2010-04-22T13:56:13Z</dcterms:created>
  <dcterms:modified xsi:type="dcterms:W3CDTF">2010-04-22T16:07:12Z</dcterms:modified>
</cp:coreProperties>
</file>