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tags/tag1.xml" ContentType="application/vnd.openxmlformats-officedocument.presentationml.tags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256" r:id="rId2"/>
    <p:sldId id="258" r:id="rId3"/>
    <p:sldId id="257" r:id="rId4"/>
    <p:sldId id="259" r:id="rId5"/>
    <p:sldId id="264" r:id="rId6"/>
    <p:sldId id="260" r:id="rId7"/>
    <p:sldId id="262" r:id="rId8"/>
    <p:sldId id="261" r:id="rId9"/>
    <p:sldId id="263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8" r:id="rId23"/>
    <p:sldId id="279" r:id="rId24"/>
    <p:sldId id="276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D8603"/>
    <a:srgbClr val="FFCC99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2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40879E-71B7-40B9-AECB-FE710EF60423}" type="doc">
      <dgm:prSet loTypeId="urn:microsoft.com/office/officeart/2005/8/layout/gear1" loCatId="process" qsTypeId="urn:microsoft.com/office/officeart/2005/8/quickstyle/3d2" qsCatId="3D" csTypeId="urn:microsoft.com/office/officeart/2005/8/colors/colorful2" csCatId="colorful" phldr="1"/>
      <dgm:spPr/>
    </dgm:pt>
    <dgm:pt modelId="{6BC0CCA3-730A-488F-84EE-BDFA12CC2B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8A68B2-4FCB-43F8-83FC-C606CDD6D998}" type="parTrans" cxnId="{E5556055-B89C-400F-9BCF-A22A33D79F6E}">
      <dgm:prSet/>
      <dgm:spPr/>
      <dgm:t>
        <a:bodyPr/>
        <a:lstStyle/>
        <a:p>
          <a:endParaRPr lang="en-US"/>
        </a:p>
      </dgm:t>
    </dgm:pt>
    <dgm:pt modelId="{55DFD540-44EC-4427-8AEE-6A9CCCE2A082}" type="sibTrans" cxnId="{E5556055-B89C-400F-9BCF-A22A33D79F6E}">
      <dgm:prSet/>
      <dgm:spPr/>
      <dgm:t>
        <a:bodyPr/>
        <a:lstStyle/>
        <a:p>
          <a:endParaRPr lang="en-US"/>
        </a:p>
      </dgm:t>
    </dgm:pt>
    <dgm:pt modelId="{7C039C92-B9B2-4447-90FC-EB142A444CC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8C0993D-6702-4492-9222-F734A8B054D1}" type="parTrans" cxnId="{3BEB9123-CF54-4D5B-A738-A0DAC72E5307}">
      <dgm:prSet/>
      <dgm:spPr/>
      <dgm:t>
        <a:bodyPr/>
        <a:lstStyle/>
        <a:p>
          <a:endParaRPr lang="en-US"/>
        </a:p>
      </dgm:t>
    </dgm:pt>
    <dgm:pt modelId="{DF4BF31A-C33C-42D8-B778-462C6FB4A225}" type="sibTrans" cxnId="{3BEB9123-CF54-4D5B-A738-A0DAC72E5307}">
      <dgm:prSet/>
      <dgm:spPr/>
      <dgm:t>
        <a:bodyPr/>
        <a:lstStyle/>
        <a:p>
          <a:endParaRPr lang="en-US"/>
        </a:p>
      </dgm:t>
    </dgm:pt>
    <dgm:pt modelId="{ED08546A-DA77-4001-9020-C6E023ED072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E1FFE32-1600-433E-A861-C5AB28ADD321}" type="parTrans" cxnId="{C00FD34E-48C3-45B6-8ACB-13EA4A0FD456}">
      <dgm:prSet/>
      <dgm:spPr/>
      <dgm:t>
        <a:bodyPr/>
        <a:lstStyle/>
        <a:p>
          <a:endParaRPr lang="en-US"/>
        </a:p>
      </dgm:t>
    </dgm:pt>
    <dgm:pt modelId="{B509F091-9026-4290-86B9-C95C0F694D07}" type="sibTrans" cxnId="{C00FD34E-48C3-45B6-8ACB-13EA4A0FD456}">
      <dgm:prSet/>
      <dgm:spPr/>
      <dgm:t>
        <a:bodyPr/>
        <a:lstStyle/>
        <a:p>
          <a:endParaRPr lang="en-US"/>
        </a:p>
      </dgm:t>
    </dgm:pt>
    <dgm:pt modelId="{C3313A36-C710-471D-AF40-60B69226F0BE}" type="pres">
      <dgm:prSet presAssocID="{2440879E-71B7-40B9-AECB-FE710EF6042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9EDD3FC-CEF3-427F-9254-5B9D61D7B639}" type="pres">
      <dgm:prSet presAssocID="{6BC0CCA3-730A-488F-84EE-BDFA12CC2BB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38C09-D0BC-4406-BFDE-CC54D1EF98F6}" type="pres">
      <dgm:prSet presAssocID="{6BC0CCA3-730A-488F-84EE-BDFA12CC2BB2}" presName="gear1srcNode" presStyleLbl="node1" presStyleIdx="0" presStyleCnt="3"/>
      <dgm:spPr/>
      <dgm:t>
        <a:bodyPr/>
        <a:lstStyle/>
        <a:p>
          <a:endParaRPr lang="en-US"/>
        </a:p>
      </dgm:t>
    </dgm:pt>
    <dgm:pt modelId="{FAF8209D-026D-4C1B-99E4-40C6F17B9FDC}" type="pres">
      <dgm:prSet presAssocID="{6BC0CCA3-730A-488F-84EE-BDFA12CC2BB2}" presName="gear1dstNode" presStyleLbl="node1" presStyleIdx="0" presStyleCnt="3"/>
      <dgm:spPr/>
      <dgm:t>
        <a:bodyPr/>
        <a:lstStyle/>
        <a:p>
          <a:endParaRPr lang="en-US"/>
        </a:p>
      </dgm:t>
    </dgm:pt>
    <dgm:pt modelId="{125B8187-EA2B-49F8-B084-7A6FBEFFF742}" type="pres">
      <dgm:prSet presAssocID="{7C039C92-B9B2-4447-90FC-EB142A444CC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74D0E-ADF6-463D-8367-C58F62C23C3C}" type="pres">
      <dgm:prSet presAssocID="{7C039C92-B9B2-4447-90FC-EB142A444CC4}" presName="gear2srcNode" presStyleLbl="node1" presStyleIdx="1" presStyleCnt="3"/>
      <dgm:spPr/>
      <dgm:t>
        <a:bodyPr/>
        <a:lstStyle/>
        <a:p>
          <a:endParaRPr lang="en-US"/>
        </a:p>
      </dgm:t>
    </dgm:pt>
    <dgm:pt modelId="{F489F9AF-370C-4513-8A9B-CA4F6CD10DE8}" type="pres">
      <dgm:prSet presAssocID="{7C039C92-B9B2-4447-90FC-EB142A444CC4}" presName="gear2dstNode" presStyleLbl="node1" presStyleIdx="1" presStyleCnt="3"/>
      <dgm:spPr/>
      <dgm:t>
        <a:bodyPr/>
        <a:lstStyle/>
        <a:p>
          <a:endParaRPr lang="en-US"/>
        </a:p>
      </dgm:t>
    </dgm:pt>
    <dgm:pt modelId="{8AC236CA-FBAE-45BA-9E0B-15F39D3D3F3F}" type="pres">
      <dgm:prSet presAssocID="{ED08546A-DA77-4001-9020-C6E023ED0724}" presName="gear3" presStyleLbl="node1" presStyleIdx="2" presStyleCnt="3"/>
      <dgm:spPr/>
      <dgm:t>
        <a:bodyPr/>
        <a:lstStyle/>
        <a:p>
          <a:endParaRPr lang="en-US"/>
        </a:p>
      </dgm:t>
    </dgm:pt>
    <dgm:pt modelId="{09AC601E-DAC4-4E1D-89C0-1C34F6CBDB71}" type="pres">
      <dgm:prSet presAssocID="{ED08546A-DA77-4001-9020-C6E023ED072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474D9-006A-4E88-812A-4D42D9B990AD}" type="pres">
      <dgm:prSet presAssocID="{ED08546A-DA77-4001-9020-C6E023ED0724}" presName="gear3srcNode" presStyleLbl="node1" presStyleIdx="2" presStyleCnt="3"/>
      <dgm:spPr/>
      <dgm:t>
        <a:bodyPr/>
        <a:lstStyle/>
        <a:p>
          <a:endParaRPr lang="en-US"/>
        </a:p>
      </dgm:t>
    </dgm:pt>
    <dgm:pt modelId="{A3091D20-B0ED-401C-8863-518CA80CD303}" type="pres">
      <dgm:prSet presAssocID="{ED08546A-DA77-4001-9020-C6E023ED0724}" presName="gear3dstNode" presStyleLbl="node1" presStyleIdx="2" presStyleCnt="3"/>
      <dgm:spPr/>
      <dgm:t>
        <a:bodyPr/>
        <a:lstStyle/>
        <a:p>
          <a:endParaRPr lang="en-US"/>
        </a:p>
      </dgm:t>
    </dgm:pt>
    <dgm:pt modelId="{1C796402-1514-4FFD-A31B-D677023EA365}" type="pres">
      <dgm:prSet presAssocID="{55DFD540-44EC-4427-8AEE-6A9CCCE2A082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3E9C8C54-8221-4C0A-B40E-CA807BAD8A9A}" type="pres">
      <dgm:prSet presAssocID="{DF4BF31A-C33C-42D8-B778-462C6FB4A225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31C8B40B-8098-4C08-9790-04C3C2F49973}" type="pres">
      <dgm:prSet presAssocID="{B509F091-9026-4290-86B9-C95C0F694D07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C0CA076-F85F-48C5-9118-BEA66F010426}" type="presOf" srcId="{DF4BF31A-C33C-42D8-B778-462C6FB4A225}" destId="{3E9C8C54-8221-4C0A-B40E-CA807BAD8A9A}" srcOrd="0" destOrd="0" presId="urn:microsoft.com/office/officeart/2005/8/layout/gear1"/>
    <dgm:cxn modelId="{C80B0298-77A5-4851-B623-8BF8447A8ECD}" type="presOf" srcId="{ED08546A-DA77-4001-9020-C6E023ED0724}" destId="{395474D9-006A-4E88-812A-4D42D9B990AD}" srcOrd="2" destOrd="0" presId="urn:microsoft.com/office/officeart/2005/8/layout/gear1"/>
    <dgm:cxn modelId="{FFA0A05E-B947-4294-A23E-A713BB43956A}" type="presOf" srcId="{6BC0CCA3-730A-488F-84EE-BDFA12CC2BB2}" destId="{FAF8209D-026D-4C1B-99E4-40C6F17B9FDC}" srcOrd="2" destOrd="0" presId="urn:microsoft.com/office/officeart/2005/8/layout/gear1"/>
    <dgm:cxn modelId="{AD066018-6B1B-4BF2-8917-3A8A1568900F}" type="presOf" srcId="{B509F091-9026-4290-86B9-C95C0F694D07}" destId="{31C8B40B-8098-4C08-9790-04C3C2F49973}" srcOrd="0" destOrd="0" presId="urn:microsoft.com/office/officeart/2005/8/layout/gear1"/>
    <dgm:cxn modelId="{E5556055-B89C-400F-9BCF-A22A33D79F6E}" srcId="{2440879E-71B7-40B9-AECB-FE710EF60423}" destId="{6BC0CCA3-730A-488F-84EE-BDFA12CC2BB2}" srcOrd="0" destOrd="0" parTransId="{E78A68B2-4FCB-43F8-83FC-C606CDD6D998}" sibTransId="{55DFD540-44EC-4427-8AEE-6A9CCCE2A082}"/>
    <dgm:cxn modelId="{3BEB9123-CF54-4D5B-A738-A0DAC72E5307}" srcId="{2440879E-71B7-40B9-AECB-FE710EF60423}" destId="{7C039C92-B9B2-4447-90FC-EB142A444CC4}" srcOrd="1" destOrd="0" parTransId="{38C0993D-6702-4492-9222-F734A8B054D1}" sibTransId="{DF4BF31A-C33C-42D8-B778-462C6FB4A225}"/>
    <dgm:cxn modelId="{6CB8E3AC-E489-4570-A798-01940F8AD869}" type="presOf" srcId="{7C039C92-B9B2-4447-90FC-EB142A444CC4}" destId="{3E974D0E-ADF6-463D-8367-C58F62C23C3C}" srcOrd="1" destOrd="0" presId="urn:microsoft.com/office/officeart/2005/8/layout/gear1"/>
    <dgm:cxn modelId="{4F2D105D-0AA2-499C-A4F5-06B0F902C105}" type="presOf" srcId="{ED08546A-DA77-4001-9020-C6E023ED0724}" destId="{8AC236CA-FBAE-45BA-9E0B-15F39D3D3F3F}" srcOrd="0" destOrd="0" presId="urn:microsoft.com/office/officeart/2005/8/layout/gear1"/>
    <dgm:cxn modelId="{1CF93304-B37A-4B7E-A394-C807CA3C3A88}" type="presOf" srcId="{6BC0CCA3-730A-488F-84EE-BDFA12CC2BB2}" destId="{69EDD3FC-CEF3-427F-9254-5B9D61D7B639}" srcOrd="0" destOrd="0" presId="urn:microsoft.com/office/officeart/2005/8/layout/gear1"/>
    <dgm:cxn modelId="{3C057FFF-C7FE-4BFA-A29F-A25292890308}" type="presOf" srcId="{7C039C92-B9B2-4447-90FC-EB142A444CC4}" destId="{F489F9AF-370C-4513-8A9B-CA4F6CD10DE8}" srcOrd="2" destOrd="0" presId="urn:microsoft.com/office/officeart/2005/8/layout/gear1"/>
    <dgm:cxn modelId="{6B62D97F-F6D0-4167-9976-07E93869FE82}" type="presOf" srcId="{55DFD540-44EC-4427-8AEE-6A9CCCE2A082}" destId="{1C796402-1514-4FFD-A31B-D677023EA365}" srcOrd="0" destOrd="0" presId="urn:microsoft.com/office/officeart/2005/8/layout/gear1"/>
    <dgm:cxn modelId="{69F7FFD5-16BF-4B13-98C7-5174FCD6358E}" type="presOf" srcId="{ED08546A-DA77-4001-9020-C6E023ED0724}" destId="{09AC601E-DAC4-4E1D-89C0-1C34F6CBDB71}" srcOrd="1" destOrd="0" presId="urn:microsoft.com/office/officeart/2005/8/layout/gear1"/>
    <dgm:cxn modelId="{94702E45-F940-410D-BC8C-3B54E01D066E}" type="presOf" srcId="{ED08546A-DA77-4001-9020-C6E023ED0724}" destId="{A3091D20-B0ED-401C-8863-518CA80CD303}" srcOrd="3" destOrd="0" presId="urn:microsoft.com/office/officeart/2005/8/layout/gear1"/>
    <dgm:cxn modelId="{4870661C-D578-4E2A-A96D-D849AE1B93E8}" type="presOf" srcId="{2440879E-71B7-40B9-AECB-FE710EF60423}" destId="{C3313A36-C710-471D-AF40-60B69226F0BE}" srcOrd="0" destOrd="0" presId="urn:microsoft.com/office/officeart/2005/8/layout/gear1"/>
    <dgm:cxn modelId="{C00FD34E-48C3-45B6-8ACB-13EA4A0FD456}" srcId="{2440879E-71B7-40B9-AECB-FE710EF60423}" destId="{ED08546A-DA77-4001-9020-C6E023ED0724}" srcOrd="2" destOrd="0" parTransId="{BE1FFE32-1600-433E-A861-C5AB28ADD321}" sibTransId="{B509F091-9026-4290-86B9-C95C0F694D07}"/>
    <dgm:cxn modelId="{C3B60707-5CEF-4E95-A3A9-01E2E4E030B1}" type="presOf" srcId="{7C039C92-B9B2-4447-90FC-EB142A444CC4}" destId="{125B8187-EA2B-49F8-B084-7A6FBEFFF742}" srcOrd="0" destOrd="0" presId="urn:microsoft.com/office/officeart/2005/8/layout/gear1"/>
    <dgm:cxn modelId="{B64F06EE-8B5D-4F44-A4CE-E7FC8B3DB9F2}" type="presOf" srcId="{6BC0CCA3-730A-488F-84EE-BDFA12CC2BB2}" destId="{0C338C09-D0BC-4406-BFDE-CC54D1EF98F6}" srcOrd="1" destOrd="0" presId="urn:microsoft.com/office/officeart/2005/8/layout/gear1"/>
    <dgm:cxn modelId="{B98C11E8-4552-4CDD-AE8B-00058CC10CCF}" type="presParOf" srcId="{C3313A36-C710-471D-AF40-60B69226F0BE}" destId="{69EDD3FC-CEF3-427F-9254-5B9D61D7B639}" srcOrd="0" destOrd="0" presId="urn:microsoft.com/office/officeart/2005/8/layout/gear1"/>
    <dgm:cxn modelId="{F5851305-C4E2-408C-A7ED-B23B3ADE2EFA}" type="presParOf" srcId="{C3313A36-C710-471D-AF40-60B69226F0BE}" destId="{0C338C09-D0BC-4406-BFDE-CC54D1EF98F6}" srcOrd="1" destOrd="0" presId="urn:microsoft.com/office/officeart/2005/8/layout/gear1"/>
    <dgm:cxn modelId="{C51C1053-32D4-4293-99BA-C29B837A7360}" type="presParOf" srcId="{C3313A36-C710-471D-AF40-60B69226F0BE}" destId="{FAF8209D-026D-4C1B-99E4-40C6F17B9FDC}" srcOrd="2" destOrd="0" presId="urn:microsoft.com/office/officeart/2005/8/layout/gear1"/>
    <dgm:cxn modelId="{ABB05568-5C08-4251-8AA8-35A1FC3B18BA}" type="presParOf" srcId="{C3313A36-C710-471D-AF40-60B69226F0BE}" destId="{125B8187-EA2B-49F8-B084-7A6FBEFFF742}" srcOrd="3" destOrd="0" presId="urn:microsoft.com/office/officeart/2005/8/layout/gear1"/>
    <dgm:cxn modelId="{0B3540A4-0BF5-4ED3-AC9A-E2B32AB0E8B1}" type="presParOf" srcId="{C3313A36-C710-471D-AF40-60B69226F0BE}" destId="{3E974D0E-ADF6-463D-8367-C58F62C23C3C}" srcOrd="4" destOrd="0" presId="urn:microsoft.com/office/officeart/2005/8/layout/gear1"/>
    <dgm:cxn modelId="{08773C2B-2228-401F-8280-41403647C441}" type="presParOf" srcId="{C3313A36-C710-471D-AF40-60B69226F0BE}" destId="{F489F9AF-370C-4513-8A9B-CA4F6CD10DE8}" srcOrd="5" destOrd="0" presId="urn:microsoft.com/office/officeart/2005/8/layout/gear1"/>
    <dgm:cxn modelId="{F17C937C-6D0F-42A4-8C69-FB5CF2AF47F3}" type="presParOf" srcId="{C3313A36-C710-471D-AF40-60B69226F0BE}" destId="{8AC236CA-FBAE-45BA-9E0B-15F39D3D3F3F}" srcOrd="6" destOrd="0" presId="urn:microsoft.com/office/officeart/2005/8/layout/gear1"/>
    <dgm:cxn modelId="{C545EE2D-8097-4575-9676-C4827D8D39F9}" type="presParOf" srcId="{C3313A36-C710-471D-AF40-60B69226F0BE}" destId="{09AC601E-DAC4-4E1D-89C0-1C34F6CBDB71}" srcOrd="7" destOrd="0" presId="urn:microsoft.com/office/officeart/2005/8/layout/gear1"/>
    <dgm:cxn modelId="{A480F28B-A9AB-40C7-AEB6-AADC48E958E6}" type="presParOf" srcId="{C3313A36-C710-471D-AF40-60B69226F0BE}" destId="{395474D9-006A-4E88-812A-4D42D9B990AD}" srcOrd="8" destOrd="0" presId="urn:microsoft.com/office/officeart/2005/8/layout/gear1"/>
    <dgm:cxn modelId="{549F4AA9-D401-4065-A538-8441E9C99C90}" type="presParOf" srcId="{C3313A36-C710-471D-AF40-60B69226F0BE}" destId="{A3091D20-B0ED-401C-8863-518CA80CD303}" srcOrd="9" destOrd="0" presId="urn:microsoft.com/office/officeart/2005/8/layout/gear1"/>
    <dgm:cxn modelId="{4933C510-49B0-41FF-8A9E-FE82883E1BF4}" type="presParOf" srcId="{C3313A36-C710-471D-AF40-60B69226F0BE}" destId="{1C796402-1514-4FFD-A31B-D677023EA365}" srcOrd="10" destOrd="0" presId="urn:microsoft.com/office/officeart/2005/8/layout/gear1"/>
    <dgm:cxn modelId="{20BD2283-7442-4292-A082-AF8731604B61}" type="presParOf" srcId="{C3313A36-C710-471D-AF40-60B69226F0BE}" destId="{3E9C8C54-8221-4C0A-B40E-CA807BAD8A9A}" srcOrd="11" destOrd="0" presId="urn:microsoft.com/office/officeart/2005/8/layout/gear1"/>
    <dgm:cxn modelId="{5B93AD2E-296E-44A5-9E84-354F5240CD61}" type="presParOf" srcId="{C3313A36-C710-471D-AF40-60B69226F0BE}" destId="{31C8B40B-8098-4C08-9790-04C3C2F4997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853E04-29A3-4C20-8EDC-DEF4E4D255F9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25E80E-2CAF-4D97-8433-3167081C90C8}">
      <dgm:prSet phldrT="[Text]"/>
      <dgm:spPr/>
      <dgm:t>
        <a:bodyPr/>
        <a:lstStyle/>
        <a:p>
          <a:endParaRPr lang="en-US" dirty="0"/>
        </a:p>
      </dgm:t>
    </dgm:pt>
    <dgm:pt modelId="{12EE0EF8-1247-4054-A3FA-2D1902B3A500}" type="parTrans" cxnId="{13A62A9D-CE4D-440A-AB86-EC16041A0485}">
      <dgm:prSet/>
      <dgm:spPr/>
      <dgm:t>
        <a:bodyPr/>
        <a:lstStyle/>
        <a:p>
          <a:endParaRPr lang="en-US"/>
        </a:p>
      </dgm:t>
    </dgm:pt>
    <dgm:pt modelId="{23896205-D001-466F-B856-2148AFA362E9}" type="sibTrans" cxnId="{13A62A9D-CE4D-440A-AB86-EC16041A0485}">
      <dgm:prSet/>
      <dgm:spPr/>
      <dgm:t>
        <a:bodyPr/>
        <a:lstStyle/>
        <a:p>
          <a:endParaRPr lang="en-US"/>
        </a:p>
      </dgm:t>
    </dgm:pt>
    <dgm:pt modelId="{C8FF32A6-2040-43B1-A9AB-4C0B9B31C5DF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SCS Dimensionless Hydrograph</a:t>
          </a:r>
          <a:r>
            <a:rPr lang="en-US" dirty="0" smtClean="0"/>
            <a:t>: Direct Runoff</a:t>
          </a:r>
          <a:endParaRPr lang="en-US" dirty="0"/>
        </a:p>
      </dgm:t>
    </dgm:pt>
    <dgm:pt modelId="{D39C2BAB-CA9E-4F5A-9E47-473128A65540}" type="parTrans" cxnId="{40E597DA-97E9-41E0-AB39-83DE93924C37}">
      <dgm:prSet/>
      <dgm:spPr/>
      <dgm:t>
        <a:bodyPr/>
        <a:lstStyle/>
        <a:p>
          <a:endParaRPr lang="en-US"/>
        </a:p>
      </dgm:t>
    </dgm:pt>
    <dgm:pt modelId="{EA17F4A4-219B-4CAF-AA26-746C6682EA7A}" type="sibTrans" cxnId="{40E597DA-97E9-41E0-AB39-83DE93924C37}">
      <dgm:prSet/>
      <dgm:spPr/>
      <dgm:t>
        <a:bodyPr/>
        <a:lstStyle/>
        <a:p>
          <a:endParaRPr lang="en-US"/>
        </a:p>
      </dgm:t>
    </dgm:pt>
    <dgm:pt modelId="{44352A9F-06FD-47B4-A176-FAB96712CF3C}">
      <dgm:prSet phldrT="[Text]" custT="1"/>
      <dgm:spPr/>
      <dgm:t>
        <a:bodyPr/>
        <a:lstStyle/>
        <a:p>
          <a:r>
            <a:rPr lang="en-US" sz="1800" dirty="0" smtClean="0"/>
            <a:t>Peak Discharge:</a:t>
          </a:r>
          <a:endParaRPr lang="en-US" sz="1800" dirty="0"/>
        </a:p>
      </dgm:t>
    </dgm:pt>
    <dgm:pt modelId="{0919B287-E9E5-469C-A7E5-234D512F2FBB}" type="parTrans" cxnId="{6D4155F4-BC67-4CF9-8A59-2294EADEB28D}">
      <dgm:prSet/>
      <dgm:spPr/>
      <dgm:t>
        <a:bodyPr/>
        <a:lstStyle/>
        <a:p>
          <a:endParaRPr lang="en-US"/>
        </a:p>
      </dgm:t>
    </dgm:pt>
    <dgm:pt modelId="{3BCC0AC3-BFB2-496C-A80E-6427F9BF1253}" type="sibTrans" cxnId="{6D4155F4-BC67-4CF9-8A59-2294EADEB28D}">
      <dgm:prSet/>
      <dgm:spPr/>
      <dgm:t>
        <a:bodyPr/>
        <a:lstStyle/>
        <a:p>
          <a:endParaRPr lang="en-US"/>
        </a:p>
      </dgm:t>
    </dgm:pt>
    <dgm:pt modelId="{49CD3593-6B6F-4308-8A13-532147F8D3A6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Muskingum Method: </a:t>
          </a:r>
        </a:p>
        <a:p>
          <a:r>
            <a:rPr lang="en-US" dirty="0" smtClean="0"/>
            <a:t>River Routing </a:t>
          </a:r>
          <a:endParaRPr lang="en-US" dirty="0"/>
        </a:p>
      </dgm:t>
    </dgm:pt>
    <dgm:pt modelId="{63A43D7B-08BD-4A8F-BA13-C2F4D82F5CD0}" type="parTrans" cxnId="{5852354A-79AA-46C5-B1E0-CF665FA19DEB}">
      <dgm:prSet/>
      <dgm:spPr/>
      <dgm:t>
        <a:bodyPr/>
        <a:lstStyle/>
        <a:p>
          <a:endParaRPr lang="en-US"/>
        </a:p>
      </dgm:t>
    </dgm:pt>
    <dgm:pt modelId="{A54654F5-56EB-4F4E-B671-9D040EE5497B}" type="sibTrans" cxnId="{5852354A-79AA-46C5-B1E0-CF665FA19DEB}">
      <dgm:prSet/>
      <dgm:spPr/>
      <dgm:t>
        <a:bodyPr/>
        <a:lstStyle/>
        <a:p>
          <a:endParaRPr lang="en-US"/>
        </a:p>
      </dgm:t>
    </dgm:pt>
    <dgm:pt modelId="{E262840B-4653-4D43-ABAA-D549CABD823F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SCS Method for abstractions </a:t>
          </a:r>
          <a:r>
            <a:rPr lang="en-US" dirty="0" smtClean="0"/>
            <a:t>: Excess Rainfall</a:t>
          </a:r>
          <a:endParaRPr lang="en-US" dirty="0"/>
        </a:p>
      </dgm:t>
    </dgm:pt>
    <dgm:pt modelId="{741A4B0F-247B-4223-97E8-3DDF1FB45DBA}" type="sibTrans" cxnId="{98CE9208-E54A-4018-9065-4AD2AB93E61E}">
      <dgm:prSet/>
      <dgm:spPr/>
      <dgm:t>
        <a:bodyPr/>
        <a:lstStyle/>
        <a:p>
          <a:endParaRPr lang="en-US"/>
        </a:p>
      </dgm:t>
    </dgm:pt>
    <dgm:pt modelId="{3DA1D2A6-8BDD-4DF0-AC18-F63D8A8F39D7}" type="parTrans" cxnId="{98CE9208-E54A-4018-9065-4AD2AB93E61E}">
      <dgm:prSet/>
      <dgm:spPr/>
      <dgm:t>
        <a:bodyPr/>
        <a:lstStyle/>
        <a:p>
          <a:endParaRPr lang="en-US"/>
        </a:p>
      </dgm:t>
    </dgm:pt>
    <dgm:pt modelId="{5C35AF39-570E-443D-A082-4F74DCB219DB}">
      <dgm:prSet phldrT="[Text]"/>
      <dgm:spPr/>
      <dgm:t>
        <a:bodyPr/>
        <a:lstStyle/>
        <a:p>
          <a:endParaRPr lang="en-US" dirty="0"/>
        </a:p>
      </dgm:t>
    </dgm:pt>
    <dgm:pt modelId="{BD7857C2-019B-4482-B412-D4122E3C7CF2}" type="parTrans" cxnId="{BFE9526A-03C7-4E60-9405-9275894BD1C1}">
      <dgm:prSet/>
      <dgm:spPr/>
      <dgm:t>
        <a:bodyPr/>
        <a:lstStyle/>
        <a:p>
          <a:endParaRPr lang="en-US"/>
        </a:p>
      </dgm:t>
    </dgm:pt>
    <dgm:pt modelId="{CB084FF5-22A2-49D7-A56A-1204DEAAC788}" type="sibTrans" cxnId="{BFE9526A-03C7-4E60-9405-9275894BD1C1}">
      <dgm:prSet/>
      <dgm:spPr/>
      <dgm:t>
        <a:bodyPr/>
        <a:lstStyle/>
        <a:p>
          <a:endParaRPr lang="en-US"/>
        </a:p>
      </dgm:t>
    </dgm:pt>
    <dgm:pt modelId="{58F0EB51-5516-480D-BBA0-02576892A573}">
      <dgm:prSet phldrT="[Text]" custT="1"/>
      <dgm:spPr/>
      <dgm:t>
        <a:bodyPr/>
        <a:lstStyle/>
        <a:p>
          <a:endParaRPr lang="en-US" sz="1800" dirty="0"/>
        </a:p>
      </dgm:t>
    </dgm:pt>
    <dgm:pt modelId="{946EA5D6-EC36-44DB-A1F0-BBEB8C1451D1}" type="parTrans" cxnId="{1C960650-FA6F-444D-911B-D9B0C60EA887}">
      <dgm:prSet/>
      <dgm:spPr/>
      <dgm:t>
        <a:bodyPr/>
        <a:lstStyle/>
        <a:p>
          <a:endParaRPr lang="en-US"/>
        </a:p>
      </dgm:t>
    </dgm:pt>
    <dgm:pt modelId="{417F78D1-44A7-4B07-B40F-451C60117838}" type="sibTrans" cxnId="{1C960650-FA6F-444D-911B-D9B0C60EA887}">
      <dgm:prSet/>
      <dgm:spPr/>
      <dgm:t>
        <a:bodyPr/>
        <a:lstStyle/>
        <a:p>
          <a:endParaRPr lang="en-US"/>
        </a:p>
      </dgm:t>
    </dgm:pt>
    <dgm:pt modelId="{76EE4DEA-9838-46B5-A9B3-6603203F4A58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9C67021-544C-45D6-8E32-017040E12798}" type="sibTrans" cxnId="{9BDFA9F0-0512-4D7E-9B9B-BA5C5104E947}">
      <dgm:prSet/>
      <dgm:spPr/>
      <dgm:t>
        <a:bodyPr/>
        <a:lstStyle/>
        <a:p>
          <a:endParaRPr lang="en-US"/>
        </a:p>
      </dgm:t>
    </dgm:pt>
    <dgm:pt modelId="{5893779D-C7F7-4219-8CB8-27AD0D6FE509}" type="parTrans" cxnId="{9BDFA9F0-0512-4D7E-9B9B-BA5C5104E947}">
      <dgm:prSet/>
      <dgm:spPr/>
      <dgm:t>
        <a:bodyPr/>
        <a:lstStyle/>
        <a:p>
          <a:endParaRPr lang="en-US"/>
        </a:p>
      </dgm:t>
    </dgm:pt>
    <dgm:pt modelId="{8CF3CBD7-E9F5-428F-BAB2-6930C0237A35}" type="pres">
      <dgm:prSet presAssocID="{9E853E04-29A3-4C20-8EDC-DEF4E4D255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2FA803-356C-4097-A84D-DF9AE1E08E67}" type="pres">
      <dgm:prSet presAssocID="{E262840B-4653-4D43-ABAA-D549CABD823F}" presName="linNode" presStyleCnt="0"/>
      <dgm:spPr/>
    </dgm:pt>
    <dgm:pt modelId="{909FD527-1574-4110-9E75-C135AAAA76E2}" type="pres">
      <dgm:prSet presAssocID="{E262840B-4653-4D43-ABAA-D549CABD823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D1F97-E2E6-46FD-9D8C-95282C8D29F9}" type="pres">
      <dgm:prSet presAssocID="{E262840B-4653-4D43-ABAA-D549CABD823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A94ED-44C2-4A3B-953A-2C5A912A9769}" type="pres">
      <dgm:prSet presAssocID="{741A4B0F-247B-4223-97E8-3DDF1FB45DBA}" presName="sp" presStyleCnt="0"/>
      <dgm:spPr/>
    </dgm:pt>
    <dgm:pt modelId="{8C17996A-7C8C-42F5-BACF-28D864CF89D6}" type="pres">
      <dgm:prSet presAssocID="{C8FF32A6-2040-43B1-A9AB-4C0B9B31C5DF}" presName="linNode" presStyleCnt="0"/>
      <dgm:spPr/>
    </dgm:pt>
    <dgm:pt modelId="{60F2F1F6-8F8A-46AB-86F6-011E2B8BB57D}" type="pres">
      <dgm:prSet presAssocID="{C8FF32A6-2040-43B1-A9AB-4C0B9B31C5D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3F22C-8252-4101-9793-4A9A7B457890}" type="pres">
      <dgm:prSet presAssocID="{C8FF32A6-2040-43B1-A9AB-4C0B9B31C5D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6CA36-FAE5-4C87-B04F-934E4D41D48A}" type="pres">
      <dgm:prSet presAssocID="{EA17F4A4-219B-4CAF-AA26-746C6682EA7A}" presName="sp" presStyleCnt="0"/>
      <dgm:spPr/>
    </dgm:pt>
    <dgm:pt modelId="{AE868CF2-CDE6-4674-928F-8EE80ED027F8}" type="pres">
      <dgm:prSet presAssocID="{49CD3593-6B6F-4308-8A13-532147F8D3A6}" presName="linNode" presStyleCnt="0"/>
      <dgm:spPr/>
    </dgm:pt>
    <dgm:pt modelId="{8A0C5720-B6DD-4F3E-9F85-8E3F2E7966A9}" type="pres">
      <dgm:prSet presAssocID="{49CD3593-6B6F-4308-8A13-532147F8D3A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D2FF8-AC7C-42A6-9F2C-758D390BEEFD}" type="pres">
      <dgm:prSet presAssocID="{49CD3593-6B6F-4308-8A13-532147F8D3A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E2E728-88DB-4D19-BD27-403378F7F34B}" type="presOf" srcId="{5C35AF39-570E-443D-A082-4F74DCB219DB}" destId="{D98D1F97-E2E6-46FD-9D8C-95282C8D29F9}" srcOrd="0" destOrd="1" presId="urn:microsoft.com/office/officeart/2005/8/layout/vList5"/>
    <dgm:cxn modelId="{6D4155F4-BC67-4CF9-8A59-2294EADEB28D}" srcId="{C8FF32A6-2040-43B1-A9AB-4C0B9B31C5DF}" destId="{44352A9F-06FD-47B4-A176-FAB96712CF3C}" srcOrd="0" destOrd="0" parTransId="{0919B287-E9E5-469C-A7E5-234D512F2FBB}" sibTransId="{3BCC0AC3-BFB2-496C-A80E-6427F9BF1253}"/>
    <dgm:cxn modelId="{62E795ED-A8A2-49C6-A5D0-E7F66223E145}" type="presOf" srcId="{C8FF32A6-2040-43B1-A9AB-4C0B9B31C5DF}" destId="{60F2F1F6-8F8A-46AB-86F6-011E2B8BB57D}" srcOrd="0" destOrd="0" presId="urn:microsoft.com/office/officeart/2005/8/layout/vList5"/>
    <dgm:cxn modelId="{70C51614-FA43-466A-8801-34FBC4DB8F8C}" type="presOf" srcId="{49CD3593-6B6F-4308-8A13-532147F8D3A6}" destId="{8A0C5720-B6DD-4F3E-9F85-8E3F2E7966A9}" srcOrd="0" destOrd="0" presId="urn:microsoft.com/office/officeart/2005/8/layout/vList5"/>
    <dgm:cxn modelId="{021F6C40-4AAA-40A6-B26B-1EF8F8D74BA0}" type="presOf" srcId="{6225E80E-2CAF-4D97-8433-3167081C90C8}" destId="{D98D1F97-E2E6-46FD-9D8C-95282C8D29F9}" srcOrd="0" destOrd="0" presId="urn:microsoft.com/office/officeart/2005/8/layout/vList5"/>
    <dgm:cxn modelId="{210361E2-3CF7-4E9B-9DFB-9DC5EE8AB062}" type="presOf" srcId="{44352A9F-06FD-47B4-A176-FAB96712CF3C}" destId="{7C83F22C-8252-4101-9793-4A9A7B457890}" srcOrd="0" destOrd="0" presId="urn:microsoft.com/office/officeart/2005/8/layout/vList5"/>
    <dgm:cxn modelId="{98CE9208-E54A-4018-9065-4AD2AB93E61E}" srcId="{9E853E04-29A3-4C20-8EDC-DEF4E4D255F9}" destId="{E262840B-4653-4D43-ABAA-D549CABD823F}" srcOrd="0" destOrd="0" parTransId="{3DA1D2A6-8BDD-4DF0-AC18-F63D8A8F39D7}" sibTransId="{741A4B0F-247B-4223-97E8-3DDF1FB45DBA}"/>
    <dgm:cxn modelId="{04D44725-8CFA-4C39-BF17-BD4D9B7D3AD4}" type="presOf" srcId="{76EE4DEA-9838-46B5-A9B3-6603203F4A58}" destId="{CA6D2FF8-AC7C-42A6-9F2C-758D390BEEFD}" srcOrd="0" destOrd="0" presId="urn:microsoft.com/office/officeart/2005/8/layout/vList5"/>
    <dgm:cxn modelId="{5852354A-79AA-46C5-B1E0-CF665FA19DEB}" srcId="{9E853E04-29A3-4C20-8EDC-DEF4E4D255F9}" destId="{49CD3593-6B6F-4308-8A13-532147F8D3A6}" srcOrd="2" destOrd="0" parTransId="{63A43D7B-08BD-4A8F-BA13-C2F4D82F5CD0}" sibTransId="{A54654F5-56EB-4F4E-B671-9D040EE5497B}"/>
    <dgm:cxn modelId="{3C269B5C-6801-483B-94D5-EB006DF76D59}" type="presOf" srcId="{9E853E04-29A3-4C20-8EDC-DEF4E4D255F9}" destId="{8CF3CBD7-E9F5-428F-BAB2-6930C0237A35}" srcOrd="0" destOrd="0" presId="urn:microsoft.com/office/officeart/2005/8/layout/vList5"/>
    <dgm:cxn modelId="{13A62A9D-CE4D-440A-AB86-EC16041A0485}" srcId="{E262840B-4653-4D43-ABAA-D549CABD823F}" destId="{6225E80E-2CAF-4D97-8433-3167081C90C8}" srcOrd="0" destOrd="0" parTransId="{12EE0EF8-1247-4054-A3FA-2D1902B3A500}" sibTransId="{23896205-D001-466F-B856-2148AFA362E9}"/>
    <dgm:cxn modelId="{9BDFA9F0-0512-4D7E-9B9B-BA5C5104E947}" srcId="{49CD3593-6B6F-4308-8A13-532147F8D3A6}" destId="{76EE4DEA-9838-46B5-A9B3-6603203F4A58}" srcOrd="0" destOrd="0" parTransId="{5893779D-C7F7-4219-8CB8-27AD0D6FE509}" sibTransId="{59C67021-544C-45D6-8E32-017040E12798}"/>
    <dgm:cxn modelId="{BFE9526A-03C7-4E60-9405-9275894BD1C1}" srcId="{E262840B-4653-4D43-ABAA-D549CABD823F}" destId="{5C35AF39-570E-443D-A082-4F74DCB219DB}" srcOrd="1" destOrd="0" parTransId="{BD7857C2-019B-4482-B412-D4122E3C7CF2}" sibTransId="{CB084FF5-22A2-49D7-A56A-1204DEAAC788}"/>
    <dgm:cxn modelId="{B6005CA3-39A0-4455-9768-E76AC11B4775}" type="presOf" srcId="{58F0EB51-5516-480D-BBA0-02576892A573}" destId="{7C83F22C-8252-4101-9793-4A9A7B457890}" srcOrd="0" destOrd="1" presId="urn:microsoft.com/office/officeart/2005/8/layout/vList5"/>
    <dgm:cxn modelId="{1C960650-FA6F-444D-911B-D9B0C60EA887}" srcId="{C8FF32A6-2040-43B1-A9AB-4C0B9B31C5DF}" destId="{58F0EB51-5516-480D-BBA0-02576892A573}" srcOrd="1" destOrd="0" parTransId="{946EA5D6-EC36-44DB-A1F0-BBEB8C1451D1}" sibTransId="{417F78D1-44A7-4B07-B40F-451C60117838}"/>
    <dgm:cxn modelId="{40E597DA-97E9-41E0-AB39-83DE93924C37}" srcId="{9E853E04-29A3-4C20-8EDC-DEF4E4D255F9}" destId="{C8FF32A6-2040-43B1-A9AB-4C0B9B31C5DF}" srcOrd="1" destOrd="0" parTransId="{D39C2BAB-CA9E-4F5A-9E47-473128A65540}" sibTransId="{EA17F4A4-219B-4CAF-AA26-746C6682EA7A}"/>
    <dgm:cxn modelId="{557D82D6-0575-41D5-AC1D-91376AF76BED}" type="presOf" srcId="{E262840B-4653-4D43-ABAA-D549CABD823F}" destId="{909FD527-1574-4110-9E75-C135AAAA76E2}" srcOrd="0" destOrd="0" presId="urn:microsoft.com/office/officeart/2005/8/layout/vList5"/>
    <dgm:cxn modelId="{7E9386CA-56CC-43DE-8271-6855C6710984}" type="presParOf" srcId="{8CF3CBD7-E9F5-428F-BAB2-6930C0237A35}" destId="{822FA803-356C-4097-A84D-DF9AE1E08E67}" srcOrd="0" destOrd="0" presId="urn:microsoft.com/office/officeart/2005/8/layout/vList5"/>
    <dgm:cxn modelId="{21C4D017-6EFF-42EF-BF87-B177E9E35419}" type="presParOf" srcId="{822FA803-356C-4097-A84D-DF9AE1E08E67}" destId="{909FD527-1574-4110-9E75-C135AAAA76E2}" srcOrd="0" destOrd="0" presId="urn:microsoft.com/office/officeart/2005/8/layout/vList5"/>
    <dgm:cxn modelId="{AB5CA7D2-AF5C-46B3-92E8-498C6D600C18}" type="presParOf" srcId="{822FA803-356C-4097-A84D-DF9AE1E08E67}" destId="{D98D1F97-E2E6-46FD-9D8C-95282C8D29F9}" srcOrd="1" destOrd="0" presId="urn:microsoft.com/office/officeart/2005/8/layout/vList5"/>
    <dgm:cxn modelId="{08E5D547-A5FA-419A-BDDA-07A1AD658A87}" type="presParOf" srcId="{8CF3CBD7-E9F5-428F-BAB2-6930C0237A35}" destId="{934A94ED-44C2-4A3B-953A-2C5A912A9769}" srcOrd="1" destOrd="0" presId="urn:microsoft.com/office/officeart/2005/8/layout/vList5"/>
    <dgm:cxn modelId="{3CF3B9BF-8AFE-45C7-81F9-4E6B25899468}" type="presParOf" srcId="{8CF3CBD7-E9F5-428F-BAB2-6930C0237A35}" destId="{8C17996A-7C8C-42F5-BACF-28D864CF89D6}" srcOrd="2" destOrd="0" presId="urn:microsoft.com/office/officeart/2005/8/layout/vList5"/>
    <dgm:cxn modelId="{F2258CDA-73E1-43F3-A4DC-6780BDE8B096}" type="presParOf" srcId="{8C17996A-7C8C-42F5-BACF-28D864CF89D6}" destId="{60F2F1F6-8F8A-46AB-86F6-011E2B8BB57D}" srcOrd="0" destOrd="0" presId="urn:microsoft.com/office/officeart/2005/8/layout/vList5"/>
    <dgm:cxn modelId="{A51CA324-51FB-49CF-8FA0-16D698BE84DE}" type="presParOf" srcId="{8C17996A-7C8C-42F5-BACF-28D864CF89D6}" destId="{7C83F22C-8252-4101-9793-4A9A7B457890}" srcOrd="1" destOrd="0" presId="urn:microsoft.com/office/officeart/2005/8/layout/vList5"/>
    <dgm:cxn modelId="{6328CDF5-E989-45EB-8878-42E8510B61F3}" type="presParOf" srcId="{8CF3CBD7-E9F5-428F-BAB2-6930C0237A35}" destId="{0666CA36-FAE5-4C87-B04F-934E4D41D48A}" srcOrd="3" destOrd="0" presId="urn:microsoft.com/office/officeart/2005/8/layout/vList5"/>
    <dgm:cxn modelId="{A6835E4F-F206-4781-8EA3-9C913F2B0D8B}" type="presParOf" srcId="{8CF3CBD7-E9F5-428F-BAB2-6930C0237A35}" destId="{AE868CF2-CDE6-4674-928F-8EE80ED027F8}" srcOrd="4" destOrd="0" presId="urn:microsoft.com/office/officeart/2005/8/layout/vList5"/>
    <dgm:cxn modelId="{D8229E2E-01D9-446F-B2A4-74148F727136}" type="presParOf" srcId="{AE868CF2-CDE6-4674-928F-8EE80ED027F8}" destId="{8A0C5720-B6DD-4F3E-9F85-8E3F2E7966A9}" srcOrd="0" destOrd="0" presId="urn:microsoft.com/office/officeart/2005/8/layout/vList5"/>
    <dgm:cxn modelId="{AEE59FB3-5792-4706-A592-D2A6F898904C}" type="presParOf" srcId="{AE868CF2-CDE6-4674-928F-8EE80ED027F8}" destId="{CA6D2FF8-AC7C-42A6-9F2C-758D390BEEF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CF1BBA9-2311-4164-A551-531B7A787204}" type="doc">
      <dgm:prSet loTypeId="urn:microsoft.com/office/officeart/2005/8/layout/h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CD924E7-116D-4F6F-ABD6-9CB2A5BB90D3}">
      <dgm:prSet phldrT="[Text]" custT="1"/>
      <dgm:spPr/>
      <dgm:t>
        <a:bodyPr/>
        <a:lstStyle/>
        <a:p>
          <a:r>
            <a:rPr lang="en-US" sz="2600" b="1" dirty="0" err="1" smtClean="0"/>
            <a:t>Centroid</a:t>
          </a:r>
          <a:endParaRPr lang="en-US" sz="2600" b="1" dirty="0"/>
        </a:p>
      </dgm:t>
    </dgm:pt>
    <dgm:pt modelId="{D470DE07-F625-43FA-99D5-EDF76DEB35BF}" type="parTrans" cxnId="{4F29FDEF-E2C8-4713-B6C7-020A4567AE87}">
      <dgm:prSet/>
      <dgm:spPr/>
      <dgm:t>
        <a:bodyPr/>
        <a:lstStyle/>
        <a:p>
          <a:endParaRPr lang="en-US"/>
        </a:p>
      </dgm:t>
    </dgm:pt>
    <dgm:pt modelId="{D63B2C0D-1C1C-462D-BCD5-3CC151162A30}" type="sibTrans" cxnId="{4F29FDEF-E2C8-4713-B6C7-020A4567AE87}">
      <dgm:prSet/>
      <dgm:spPr/>
      <dgm:t>
        <a:bodyPr/>
        <a:lstStyle/>
        <a:p>
          <a:endParaRPr lang="en-US"/>
        </a:p>
      </dgm:t>
    </dgm:pt>
    <dgm:pt modelId="{DA0EA610-D935-4544-9F66-89FEB26B400B}">
      <dgm:prSet phldrT="[Text]" custT="1"/>
      <dgm:spPr/>
      <dgm:t>
        <a:bodyPr/>
        <a:lstStyle/>
        <a:p>
          <a:r>
            <a:rPr lang="en-US" sz="2400" dirty="0" smtClean="0"/>
            <a:t>Area (mi</a:t>
          </a:r>
          <a:r>
            <a:rPr lang="en-US" sz="2400" baseline="30000" dirty="0" smtClean="0"/>
            <a:t>2</a:t>
          </a:r>
          <a:r>
            <a:rPr lang="en-US" sz="2400" dirty="0" smtClean="0"/>
            <a:t>)</a:t>
          </a:r>
          <a:endParaRPr lang="en-US" sz="2400" dirty="0"/>
        </a:p>
      </dgm:t>
    </dgm:pt>
    <dgm:pt modelId="{F574C73A-8441-4F4A-8A17-A7EE760C47A3}" type="parTrans" cxnId="{C6C768A7-1582-4094-ACCA-8DCE2D6A128E}">
      <dgm:prSet/>
      <dgm:spPr/>
      <dgm:t>
        <a:bodyPr/>
        <a:lstStyle/>
        <a:p>
          <a:endParaRPr lang="en-US"/>
        </a:p>
      </dgm:t>
    </dgm:pt>
    <dgm:pt modelId="{5E810C81-1296-40CE-9219-DCAE90E459BA}" type="sibTrans" cxnId="{C6C768A7-1582-4094-ACCA-8DCE2D6A128E}">
      <dgm:prSet/>
      <dgm:spPr/>
      <dgm:t>
        <a:bodyPr/>
        <a:lstStyle/>
        <a:p>
          <a:endParaRPr lang="en-US"/>
        </a:p>
      </dgm:t>
    </dgm:pt>
    <dgm:pt modelId="{A0D24C48-AA07-4359-B029-A887BFC9A79A}">
      <dgm:prSet phldrT="[Text]"/>
      <dgm:spPr/>
      <dgm:t>
        <a:bodyPr/>
        <a:lstStyle/>
        <a:p>
          <a:r>
            <a:rPr lang="en-US" b="1" dirty="0" err="1" smtClean="0"/>
            <a:t>SubWatershed</a:t>
          </a:r>
          <a:endParaRPr lang="en-US" b="1" dirty="0"/>
        </a:p>
      </dgm:t>
    </dgm:pt>
    <dgm:pt modelId="{E35819A9-9B46-4AA6-AB33-64C3B0DFD86D}" type="parTrans" cxnId="{4EEC268C-128C-4DE2-8345-6054258BBBA1}">
      <dgm:prSet/>
      <dgm:spPr/>
      <dgm:t>
        <a:bodyPr/>
        <a:lstStyle/>
        <a:p>
          <a:endParaRPr lang="en-US"/>
        </a:p>
      </dgm:t>
    </dgm:pt>
    <dgm:pt modelId="{8F9A78D8-A15B-413D-B085-0502A03AD265}" type="sibTrans" cxnId="{4EEC268C-128C-4DE2-8345-6054258BBBA1}">
      <dgm:prSet/>
      <dgm:spPr/>
      <dgm:t>
        <a:bodyPr/>
        <a:lstStyle/>
        <a:p>
          <a:endParaRPr lang="en-US"/>
        </a:p>
      </dgm:t>
    </dgm:pt>
    <dgm:pt modelId="{B2AF1D3E-9D50-4D67-A418-1EDD12DF18EA}">
      <dgm:prSet phldrT="[Text]"/>
      <dgm:spPr/>
      <dgm:t>
        <a:bodyPr/>
        <a:lstStyle/>
        <a:p>
          <a:r>
            <a:rPr lang="en-US" dirty="0" smtClean="0"/>
            <a:t>Area(mi</a:t>
          </a:r>
          <a:r>
            <a:rPr lang="en-US" baseline="30000" dirty="0" smtClean="0"/>
            <a:t>2</a:t>
          </a:r>
          <a:r>
            <a:rPr lang="en-US" dirty="0" smtClean="0"/>
            <a:t>)</a:t>
          </a:r>
          <a:endParaRPr lang="en-US" dirty="0"/>
        </a:p>
      </dgm:t>
    </dgm:pt>
    <dgm:pt modelId="{C80C3E7A-B2C2-484D-8D65-66FEC38B1D0E}" type="parTrans" cxnId="{73B07F73-AB07-426D-85E0-B238B3F5CFAE}">
      <dgm:prSet/>
      <dgm:spPr/>
      <dgm:t>
        <a:bodyPr/>
        <a:lstStyle/>
        <a:p>
          <a:endParaRPr lang="en-US"/>
        </a:p>
      </dgm:t>
    </dgm:pt>
    <dgm:pt modelId="{64659AFB-D3D2-4BEA-ABA3-B3F8DECFA4FA}" type="sibTrans" cxnId="{73B07F73-AB07-426D-85E0-B238B3F5CFAE}">
      <dgm:prSet/>
      <dgm:spPr/>
      <dgm:t>
        <a:bodyPr/>
        <a:lstStyle/>
        <a:p>
          <a:endParaRPr lang="en-US"/>
        </a:p>
      </dgm:t>
    </dgm:pt>
    <dgm:pt modelId="{D62B6B7F-EE5B-494A-B87D-09CD6D261C5A}">
      <dgm:prSet phldrT="[Text]"/>
      <dgm:spPr/>
      <dgm:t>
        <a:bodyPr/>
        <a:lstStyle/>
        <a:p>
          <a:r>
            <a:rPr lang="en-US" b="1" dirty="0" err="1" smtClean="0"/>
            <a:t>StreamNet</a:t>
          </a:r>
          <a:endParaRPr lang="en-US" b="1" dirty="0"/>
        </a:p>
      </dgm:t>
    </dgm:pt>
    <dgm:pt modelId="{C65F3E86-E5E8-4195-9552-322B64D8CB91}" type="parTrans" cxnId="{CF4472EA-7C1E-4099-8EA1-3437DAB40C2A}">
      <dgm:prSet/>
      <dgm:spPr/>
      <dgm:t>
        <a:bodyPr/>
        <a:lstStyle/>
        <a:p>
          <a:endParaRPr lang="en-US"/>
        </a:p>
      </dgm:t>
    </dgm:pt>
    <dgm:pt modelId="{A2715CEC-B1C6-4F90-A9AC-03CC0BF1A601}" type="sibTrans" cxnId="{CF4472EA-7C1E-4099-8EA1-3437DAB40C2A}">
      <dgm:prSet/>
      <dgm:spPr/>
      <dgm:t>
        <a:bodyPr/>
        <a:lstStyle/>
        <a:p>
          <a:endParaRPr lang="en-US"/>
        </a:p>
      </dgm:t>
    </dgm:pt>
    <dgm:pt modelId="{AACD40F7-9BF0-40AD-9811-129BE7373C19}">
      <dgm:prSet phldrT="[Text]"/>
      <dgm:spPr/>
      <dgm:t>
        <a:bodyPr/>
        <a:lstStyle/>
        <a:p>
          <a:r>
            <a:rPr lang="en-US" dirty="0" smtClean="0"/>
            <a:t>Length (feet)</a:t>
          </a:r>
          <a:endParaRPr lang="en-US" dirty="0"/>
        </a:p>
      </dgm:t>
    </dgm:pt>
    <dgm:pt modelId="{BF32ECAE-1DB4-4E2F-AF68-304F0C7C4CE3}" type="parTrans" cxnId="{35AF281E-A512-4398-AC5A-EF7BA0BB2756}">
      <dgm:prSet/>
      <dgm:spPr/>
      <dgm:t>
        <a:bodyPr/>
        <a:lstStyle/>
        <a:p>
          <a:endParaRPr lang="en-US"/>
        </a:p>
      </dgm:t>
    </dgm:pt>
    <dgm:pt modelId="{B592C0FD-71EA-4891-BFBA-2971BE41FE05}" type="sibTrans" cxnId="{35AF281E-A512-4398-AC5A-EF7BA0BB2756}">
      <dgm:prSet/>
      <dgm:spPr/>
      <dgm:t>
        <a:bodyPr/>
        <a:lstStyle/>
        <a:p>
          <a:endParaRPr lang="en-US"/>
        </a:p>
      </dgm:t>
    </dgm:pt>
    <dgm:pt modelId="{646764A7-F046-4B04-8954-359C2601D240}">
      <dgm:prSet phldrT="[Text]"/>
      <dgm:spPr/>
      <dgm:t>
        <a:bodyPr/>
        <a:lstStyle/>
        <a:p>
          <a:r>
            <a:rPr lang="en-US" dirty="0" err="1" smtClean="0"/>
            <a:t>To_Comid</a:t>
          </a:r>
          <a:r>
            <a:rPr lang="en-US" dirty="0" smtClean="0"/>
            <a:t>; </a:t>
          </a:r>
          <a:r>
            <a:rPr lang="en-US" dirty="0" err="1" smtClean="0"/>
            <a:t>From_Comid</a:t>
          </a:r>
          <a:endParaRPr lang="en-US" dirty="0"/>
        </a:p>
      </dgm:t>
    </dgm:pt>
    <dgm:pt modelId="{FF409789-CB77-4D96-9930-E20400162FEA}" type="parTrans" cxnId="{72132606-A82F-40C7-A751-70A7AB7DAB06}">
      <dgm:prSet/>
      <dgm:spPr/>
      <dgm:t>
        <a:bodyPr/>
        <a:lstStyle/>
        <a:p>
          <a:endParaRPr lang="en-US"/>
        </a:p>
      </dgm:t>
    </dgm:pt>
    <dgm:pt modelId="{4DDDAA30-B157-4C16-8986-DA4803C63EC9}" type="sibTrans" cxnId="{72132606-A82F-40C7-A751-70A7AB7DAB06}">
      <dgm:prSet/>
      <dgm:spPr/>
      <dgm:t>
        <a:bodyPr/>
        <a:lstStyle/>
        <a:p>
          <a:endParaRPr lang="en-US"/>
        </a:p>
      </dgm:t>
    </dgm:pt>
    <dgm:pt modelId="{F6209F78-9BC2-44C2-80FF-B02A7DDAB2AC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</a:rPr>
            <a:t>Curve Number</a:t>
          </a:r>
          <a:endParaRPr lang="en-US" sz="2400" dirty="0">
            <a:solidFill>
              <a:srgbClr val="FF0000"/>
            </a:solidFill>
          </a:endParaRPr>
        </a:p>
      </dgm:t>
    </dgm:pt>
    <dgm:pt modelId="{0663F683-C131-4F2B-8480-60908C3BC452}" type="parTrans" cxnId="{4C7D8FA1-5459-4B3E-AAD9-0EE8BEDA6C0B}">
      <dgm:prSet/>
      <dgm:spPr/>
      <dgm:t>
        <a:bodyPr/>
        <a:lstStyle/>
        <a:p>
          <a:endParaRPr lang="en-US"/>
        </a:p>
      </dgm:t>
    </dgm:pt>
    <dgm:pt modelId="{FE5828FF-2996-4C8D-AE23-45D6D4A465EB}" type="sibTrans" cxnId="{4C7D8FA1-5459-4B3E-AAD9-0EE8BEDA6C0B}">
      <dgm:prSet/>
      <dgm:spPr/>
      <dgm:t>
        <a:bodyPr/>
        <a:lstStyle/>
        <a:p>
          <a:endParaRPr lang="en-US"/>
        </a:p>
      </dgm:t>
    </dgm:pt>
    <dgm:pt modelId="{B4BE0757-2BC0-41EA-B52F-4BE88001276B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</a:rPr>
            <a:t>The time of concentration</a:t>
          </a:r>
          <a:endParaRPr lang="en-US" sz="2400" dirty="0">
            <a:solidFill>
              <a:srgbClr val="FF0000"/>
            </a:solidFill>
          </a:endParaRPr>
        </a:p>
      </dgm:t>
    </dgm:pt>
    <dgm:pt modelId="{20B7C936-08D1-42AB-B6AB-2A1A31786895}" type="parTrans" cxnId="{8575DF9B-2585-43FF-87DA-F91680B960D3}">
      <dgm:prSet/>
      <dgm:spPr/>
      <dgm:t>
        <a:bodyPr/>
        <a:lstStyle/>
        <a:p>
          <a:endParaRPr lang="en-US"/>
        </a:p>
      </dgm:t>
    </dgm:pt>
    <dgm:pt modelId="{FA747438-E503-4814-BFB1-C35469F36695}" type="sibTrans" cxnId="{8575DF9B-2585-43FF-87DA-F91680B960D3}">
      <dgm:prSet/>
      <dgm:spPr/>
      <dgm:t>
        <a:bodyPr/>
        <a:lstStyle/>
        <a:p>
          <a:endParaRPr lang="en-US"/>
        </a:p>
      </dgm:t>
    </dgm:pt>
    <dgm:pt modelId="{6BA505F2-CA64-48BF-B369-912DB06087D0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Curve Number</a:t>
          </a:r>
          <a:endParaRPr lang="en-US" dirty="0">
            <a:solidFill>
              <a:srgbClr val="FF0000"/>
            </a:solidFill>
          </a:endParaRPr>
        </a:p>
      </dgm:t>
    </dgm:pt>
    <dgm:pt modelId="{E66BDF8F-ED7D-4882-BB7B-B2216C01C352}" type="parTrans" cxnId="{230FD010-2FC7-415E-AC78-30DF4591A0A0}">
      <dgm:prSet/>
      <dgm:spPr/>
      <dgm:t>
        <a:bodyPr/>
        <a:lstStyle/>
        <a:p>
          <a:endParaRPr lang="en-US"/>
        </a:p>
      </dgm:t>
    </dgm:pt>
    <dgm:pt modelId="{2ED57D2F-1905-4791-8BE4-D7C9CD8DC91F}" type="sibTrans" cxnId="{230FD010-2FC7-415E-AC78-30DF4591A0A0}">
      <dgm:prSet/>
      <dgm:spPr/>
      <dgm:t>
        <a:bodyPr/>
        <a:lstStyle/>
        <a:p>
          <a:endParaRPr lang="en-US"/>
        </a:p>
      </dgm:t>
    </dgm:pt>
    <dgm:pt modelId="{37A9A6FA-0A27-4E9C-97F1-B70473DDA2E8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The time of concentration</a:t>
          </a:r>
          <a:endParaRPr lang="en-US" dirty="0">
            <a:solidFill>
              <a:srgbClr val="FF0000"/>
            </a:solidFill>
          </a:endParaRPr>
        </a:p>
      </dgm:t>
    </dgm:pt>
    <dgm:pt modelId="{06BE48A8-1434-4279-86A7-F72E32619C87}" type="parTrans" cxnId="{564409E6-153A-45D7-B181-407A0540CC21}">
      <dgm:prSet/>
      <dgm:spPr/>
      <dgm:t>
        <a:bodyPr/>
        <a:lstStyle/>
        <a:p>
          <a:endParaRPr lang="en-US"/>
        </a:p>
      </dgm:t>
    </dgm:pt>
    <dgm:pt modelId="{DC025643-F544-46BD-9385-1831D8C2BDE6}" type="sibTrans" cxnId="{564409E6-153A-45D7-B181-407A0540CC21}">
      <dgm:prSet/>
      <dgm:spPr/>
      <dgm:t>
        <a:bodyPr/>
        <a:lstStyle/>
        <a:p>
          <a:endParaRPr lang="en-US"/>
        </a:p>
      </dgm:t>
    </dgm:pt>
    <dgm:pt modelId="{EDFEB437-9583-440A-9B5E-40AC4CA8F43C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K, X</a:t>
          </a:r>
          <a:endParaRPr lang="en-US" dirty="0">
            <a:solidFill>
              <a:srgbClr val="FF0000"/>
            </a:solidFill>
          </a:endParaRPr>
        </a:p>
      </dgm:t>
    </dgm:pt>
    <dgm:pt modelId="{216237B8-6364-442B-B56F-83A2E3085F91}" type="parTrans" cxnId="{D84F2465-6A3A-4ADC-BA9E-43ABC064E2DB}">
      <dgm:prSet/>
      <dgm:spPr/>
      <dgm:t>
        <a:bodyPr/>
        <a:lstStyle/>
        <a:p>
          <a:endParaRPr lang="en-US"/>
        </a:p>
      </dgm:t>
    </dgm:pt>
    <dgm:pt modelId="{8A196F6B-002C-49CF-ACDE-5E3CFE91F3AD}" type="sibTrans" cxnId="{D84F2465-6A3A-4ADC-BA9E-43ABC064E2DB}">
      <dgm:prSet/>
      <dgm:spPr/>
      <dgm:t>
        <a:bodyPr/>
        <a:lstStyle/>
        <a:p>
          <a:endParaRPr lang="en-US"/>
        </a:p>
      </dgm:t>
    </dgm:pt>
    <dgm:pt modelId="{21DC03EE-FC6B-4D6A-9181-EAC7AE213C3A}">
      <dgm:prSet phldrT="[Text]"/>
      <dgm:spPr/>
      <dgm:t>
        <a:bodyPr/>
        <a:lstStyle/>
        <a:p>
          <a:r>
            <a:rPr lang="en-US" dirty="0" err="1" smtClean="0"/>
            <a:t>GridID</a:t>
          </a:r>
          <a:endParaRPr lang="en-US" dirty="0"/>
        </a:p>
      </dgm:t>
    </dgm:pt>
    <dgm:pt modelId="{B03FCAAC-133F-44D0-9DE1-AEA01DC7C59E}" type="parTrans" cxnId="{F58513B2-4EE4-43FD-A693-F94630067CC2}">
      <dgm:prSet/>
      <dgm:spPr/>
      <dgm:t>
        <a:bodyPr/>
        <a:lstStyle/>
        <a:p>
          <a:endParaRPr lang="en-US"/>
        </a:p>
      </dgm:t>
    </dgm:pt>
    <dgm:pt modelId="{2F6A08D3-1CF6-4EBD-AFE6-695979C9C9AA}" type="sibTrans" cxnId="{F58513B2-4EE4-43FD-A693-F94630067CC2}">
      <dgm:prSet/>
      <dgm:spPr/>
      <dgm:t>
        <a:bodyPr/>
        <a:lstStyle/>
        <a:p>
          <a:endParaRPr lang="en-US"/>
        </a:p>
      </dgm:t>
    </dgm:pt>
    <dgm:pt modelId="{0C8CF0F7-24DF-4DD1-B102-4C2E7970F8CC}">
      <dgm:prSet phldrT="[Text]" custT="1"/>
      <dgm:spPr/>
      <dgm:t>
        <a:bodyPr/>
        <a:lstStyle/>
        <a:p>
          <a:r>
            <a:rPr lang="en-US" sz="2400" dirty="0" err="1" smtClean="0"/>
            <a:t>GridID</a:t>
          </a:r>
          <a:endParaRPr lang="en-US" sz="2400" dirty="0"/>
        </a:p>
      </dgm:t>
    </dgm:pt>
    <dgm:pt modelId="{2A6A6F5C-1F19-473D-81F9-83C7BBF756E0}" type="parTrans" cxnId="{EAB33ADA-C928-4F9C-87CF-5509F6A537F1}">
      <dgm:prSet/>
      <dgm:spPr/>
      <dgm:t>
        <a:bodyPr/>
        <a:lstStyle/>
        <a:p>
          <a:endParaRPr lang="en-US"/>
        </a:p>
      </dgm:t>
    </dgm:pt>
    <dgm:pt modelId="{38B20F0B-9B97-44F8-8438-B653BC366E98}" type="sibTrans" cxnId="{EAB33ADA-C928-4F9C-87CF-5509F6A537F1}">
      <dgm:prSet/>
      <dgm:spPr/>
      <dgm:t>
        <a:bodyPr/>
        <a:lstStyle/>
        <a:p>
          <a:endParaRPr lang="en-US"/>
        </a:p>
      </dgm:t>
    </dgm:pt>
    <dgm:pt modelId="{0DE52C37-8C28-4ABE-9796-277ADD3F68E7}">
      <dgm:prSet phldrT="[Text]"/>
      <dgm:spPr/>
      <dgm:t>
        <a:bodyPr/>
        <a:lstStyle/>
        <a:p>
          <a:r>
            <a:rPr lang="en-US" dirty="0" err="1" smtClean="0"/>
            <a:t>GridID</a:t>
          </a:r>
          <a:endParaRPr lang="en-US" dirty="0"/>
        </a:p>
      </dgm:t>
    </dgm:pt>
    <dgm:pt modelId="{82256781-D65D-433E-B545-342760441F39}" type="parTrans" cxnId="{879368E6-7797-4399-AF97-41B7356D57AC}">
      <dgm:prSet/>
      <dgm:spPr/>
      <dgm:t>
        <a:bodyPr/>
        <a:lstStyle/>
        <a:p>
          <a:endParaRPr lang="en-US"/>
        </a:p>
      </dgm:t>
    </dgm:pt>
    <dgm:pt modelId="{E8A86795-6A66-4EA6-9773-4E0CFF651E9D}" type="sibTrans" cxnId="{879368E6-7797-4399-AF97-41B7356D57AC}">
      <dgm:prSet/>
      <dgm:spPr/>
      <dgm:t>
        <a:bodyPr/>
        <a:lstStyle/>
        <a:p>
          <a:endParaRPr lang="en-US"/>
        </a:p>
      </dgm:t>
    </dgm:pt>
    <dgm:pt modelId="{809BB16F-FE4E-4C73-B235-7C88C0B43CFF}" type="pres">
      <dgm:prSet presAssocID="{1CF1BBA9-2311-4164-A551-531B7A7872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D5359C-09C3-41E4-A9B1-CD97E7BD95CA}" type="pres">
      <dgm:prSet presAssocID="{4CD924E7-116D-4F6F-ABD6-9CB2A5BB90D3}" presName="composite" presStyleCnt="0"/>
      <dgm:spPr/>
    </dgm:pt>
    <dgm:pt modelId="{0F357D47-D6B2-487D-B7D0-37674D2E09AC}" type="pres">
      <dgm:prSet presAssocID="{4CD924E7-116D-4F6F-ABD6-9CB2A5BB90D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5598A8-138D-4063-A34D-7B9CF54F64BA}" type="pres">
      <dgm:prSet presAssocID="{4CD924E7-116D-4F6F-ABD6-9CB2A5BB90D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1254E-10A3-4B4F-9469-D7C6B8E5C573}" type="pres">
      <dgm:prSet presAssocID="{D63B2C0D-1C1C-462D-BCD5-3CC151162A30}" presName="space" presStyleCnt="0"/>
      <dgm:spPr/>
    </dgm:pt>
    <dgm:pt modelId="{258530F8-DF14-4AEA-BA52-178D4D551AB5}" type="pres">
      <dgm:prSet presAssocID="{A0D24C48-AA07-4359-B029-A887BFC9A79A}" presName="composite" presStyleCnt="0"/>
      <dgm:spPr/>
    </dgm:pt>
    <dgm:pt modelId="{D7E9A3AD-3249-4187-A118-267BC13B5C63}" type="pres">
      <dgm:prSet presAssocID="{A0D24C48-AA07-4359-B029-A887BFC9A79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6E5A8-7E65-49D6-9AE9-5D43507FE0BA}" type="pres">
      <dgm:prSet presAssocID="{A0D24C48-AA07-4359-B029-A887BFC9A79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D3B75-E7FD-471D-B568-2E8C0C3FA75F}" type="pres">
      <dgm:prSet presAssocID="{8F9A78D8-A15B-413D-B085-0502A03AD265}" presName="space" presStyleCnt="0"/>
      <dgm:spPr/>
    </dgm:pt>
    <dgm:pt modelId="{1575A611-60E6-447B-89AA-6F941E23DEBC}" type="pres">
      <dgm:prSet presAssocID="{D62B6B7F-EE5B-494A-B87D-09CD6D261C5A}" presName="composite" presStyleCnt="0"/>
      <dgm:spPr/>
    </dgm:pt>
    <dgm:pt modelId="{A1D817FE-AC52-4886-A594-0FB482F3617A}" type="pres">
      <dgm:prSet presAssocID="{D62B6B7F-EE5B-494A-B87D-09CD6D261C5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65626-4371-4191-8DDE-B4700A40CA24}" type="pres">
      <dgm:prSet presAssocID="{D62B6B7F-EE5B-494A-B87D-09CD6D261C5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AF281E-A512-4398-AC5A-EF7BA0BB2756}" srcId="{D62B6B7F-EE5B-494A-B87D-09CD6D261C5A}" destId="{AACD40F7-9BF0-40AD-9811-129BE7373C19}" srcOrd="0" destOrd="0" parTransId="{BF32ECAE-1DB4-4E2F-AF68-304F0C7C4CE3}" sibTransId="{B592C0FD-71EA-4891-BFBA-2971BE41FE05}"/>
    <dgm:cxn modelId="{0AC21924-62C9-413B-81EB-03B55D95806C}" type="presOf" srcId="{F6209F78-9BC2-44C2-80FF-B02A7DDAB2AC}" destId="{4A5598A8-138D-4063-A34D-7B9CF54F64BA}" srcOrd="0" destOrd="2" presId="urn:microsoft.com/office/officeart/2005/8/layout/hList1"/>
    <dgm:cxn modelId="{C6C768A7-1582-4094-ACCA-8DCE2D6A128E}" srcId="{4CD924E7-116D-4F6F-ABD6-9CB2A5BB90D3}" destId="{DA0EA610-D935-4544-9F66-89FEB26B400B}" srcOrd="1" destOrd="0" parTransId="{F574C73A-8441-4F4A-8A17-A7EE760C47A3}" sibTransId="{5E810C81-1296-40CE-9219-DCAE90E459BA}"/>
    <dgm:cxn modelId="{ACD479DC-A8D1-4162-9FFA-545BD478F541}" type="presOf" srcId="{B4BE0757-2BC0-41EA-B52F-4BE88001276B}" destId="{4A5598A8-138D-4063-A34D-7B9CF54F64BA}" srcOrd="0" destOrd="3" presId="urn:microsoft.com/office/officeart/2005/8/layout/hList1"/>
    <dgm:cxn modelId="{7E4FA903-BA89-4ADE-9815-0834D3103D32}" type="presOf" srcId="{D62B6B7F-EE5B-494A-B87D-09CD6D261C5A}" destId="{A1D817FE-AC52-4886-A594-0FB482F3617A}" srcOrd="0" destOrd="0" presId="urn:microsoft.com/office/officeart/2005/8/layout/hList1"/>
    <dgm:cxn modelId="{CF4472EA-7C1E-4099-8EA1-3437DAB40C2A}" srcId="{1CF1BBA9-2311-4164-A551-531B7A787204}" destId="{D62B6B7F-EE5B-494A-B87D-09CD6D261C5A}" srcOrd="2" destOrd="0" parTransId="{C65F3E86-E5E8-4195-9552-322B64D8CB91}" sibTransId="{A2715CEC-B1C6-4F90-A9AC-03CC0BF1A601}"/>
    <dgm:cxn modelId="{443A0EEC-671D-45F5-B6AC-887E4C64D240}" type="presOf" srcId="{EDFEB437-9583-440A-9B5E-40AC4CA8F43C}" destId="{C5965626-4371-4191-8DDE-B4700A40CA24}" srcOrd="0" destOrd="1" presId="urn:microsoft.com/office/officeart/2005/8/layout/hList1"/>
    <dgm:cxn modelId="{DDE70EA8-92FC-4470-8B68-A8D462ECEC3A}" type="presOf" srcId="{A0D24C48-AA07-4359-B029-A887BFC9A79A}" destId="{D7E9A3AD-3249-4187-A118-267BC13B5C63}" srcOrd="0" destOrd="0" presId="urn:microsoft.com/office/officeart/2005/8/layout/hList1"/>
    <dgm:cxn modelId="{879368E6-7797-4399-AF97-41B7356D57AC}" srcId="{A0D24C48-AA07-4359-B029-A887BFC9A79A}" destId="{0DE52C37-8C28-4ABE-9796-277ADD3F68E7}" srcOrd="0" destOrd="0" parTransId="{82256781-D65D-433E-B545-342760441F39}" sibTransId="{E8A86795-6A66-4EA6-9773-4E0CFF651E9D}"/>
    <dgm:cxn modelId="{D84F2465-6A3A-4ADC-BA9E-43ABC064E2DB}" srcId="{D62B6B7F-EE5B-494A-B87D-09CD6D261C5A}" destId="{EDFEB437-9583-440A-9B5E-40AC4CA8F43C}" srcOrd="1" destOrd="0" parTransId="{216237B8-6364-442B-B56F-83A2E3085F91}" sibTransId="{8A196F6B-002C-49CF-ACDE-5E3CFE91F3AD}"/>
    <dgm:cxn modelId="{564409E6-153A-45D7-B181-407A0540CC21}" srcId="{A0D24C48-AA07-4359-B029-A887BFC9A79A}" destId="{37A9A6FA-0A27-4E9C-97F1-B70473DDA2E8}" srcOrd="3" destOrd="0" parTransId="{06BE48A8-1434-4279-86A7-F72E32619C87}" sibTransId="{DC025643-F544-46BD-9385-1831D8C2BDE6}"/>
    <dgm:cxn modelId="{72132606-A82F-40C7-A751-70A7AB7DAB06}" srcId="{D62B6B7F-EE5B-494A-B87D-09CD6D261C5A}" destId="{646764A7-F046-4B04-8954-359C2601D240}" srcOrd="3" destOrd="0" parTransId="{FF409789-CB77-4D96-9930-E20400162FEA}" sibTransId="{4DDDAA30-B157-4C16-8986-DA4803C63EC9}"/>
    <dgm:cxn modelId="{2AFD9565-67E7-4DA3-AD17-348658C166BE}" type="presOf" srcId="{0DE52C37-8C28-4ABE-9796-277ADD3F68E7}" destId="{D7A6E5A8-7E65-49D6-9AE9-5D43507FE0BA}" srcOrd="0" destOrd="0" presId="urn:microsoft.com/office/officeart/2005/8/layout/hList1"/>
    <dgm:cxn modelId="{D5E1C137-788F-49EB-BCFA-3396796DE253}" type="presOf" srcId="{21DC03EE-FC6B-4D6A-9181-EAC7AE213C3A}" destId="{C5965626-4371-4191-8DDE-B4700A40CA24}" srcOrd="0" destOrd="2" presId="urn:microsoft.com/office/officeart/2005/8/layout/hList1"/>
    <dgm:cxn modelId="{4C7D8FA1-5459-4B3E-AAD9-0EE8BEDA6C0B}" srcId="{4CD924E7-116D-4F6F-ABD6-9CB2A5BB90D3}" destId="{F6209F78-9BC2-44C2-80FF-B02A7DDAB2AC}" srcOrd="2" destOrd="0" parTransId="{0663F683-C131-4F2B-8480-60908C3BC452}" sibTransId="{FE5828FF-2996-4C8D-AE23-45D6D4A465EB}"/>
    <dgm:cxn modelId="{4F29FDEF-E2C8-4713-B6C7-020A4567AE87}" srcId="{1CF1BBA9-2311-4164-A551-531B7A787204}" destId="{4CD924E7-116D-4F6F-ABD6-9CB2A5BB90D3}" srcOrd="0" destOrd="0" parTransId="{D470DE07-F625-43FA-99D5-EDF76DEB35BF}" sibTransId="{D63B2C0D-1C1C-462D-BCD5-3CC151162A30}"/>
    <dgm:cxn modelId="{EAB33ADA-C928-4F9C-87CF-5509F6A537F1}" srcId="{4CD924E7-116D-4F6F-ABD6-9CB2A5BB90D3}" destId="{0C8CF0F7-24DF-4DD1-B102-4C2E7970F8CC}" srcOrd="0" destOrd="0" parTransId="{2A6A6F5C-1F19-473D-81F9-83C7BBF756E0}" sibTransId="{38B20F0B-9B97-44F8-8438-B653BC366E98}"/>
    <dgm:cxn modelId="{230FD010-2FC7-415E-AC78-30DF4591A0A0}" srcId="{A0D24C48-AA07-4359-B029-A887BFC9A79A}" destId="{6BA505F2-CA64-48BF-B369-912DB06087D0}" srcOrd="2" destOrd="0" parTransId="{E66BDF8F-ED7D-4882-BB7B-B2216C01C352}" sibTransId="{2ED57D2F-1905-4791-8BE4-D7C9CD8DC91F}"/>
    <dgm:cxn modelId="{93EDB1C7-1D7E-4FD2-B268-397782F4F082}" type="presOf" srcId="{646764A7-F046-4B04-8954-359C2601D240}" destId="{C5965626-4371-4191-8DDE-B4700A40CA24}" srcOrd="0" destOrd="3" presId="urn:microsoft.com/office/officeart/2005/8/layout/hList1"/>
    <dgm:cxn modelId="{8575DF9B-2585-43FF-87DA-F91680B960D3}" srcId="{4CD924E7-116D-4F6F-ABD6-9CB2A5BB90D3}" destId="{B4BE0757-2BC0-41EA-B52F-4BE88001276B}" srcOrd="3" destOrd="0" parTransId="{20B7C936-08D1-42AB-B6AB-2A1A31786895}" sibTransId="{FA747438-E503-4814-BFB1-C35469F36695}"/>
    <dgm:cxn modelId="{4B4A84E6-9F92-445C-AC56-280334FA67BA}" type="presOf" srcId="{4CD924E7-116D-4F6F-ABD6-9CB2A5BB90D3}" destId="{0F357D47-D6B2-487D-B7D0-37674D2E09AC}" srcOrd="0" destOrd="0" presId="urn:microsoft.com/office/officeart/2005/8/layout/hList1"/>
    <dgm:cxn modelId="{E55F6C07-2A12-4AE3-8EFE-FCB997B1A3EE}" type="presOf" srcId="{0C8CF0F7-24DF-4DD1-B102-4C2E7970F8CC}" destId="{4A5598A8-138D-4063-A34D-7B9CF54F64BA}" srcOrd="0" destOrd="0" presId="urn:microsoft.com/office/officeart/2005/8/layout/hList1"/>
    <dgm:cxn modelId="{4428AD89-1DAB-4D1D-AD46-C6B4495A116B}" type="presOf" srcId="{1CF1BBA9-2311-4164-A551-531B7A787204}" destId="{809BB16F-FE4E-4C73-B235-7C88C0B43CFF}" srcOrd="0" destOrd="0" presId="urn:microsoft.com/office/officeart/2005/8/layout/hList1"/>
    <dgm:cxn modelId="{4898DBDD-4E9B-4AB1-AAD6-B26EE60A57ED}" type="presOf" srcId="{B2AF1D3E-9D50-4D67-A418-1EDD12DF18EA}" destId="{D7A6E5A8-7E65-49D6-9AE9-5D43507FE0BA}" srcOrd="0" destOrd="1" presId="urn:microsoft.com/office/officeart/2005/8/layout/hList1"/>
    <dgm:cxn modelId="{DF1DF180-F004-4626-B606-E5635F9C0D3D}" type="presOf" srcId="{37A9A6FA-0A27-4E9C-97F1-B70473DDA2E8}" destId="{D7A6E5A8-7E65-49D6-9AE9-5D43507FE0BA}" srcOrd="0" destOrd="3" presId="urn:microsoft.com/office/officeart/2005/8/layout/hList1"/>
    <dgm:cxn modelId="{4EEC268C-128C-4DE2-8345-6054258BBBA1}" srcId="{1CF1BBA9-2311-4164-A551-531B7A787204}" destId="{A0D24C48-AA07-4359-B029-A887BFC9A79A}" srcOrd="1" destOrd="0" parTransId="{E35819A9-9B46-4AA6-AB33-64C3B0DFD86D}" sibTransId="{8F9A78D8-A15B-413D-B085-0502A03AD265}"/>
    <dgm:cxn modelId="{7DD059A5-4487-4D69-9CC3-9048BD2AE823}" type="presOf" srcId="{AACD40F7-9BF0-40AD-9811-129BE7373C19}" destId="{C5965626-4371-4191-8DDE-B4700A40CA24}" srcOrd="0" destOrd="0" presId="urn:microsoft.com/office/officeart/2005/8/layout/hList1"/>
    <dgm:cxn modelId="{98024335-F07D-4588-9FFA-F12817360E1B}" type="presOf" srcId="{6BA505F2-CA64-48BF-B369-912DB06087D0}" destId="{D7A6E5A8-7E65-49D6-9AE9-5D43507FE0BA}" srcOrd="0" destOrd="2" presId="urn:microsoft.com/office/officeart/2005/8/layout/hList1"/>
    <dgm:cxn modelId="{73B07F73-AB07-426D-85E0-B238B3F5CFAE}" srcId="{A0D24C48-AA07-4359-B029-A887BFC9A79A}" destId="{B2AF1D3E-9D50-4D67-A418-1EDD12DF18EA}" srcOrd="1" destOrd="0" parTransId="{C80C3E7A-B2C2-484D-8D65-66FEC38B1D0E}" sibTransId="{64659AFB-D3D2-4BEA-ABA3-B3F8DECFA4FA}"/>
    <dgm:cxn modelId="{8AE2CB61-1803-445A-BE9C-E3ADAF02B06A}" type="presOf" srcId="{DA0EA610-D935-4544-9F66-89FEB26B400B}" destId="{4A5598A8-138D-4063-A34D-7B9CF54F64BA}" srcOrd="0" destOrd="1" presId="urn:microsoft.com/office/officeart/2005/8/layout/hList1"/>
    <dgm:cxn modelId="{F58513B2-4EE4-43FD-A693-F94630067CC2}" srcId="{D62B6B7F-EE5B-494A-B87D-09CD6D261C5A}" destId="{21DC03EE-FC6B-4D6A-9181-EAC7AE213C3A}" srcOrd="2" destOrd="0" parTransId="{B03FCAAC-133F-44D0-9DE1-AEA01DC7C59E}" sibTransId="{2F6A08D3-1CF6-4EBD-AFE6-695979C9C9AA}"/>
    <dgm:cxn modelId="{585F53B4-9347-455E-989E-26C4F589910E}" type="presParOf" srcId="{809BB16F-FE4E-4C73-B235-7C88C0B43CFF}" destId="{70D5359C-09C3-41E4-A9B1-CD97E7BD95CA}" srcOrd="0" destOrd="0" presId="urn:microsoft.com/office/officeart/2005/8/layout/hList1"/>
    <dgm:cxn modelId="{1B054038-B94B-4806-ABEF-728E204634C0}" type="presParOf" srcId="{70D5359C-09C3-41E4-A9B1-CD97E7BD95CA}" destId="{0F357D47-D6B2-487D-B7D0-37674D2E09AC}" srcOrd="0" destOrd="0" presId="urn:microsoft.com/office/officeart/2005/8/layout/hList1"/>
    <dgm:cxn modelId="{945CB707-8D40-46A5-9CFB-A8F7973861A5}" type="presParOf" srcId="{70D5359C-09C3-41E4-A9B1-CD97E7BD95CA}" destId="{4A5598A8-138D-4063-A34D-7B9CF54F64BA}" srcOrd="1" destOrd="0" presId="urn:microsoft.com/office/officeart/2005/8/layout/hList1"/>
    <dgm:cxn modelId="{9B853EBB-207F-4807-B448-33DBD9211302}" type="presParOf" srcId="{809BB16F-FE4E-4C73-B235-7C88C0B43CFF}" destId="{FD81254E-10A3-4B4F-9469-D7C6B8E5C573}" srcOrd="1" destOrd="0" presId="urn:microsoft.com/office/officeart/2005/8/layout/hList1"/>
    <dgm:cxn modelId="{411F2191-392A-40C9-9F8A-E296FB011FDA}" type="presParOf" srcId="{809BB16F-FE4E-4C73-B235-7C88C0B43CFF}" destId="{258530F8-DF14-4AEA-BA52-178D4D551AB5}" srcOrd="2" destOrd="0" presId="urn:microsoft.com/office/officeart/2005/8/layout/hList1"/>
    <dgm:cxn modelId="{5DA376AB-3E12-4116-AB2B-11EC992ACB74}" type="presParOf" srcId="{258530F8-DF14-4AEA-BA52-178D4D551AB5}" destId="{D7E9A3AD-3249-4187-A118-267BC13B5C63}" srcOrd="0" destOrd="0" presId="urn:microsoft.com/office/officeart/2005/8/layout/hList1"/>
    <dgm:cxn modelId="{EF85D478-76ED-46FF-9A74-E1EED56C915A}" type="presParOf" srcId="{258530F8-DF14-4AEA-BA52-178D4D551AB5}" destId="{D7A6E5A8-7E65-49D6-9AE9-5D43507FE0BA}" srcOrd="1" destOrd="0" presId="urn:microsoft.com/office/officeart/2005/8/layout/hList1"/>
    <dgm:cxn modelId="{8ED2A7EA-FDA0-4539-B79C-9EF49816380E}" type="presParOf" srcId="{809BB16F-FE4E-4C73-B235-7C88C0B43CFF}" destId="{743D3B75-E7FD-471D-B568-2E8C0C3FA75F}" srcOrd="3" destOrd="0" presId="urn:microsoft.com/office/officeart/2005/8/layout/hList1"/>
    <dgm:cxn modelId="{BBADCE28-4053-47E1-8AF8-2E17B69C35B8}" type="presParOf" srcId="{809BB16F-FE4E-4C73-B235-7C88C0B43CFF}" destId="{1575A611-60E6-447B-89AA-6F941E23DEBC}" srcOrd="4" destOrd="0" presId="urn:microsoft.com/office/officeart/2005/8/layout/hList1"/>
    <dgm:cxn modelId="{6A715AEC-8717-4EE5-A292-7995E704C73D}" type="presParOf" srcId="{1575A611-60E6-447B-89AA-6F941E23DEBC}" destId="{A1D817FE-AC52-4886-A594-0FB482F3617A}" srcOrd="0" destOrd="0" presId="urn:microsoft.com/office/officeart/2005/8/layout/hList1"/>
    <dgm:cxn modelId="{EFB59AA7-75CA-47F4-877C-B3F99F9D403C}" type="presParOf" srcId="{1575A611-60E6-447B-89AA-6F941E23DEBC}" destId="{C5965626-4371-4191-8DDE-B4700A40CA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40879E-71B7-40B9-AECB-FE710EF60423}" type="doc">
      <dgm:prSet loTypeId="urn:microsoft.com/office/officeart/2005/8/layout/gear1" loCatId="process" qsTypeId="urn:microsoft.com/office/officeart/2005/8/quickstyle/3d2" qsCatId="3D" csTypeId="urn:microsoft.com/office/officeart/2005/8/colors/colorful2" csCatId="colorful" phldr="1"/>
      <dgm:spPr/>
    </dgm:pt>
    <dgm:pt modelId="{6BC0CCA3-730A-488F-84EE-BDFA12CC2BB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78A68B2-4FCB-43F8-83FC-C606CDD6D998}" type="parTrans" cxnId="{E5556055-B89C-400F-9BCF-A22A33D79F6E}">
      <dgm:prSet/>
      <dgm:spPr/>
      <dgm:t>
        <a:bodyPr/>
        <a:lstStyle/>
        <a:p>
          <a:endParaRPr lang="en-US"/>
        </a:p>
      </dgm:t>
    </dgm:pt>
    <dgm:pt modelId="{55DFD540-44EC-4427-8AEE-6A9CCCE2A082}" type="sibTrans" cxnId="{E5556055-B89C-400F-9BCF-A22A33D79F6E}">
      <dgm:prSet/>
      <dgm:spPr/>
      <dgm:t>
        <a:bodyPr/>
        <a:lstStyle/>
        <a:p>
          <a:endParaRPr lang="en-US"/>
        </a:p>
      </dgm:t>
    </dgm:pt>
    <dgm:pt modelId="{7C039C92-B9B2-4447-90FC-EB142A444CC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38C0993D-6702-4492-9222-F734A8B054D1}" type="parTrans" cxnId="{3BEB9123-CF54-4D5B-A738-A0DAC72E5307}">
      <dgm:prSet/>
      <dgm:spPr/>
      <dgm:t>
        <a:bodyPr/>
        <a:lstStyle/>
        <a:p>
          <a:endParaRPr lang="en-US"/>
        </a:p>
      </dgm:t>
    </dgm:pt>
    <dgm:pt modelId="{DF4BF31A-C33C-42D8-B778-462C6FB4A225}" type="sibTrans" cxnId="{3BEB9123-CF54-4D5B-A738-A0DAC72E5307}">
      <dgm:prSet/>
      <dgm:spPr/>
      <dgm:t>
        <a:bodyPr/>
        <a:lstStyle/>
        <a:p>
          <a:endParaRPr lang="en-US"/>
        </a:p>
      </dgm:t>
    </dgm:pt>
    <dgm:pt modelId="{ED08546A-DA77-4001-9020-C6E023ED072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E1FFE32-1600-433E-A861-C5AB28ADD321}" type="parTrans" cxnId="{C00FD34E-48C3-45B6-8ACB-13EA4A0FD456}">
      <dgm:prSet/>
      <dgm:spPr/>
      <dgm:t>
        <a:bodyPr/>
        <a:lstStyle/>
        <a:p>
          <a:endParaRPr lang="en-US"/>
        </a:p>
      </dgm:t>
    </dgm:pt>
    <dgm:pt modelId="{B509F091-9026-4290-86B9-C95C0F694D07}" type="sibTrans" cxnId="{C00FD34E-48C3-45B6-8ACB-13EA4A0FD456}">
      <dgm:prSet/>
      <dgm:spPr/>
      <dgm:t>
        <a:bodyPr/>
        <a:lstStyle/>
        <a:p>
          <a:endParaRPr lang="en-US"/>
        </a:p>
      </dgm:t>
    </dgm:pt>
    <dgm:pt modelId="{C3313A36-C710-471D-AF40-60B69226F0BE}" type="pres">
      <dgm:prSet presAssocID="{2440879E-71B7-40B9-AECB-FE710EF6042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9EDD3FC-CEF3-427F-9254-5B9D61D7B639}" type="pres">
      <dgm:prSet presAssocID="{6BC0CCA3-730A-488F-84EE-BDFA12CC2BB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38C09-D0BC-4406-BFDE-CC54D1EF98F6}" type="pres">
      <dgm:prSet presAssocID="{6BC0CCA3-730A-488F-84EE-BDFA12CC2BB2}" presName="gear1srcNode" presStyleLbl="node1" presStyleIdx="0" presStyleCnt="3"/>
      <dgm:spPr/>
      <dgm:t>
        <a:bodyPr/>
        <a:lstStyle/>
        <a:p>
          <a:endParaRPr lang="en-US"/>
        </a:p>
      </dgm:t>
    </dgm:pt>
    <dgm:pt modelId="{FAF8209D-026D-4C1B-99E4-40C6F17B9FDC}" type="pres">
      <dgm:prSet presAssocID="{6BC0CCA3-730A-488F-84EE-BDFA12CC2BB2}" presName="gear1dstNode" presStyleLbl="node1" presStyleIdx="0" presStyleCnt="3"/>
      <dgm:spPr/>
      <dgm:t>
        <a:bodyPr/>
        <a:lstStyle/>
        <a:p>
          <a:endParaRPr lang="en-US"/>
        </a:p>
      </dgm:t>
    </dgm:pt>
    <dgm:pt modelId="{125B8187-EA2B-49F8-B084-7A6FBEFFF742}" type="pres">
      <dgm:prSet presAssocID="{7C039C92-B9B2-4447-90FC-EB142A444CC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74D0E-ADF6-463D-8367-C58F62C23C3C}" type="pres">
      <dgm:prSet presAssocID="{7C039C92-B9B2-4447-90FC-EB142A444CC4}" presName="gear2srcNode" presStyleLbl="node1" presStyleIdx="1" presStyleCnt="3"/>
      <dgm:spPr/>
      <dgm:t>
        <a:bodyPr/>
        <a:lstStyle/>
        <a:p>
          <a:endParaRPr lang="en-US"/>
        </a:p>
      </dgm:t>
    </dgm:pt>
    <dgm:pt modelId="{F489F9AF-370C-4513-8A9B-CA4F6CD10DE8}" type="pres">
      <dgm:prSet presAssocID="{7C039C92-B9B2-4447-90FC-EB142A444CC4}" presName="gear2dstNode" presStyleLbl="node1" presStyleIdx="1" presStyleCnt="3"/>
      <dgm:spPr/>
      <dgm:t>
        <a:bodyPr/>
        <a:lstStyle/>
        <a:p>
          <a:endParaRPr lang="en-US"/>
        </a:p>
      </dgm:t>
    </dgm:pt>
    <dgm:pt modelId="{8AC236CA-FBAE-45BA-9E0B-15F39D3D3F3F}" type="pres">
      <dgm:prSet presAssocID="{ED08546A-DA77-4001-9020-C6E023ED0724}" presName="gear3" presStyleLbl="node1" presStyleIdx="2" presStyleCnt="3"/>
      <dgm:spPr/>
      <dgm:t>
        <a:bodyPr/>
        <a:lstStyle/>
        <a:p>
          <a:endParaRPr lang="en-US"/>
        </a:p>
      </dgm:t>
    </dgm:pt>
    <dgm:pt modelId="{09AC601E-DAC4-4E1D-89C0-1C34F6CBDB71}" type="pres">
      <dgm:prSet presAssocID="{ED08546A-DA77-4001-9020-C6E023ED072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474D9-006A-4E88-812A-4D42D9B990AD}" type="pres">
      <dgm:prSet presAssocID="{ED08546A-DA77-4001-9020-C6E023ED0724}" presName="gear3srcNode" presStyleLbl="node1" presStyleIdx="2" presStyleCnt="3"/>
      <dgm:spPr/>
      <dgm:t>
        <a:bodyPr/>
        <a:lstStyle/>
        <a:p>
          <a:endParaRPr lang="en-US"/>
        </a:p>
      </dgm:t>
    </dgm:pt>
    <dgm:pt modelId="{A3091D20-B0ED-401C-8863-518CA80CD303}" type="pres">
      <dgm:prSet presAssocID="{ED08546A-DA77-4001-9020-C6E023ED0724}" presName="gear3dstNode" presStyleLbl="node1" presStyleIdx="2" presStyleCnt="3"/>
      <dgm:spPr/>
      <dgm:t>
        <a:bodyPr/>
        <a:lstStyle/>
        <a:p>
          <a:endParaRPr lang="en-US"/>
        </a:p>
      </dgm:t>
    </dgm:pt>
    <dgm:pt modelId="{1C796402-1514-4FFD-A31B-D677023EA365}" type="pres">
      <dgm:prSet presAssocID="{55DFD540-44EC-4427-8AEE-6A9CCCE2A082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3E9C8C54-8221-4C0A-B40E-CA807BAD8A9A}" type="pres">
      <dgm:prSet presAssocID="{DF4BF31A-C33C-42D8-B778-462C6FB4A225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31C8B40B-8098-4C08-9790-04C3C2F49973}" type="pres">
      <dgm:prSet presAssocID="{B509F091-9026-4290-86B9-C95C0F694D07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BAB20A0-3448-40DB-8177-C56CDCDF4D56}" type="presOf" srcId="{ED08546A-DA77-4001-9020-C6E023ED0724}" destId="{A3091D20-B0ED-401C-8863-518CA80CD303}" srcOrd="3" destOrd="0" presId="urn:microsoft.com/office/officeart/2005/8/layout/gear1"/>
    <dgm:cxn modelId="{EC2EBDBE-CC24-4684-8B56-82FC253FDB6C}" type="presOf" srcId="{DF4BF31A-C33C-42D8-B778-462C6FB4A225}" destId="{3E9C8C54-8221-4C0A-B40E-CA807BAD8A9A}" srcOrd="0" destOrd="0" presId="urn:microsoft.com/office/officeart/2005/8/layout/gear1"/>
    <dgm:cxn modelId="{9CD82B4E-F1A7-4221-B0CC-824E9B2D330F}" type="presOf" srcId="{ED08546A-DA77-4001-9020-C6E023ED0724}" destId="{395474D9-006A-4E88-812A-4D42D9B990AD}" srcOrd="2" destOrd="0" presId="urn:microsoft.com/office/officeart/2005/8/layout/gear1"/>
    <dgm:cxn modelId="{85D0EBBC-5E7F-46F8-8C4A-E2C541D7449A}" type="presOf" srcId="{55DFD540-44EC-4427-8AEE-6A9CCCE2A082}" destId="{1C796402-1514-4FFD-A31B-D677023EA365}" srcOrd="0" destOrd="0" presId="urn:microsoft.com/office/officeart/2005/8/layout/gear1"/>
    <dgm:cxn modelId="{E5556055-B89C-400F-9BCF-A22A33D79F6E}" srcId="{2440879E-71B7-40B9-AECB-FE710EF60423}" destId="{6BC0CCA3-730A-488F-84EE-BDFA12CC2BB2}" srcOrd="0" destOrd="0" parTransId="{E78A68B2-4FCB-43F8-83FC-C606CDD6D998}" sibTransId="{55DFD540-44EC-4427-8AEE-6A9CCCE2A082}"/>
    <dgm:cxn modelId="{D747F203-1E6B-415A-B095-C86B8261B69D}" type="presOf" srcId="{7C039C92-B9B2-4447-90FC-EB142A444CC4}" destId="{3E974D0E-ADF6-463D-8367-C58F62C23C3C}" srcOrd="1" destOrd="0" presId="urn:microsoft.com/office/officeart/2005/8/layout/gear1"/>
    <dgm:cxn modelId="{49D0BA04-367B-4763-B437-53317DF95429}" type="presOf" srcId="{6BC0CCA3-730A-488F-84EE-BDFA12CC2BB2}" destId="{FAF8209D-026D-4C1B-99E4-40C6F17B9FDC}" srcOrd="2" destOrd="0" presId="urn:microsoft.com/office/officeart/2005/8/layout/gear1"/>
    <dgm:cxn modelId="{B4C562EA-03A1-4B96-BF4A-A5FCCE1B3023}" type="presOf" srcId="{2440879E-71B7-40B9-AECB-FE710EF60423}" destId="{C3313A36-C710-471D-AF40-60B69226F0BE}" srcOrd="0" destOrd="0" presId="urn:microsoft.com/office/officeart/2005/8/layout/gear1"/>
    <dgm:cxn modelId="{3BEB9123-CF54-4D5B-A738-A0DAC72E5307}" srcId="{2440879E-71B7-40B9-AECB-FE710EF60423}" destId="{7C039C92-B9B2-4447-90FC-EB142A444CC4}" srcOrd="1" destOrd="0" parTransId="{38C0993D-6702-4492-9222-F734A8B054D1}" sibTransId="{DF4BF31A-C33C-42D8-B778-462C6FB4A225}"/>
    <dgm:cxn modelId="{F3B105C0-5B25-47A4-9541-7B138D07FF90}" type="presOf" srcId="{B509F091-9026-4290-86B9-C95C0F694D07}" destId="{31C8B40B-8098-4C08-9790-04C3C2F49973}" srcOrd="0" destOrd="0" presId="urn:microsoft.com/office/officeart/2005/8/layout/gear1"/>
    <dgm:cxn modelId="{E1BEF37C-37CF-4602-A4F5-32A2D9BB7B34}" type="presOf" srcId="{7C039C92-B9B2-4447-90FC-EB142A444CC4}" destId="{125B8187-EA2B-49F8-B084-7A6FBEFFF742}" srcOrd="0" destOrd="0" presId="urn:microsoft.com/office/officeart/2005/8/layout/gear1"/>
    <dgm:cxn modelId="{3F4551F6-C8E0-433D-9F8C-ED82711817B0}" type="presOf" srcId="{6BC0CCA3-730A-488F-84EE-BDFA12CC2BB2}" destId="{69EDD3FC-CEF3-427F-9254-5B9D61D7B639}" srcOrd="0" destOrd="0" presId="urn:microsoft.com/office/officeart/2005/8/layout/gear1"/>
    <dgm:cxn modelId="{81BC4C0A-8556-4C2C-A18B-CA34FEF9D23D}" type="presOf" srcId="{6BC0CCA3-730A-488F-84EE-BDFA12CC2BB2}" destId="{0C338C09-D0BC-4406-BFDE-CC54D1EF98F6}" srcOrd="1" destOrd="0" presId="urn:microsoft.com/office/officeart/2005/8/layout/gear1"/>
    <dgm:cxn modelId="{0760A51D-CE6E-4D5A-B4D3-915DC552232B}" type="presOf" srcId="{ED08546A-DA77-4001-9020-C6E023ED0724}" destId="{09AC601E-DAC4-4E1D-89C0-1C34F6CBDB71}" srcOrd="1" destOrd="0" presId="urn:microsoft.com/office/officeart/2005/8/layout/gear1"/>
    <dgm:cxn modelId="{C00FD34E-48C3-45B6-8ACB-13EA4A0FD456}" srcId="{2440879E-71B7-40B9-AECB-FE710EF60423}" destId="{ED08546A-DA77-4001-9020-C6E023ED0724}" srcOrd="2" destOrd="0" parTransId="{BE1FFE32-1600-433E-A861-C5AB28ADD321}" sibTransId="{B509F091-9026-4290-86B9-C95C0F694D07}"/>
    <dgm:cxn modelId="{8AD5F170-D56D-4BC1-A372-EA17B197D4BA}" type="presOf" srcId="{7C039C92-B9B2-4447-90FC-EB142A444CC4}" destId="{F489F9AF-370C-4513-8A9B-CA4F6CD10DE8}" srcOrd="2" destOrd="0" presId="urn:microsoft.com/office/officeart/2005/8/layout/gear1"/>
    <dgm:cxn modelId="{88992EE0-BE4F-41B9-AB52-C574268FA84C}" type="presOf" srcId="{ED08546A-DA77-4001-9020-C6E023ED0724}" destId="{8AC236CA-FBAE-45BA-9E0B-15F39D3D3F3F}" srcOrd="0" destOrd="0" presId="urn:microsoft.com/office/officeart/2005/8/layout/gear1"/>
    <dgm:cxn modelId="{0AC59379-B174-4779-81D3-267CD2EF3BC1}" type="presParOf" srcId="{C3313A36-C710-471D-AF40-60B69226F0BE}" destId="{69EDD3FC-CEF3-427F-9254-5B9D61D7B639}" srcOrd="0" destOrd="0" presId="urn:microsoft.com/office/officeart/2005/8/layout/gear1"/>
    <dgm:cxn modelId="{7BC289A8-7FF4-457D-99ED-D4FD5DC8BD11}" type="presParOf" srcId="{C3313A36-C710-471D-AF40-60B69226F0BE}" destId="{0C338C09-D0BC-4406-BFDE-CC54D1EF98F6}" srcOrd="1" destOrd="0" presId="urn:microsoft.com/office/officeart/2005/8/layout/gear1"/>
    <dgm:cxn modelId="{C378248B-E843-4D05-8118-E95D8368497C}" type="presParOf" srcId="{C3313A36-C710-471D-AF40-60B69226F0BE}" destId="{FAF8209D-026D-4C1B-99E4-40C6F17B9FDC}" srcOrd="2" destOrd="0" presId="urn:microsoft.com/office/officeart/2005/8/layout/gear1"/>
    <dgm:cxn modelId="{F4654773-D634-49A9-9578-724C2B8159B2}" type="presParOf" srcId="{C3313A36-C710-471D-AF40-60B69226F0BE}" destId="{125B8187-EA2B-49F8-B084-7A6FBEFFF742}" srcOrd="3" destOrd="0" presId="urn:microsoft.com/office/officeart/2005/8/layout/gear1"/>
    <dgm:cxn modelId="{A7706AB6-5BB8-4224-9379-852967CA7B42}" type="presParOf" srcId="{C3313A36-C710-471D-AF40-60B69226F0BE}" destId="{3E974D0E-ADF6-463D-8367-C58F62C23C3C}" srcOrd="4" destOrd="0" presId="urn:microsoft.com/office/officeart/2005/8/layout/gear1"/>
    <dgm:cxn modelId="{459A4FE9-C6C3-4D63-B111-4E2D114DC6CE}" type="presParOf" srcId="{C3313A36-C710-471D-AF40-60B69226F0BE}" destId="{F489F9AF-370C-4513-8A9B-CA4F6CD10DE8}" srcOrd="5" destOrd="0" presId="urn:microsoft.com/office/officeart/2005/8/layout/gear1"/>
    <dgm:cxn modelId="{0D266F61-C2F2-4544-9D8A-743D3982320F}" type="presParOf" srcId="{C3313A36-C710-471D-AF40-60B69226F0BE}" destId="{8AC236CA-FBAE-45BA-9E0B-15F39D3D3F3F}" srcOrd="6" destOrd="0" presId="urn:microsoft.com/office/officeart/2005/8/layout/gear1"/>
    <dgm:cxn modelId="{8896324F-18E0-4266-88BA-41D83396ADD4}" type="presParOf" srcId="{C3313A36-C710-471D-AF40-60B69226F0BE}" destId="{09AC601E-DAC4-4E1D-89C0-1C34F6CBDB71}" srcOrd="7" destOrd="0" presId="urn:microsoft.com/office/officeart/2005/8/layout/gear1"/>
    <dgm:cxn modelId="{1194320D-DF22-4D5C-856E-E4B7A4280875}" type="presParOf" srcId="{C3313A36-C710-471D-AF40-60B69226F0BE}" destId="{395474D9-006A-4E88-812A-4D42D9B990AD}" srcOrd="8" destOrd="0" presId="urn:microsoft.com/office/officeart/2005/8/layout/gear1"/>
    <dgm:cxn modelId="{E18DC603-FDF6-42F0-B5E9-290DF2702174}" type="presParOf" srcId="{C3313A36-C710-471D-AF40-60B69226F0BE}" destId="{A3091D20-B0ED-401C-8863-518CA80CD303}" srcOrd="9" destOrd="0" presId="urn:microsoft.com/office/officeart/2005/8/layout/gear1"/>
    <dgm:cxn modelId="{79481254-F14B-4F0F-8AF9-1FBB36BA822B}" type="presParOf" srcId="{C3313A36-C710-471D-AF40-60B69226F0BE}" destId="{1C796402-1514-4FFD-A31B-D677023EA365}" srcOrd="10" destOrd="0" presId="urn:microsoft.com/office/officeart/2005/8/layout/gear1"/>
    <dgm:cxn modelId="{45B41B48-5018-4618-B644-770035DABE17}" type="presParOf" srcId="{C3313A36-C710-471D-AF40-60B69226F0BE}" destId="{3E9C8C54-8221-4C0A-B40E-CA807BAD8A9A}" srcOrd="11" destOrd="0" presId="urn:microsoft.com/office/officeart/2005/8/layout/gear1"/>
    <dgm:cxn modelId="{D470E98C-7258-4539-996F-3B71A5EF71A7}" type="presParOf" srcId="{C3313A36-C710-471D-AF40-60B69226F0BE}" destId="{31C8B40B-8098-4C08-9790-04C3C2F4997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0C14CA-EF43-4F6F-9888-F2EB37D33C11}" type="doc">
      <dgm:prSet loTypeId="urn:microsoft.com/office/officeart/2005/8/layout/hProcess9" loCatId="process" qsTypeId="urn:microsoft.com/office/officeart/2005/8/quickstyle/3d1" qsCatId="3D" csTypeId="urn:microsoft.com/office/officeart/2005/8/colors/colorful2" csCatId="colorful" phldr="1"/>
      <dgm:spPr/>
    </dgm:pt>
    <dgm:pt modelId="{DED45B84-89F4-4895-8981-C21B9AFDB834}">
      <dgm:prSet phldrT="[Text]"/>
      <dgm:spPr/>
      <dgm:t>
        <a:bodyPr/>
        <a:lstStyle/>
        <a:p>
          <a:r>
            <a:rPr lang="en-US" b="1" dirty="0" smtClean="0"/>
            <a:t>At one point</a:t>
          </a:r>
          <a:endParaRPr lang="en-US" b="1" dirty="0"/>
        </a:p>
      </dgm:t>
    </dgm:pt>
    <dgm:pt modelId="{3A0D4455-1E86-4C94-8E7A-DB18CF4EC45E}" type="parTrans" cxnId="{3E0CDD6A-4248-43A9-AFF8-9F2C5F972106}">
      <dgm:prSet/>
      <dgm:spPr/>
      <dgm:t>
        <a:bodyPr/>
        <a:lstStyle/>
        <a:p>
          <a:endParaRPr lang="en-US"/>
        </a:p>
      </dgm:t>
    </dgm:pt>
    <dgm:pt modelId="{72600A62-83B3-435D-8861-C7034358C159}" type="sibTrans" cxnId="{3E0CDD6A-4248-43A9-AFF8-9F2C5F972106}">
      <dgm:prSet/>
      <dgm:spPr/>
      <dgm:t>
        <a:bodyPr/>
        <a:lstStyle/>
        <a:p>
          <a:endParaRPr lang="en-US"/>
        </a:p>
      </dgm:t>
    </dgm:pt>
    <dgm:pt modelId="{CA1D87E2-8769-43E6-B0DB-359F6B0A3234}">
      <dgm:prSet phldrT="[Text]"/>
      <dgm:spPr/>
      <dgm:t>
        <a:bodyPr/>
        <a:lstStyle/>
        <a:p>
          <a:r>
            <a:rPr lang="en-US" dirty="0" smtClean="0"/>
            <a:t>Atmospheric Method</a:t>
          </a:r>
          <a:endParaRPr lang="en-US" dirty="0"/>
        </a:p>
      </dgm:t>
    </dgm:pt>
    <dgm:pt modelId="{8AD21F4F-657E-41F4-9F7B-E11289610B34}" type="parTrans" cxnId="{F787B059-9945-423A-B574-5B69FE27CF5F}">
      <dgm:prSet/>
      <dgm:spPr/>
      <dgm:t>
        <a:bodyPr/>
        <a:lstStyle/>
        <a:p>
          <a:endParaRPr lang="en-US"/>
        </a:p>
      </dgm:t>
    </dgm:pt>
    <dgm:pt modelId="{E7B8120F-1746-46D6-BBC0-DBD57F31B61E}" type="sibTrans" cxnId="{F787B059-9945-423A-B574-5B69FE27CF5F}">
      <dgm:prSet/>
      <dgm:spPr/>
      <dgm:t>
        <a:bodyPr/>
        <a:lstStyle/>
        <a:p>
          <a:endParaRPr lang="en-US"/>
        </a:p>
      </dgm:t>
    </dgm:pt>
    <dgm:pt modelId="{19E57B79-EBED-444E-A9E6-0F9A83D651B3}">
      <dgm:prSet phldrT="[Text]"/>
      <dgm:spPr/>
      <dgm:t>
        <a:bodyPr/>
        <a:lstStyle/>
        <a:p>
          <a:r>
            <a:rPr lang="en-US" dirty="0" err="1" smtClean="0"/>
            <a:t>Precipitable</a:t>
          </a:r>
          <a:r>
            <a:rPr lang="en-US" dirty="0" smtClean="0"/>
            <a:t> Water</a:t>
          </a:r>
          <a:endParaRPr lang="en-US" dirty="0"/>
        </a:p>
      </dgm:t>
    </dgm:pt>
    <dgm:pt modelId="{9F08EB03-89E3-4D3C-B6D2-1ABBE7BB68AE}" type="parTrans" cxnId="{50376220-6062-4EEC-A795-A4E826646158}">
      <dgm:prSet/>
      <dgm:spPr/>
      <dgm:t>
        <a:bodyPr/>
        <a:lstStyle/>
        <a:p>
          <a:endParaRPr lang="en-US"/>
        </a:p>
      </dgm:t>
    </dgm:pt>
    <dgm:pt modelId="{CABB7232-DFD8-48A3-9518-152B7FAEFBC9}" type="sibTrans" cxnId="{50376220-6062-4EEC-A795-A4E826646158}">
      <dgm:prSet/>
      <dgm:spPr/>
      <dgm:t>
        <a:bodyPr/>
        <a:lstStyle/>
        <a:p>
          <a:endParaRPr lang="en-US"/>
        </a:p>
      </dgm:t>
    </dgm:pt>
    <dgm:pt modelId="{891FA2A6-A8EB-402E-AEF1-8F143A493406}" type="pres">
      <dgm:prSet presAssocID="{A90C14CA-EF43-4F6F-9888-F2EB37D33C11}" presName="CompostProcess" presStyleCnt="0">
        <dgm:presLayoutVars>
          <dgm:dir/>
          <dgm:resizeHandles val="exact"/>
        </dgm:presLayoutVars>
      </dgm:prSet>
      <dgm:spPr/>
    </dgm:pt>
    <dgm:pt modelId="{D3EF23FC-0703-4FC4-9FF1-1948567CE058}" type="pres">
      <dgm:prSet presAssocID="{A90C14CA-EF43-4F6F-9888-F2EB37D33C11}" presName="arrow" presStyleLbl="bgShp" presStyleIdx="0" presStyleCnt="1"/>
      <dgm:spPr/>
      <dgm:t>
        <a:bodyPr/>
        <a:lstStyle/>
        <a:p>
          <a:endParaRPr lang="en-US"/>
        </a:p>
      </dgm:t>
    </dgm:pt>
    <dgm:pt modelId="{490109D3-1550-4358-A771-E67922F16215}" type="pres">
      <dgm:prSet presAssocID="{A90C14CA-EF43-4F6F-9888-F2EB37D33C11}" presName="linearProcess" presStyleCnt="0"/>
      <dgm:spPr/>
    </dgm:pt>
    <dgm:pt modelId="{596E1B39-FCE1-492F-99DE-0C8DC39C0ED2}" type="pres">
      <dgm:prSet presAssocID="{DED45B84-89F4-4895-8981-C21B9AFDB83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1462A-2A17-4A46-914B-B0B76AA7BCCA}" type="pres">
      <dgm:prSet presAssocID="{72600A62-83B3-435D-8861-C7034358C159}" presName="sibTrans" presStyleCnt="0"/>
      <dgm:spPr/>
    </dgm:pt>
    <dgm:pt modelId="{5E0C7605-4291-4551-899A-684F036A8559}" type="pres">
      <dgm:prSet presAssocID="{CA1D87E2-8769-43E6-B0DB-359F6B0A323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2E2096-7C3B-4D82-8BFF-9142B3D39F09}" type="pres">
      <dgm:prSet presAssocID="{E7B8120F-1746-46D6-BBC0-DBD57F31B61E}" presName="sibTrans" presStyleCnt="0"/>
      <dgm:spPr/>
    </dgm:pt>
    <dgm:pt modelId="{1898D878-A870-4E20-B57E-8676EDEFE16D}" type="pres">
      <dgm:prSet presAssocID="{19E57B79-EBED-444E-A9E6-0F9A83D651B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190FE6-A15E-44B9-A44A-FA125A5ADCAE}" type="presOf" srcId="{A90C14CA-EF43-4F6F-9888-F2EB37D33C11}" destId="{891FA2A6-A8EB-402E-AEF1-8F143A493406}" srcOrd="0" destOrd="0" presId="urn:microsoft.com/office/officeart/2005/8/layout/hProcess9"/>
    <dgm:cxn modelId="{0F182DC7-8B97-4C1A-89DD-3CEE5407B94A}" type="presOf" srcId="{19E57B79-EBED-444E-A9E6-0F9A83D651B3}" destId="{1898D878-A870-4E20-B57E-8676EDEFE16D}" srcOrd="0" destOrd="0" presId="urn:microsoft.com/office/officeart/2005/8/layout/hProcess9"/>
    <dgm:cxn modelId="{F787B059-9945-423A-B574-5B69FE27CF5F}" srcId="{A90C14CA-EF43-4F6F-9888-F2EB37D33C11}" destId="{CA1D87E2-8769-43E6-B0DB-359F6B0A3234}" srcOrd="1" destOrd="0" parTransId="{8AD21F4F-657E-41F4-9F7B-E11289610B34}" sibTransId="{E7B8120F-1746-46D6-BBC0-DBD57F31B61E}"/>
    <dgm:cxn modelId="{50376220-6062-4EEC-A795-A4E826646158}" srcId="{A90C14CA-EF43-4F6F-9888-F2EB37D33C11}" destId="{19E57B79-EBED-444E-A9E6-0F9A83D651B3}" srcOrd="2" destOrd="0" parTransId="{9F08EB03-89E3-4D3C-B6D2-1ABBE7BB68AE}" sibTransId="{CABB7232-DFD8-48A3-9518-152B7FAEFBC9}"/>
    <dgm:cxn modelId="{A80F9B50-7A5B-443F-9423-C973C34A770F}" type="presOf" srcId="{CA1D87E2-8769-43E6-B0DB-359F6B0A3234}" destId="{5E0C7605-4291-4551-899A-684F036A8559}" srcOrd="0" destOrd="0" presId="urn:microsoft.com/office/officeart/2005/8/layout/hProcess9"/>
    <dgm:cxn modelId="{3E0CDD6A-4248-43A9-AFF8-9F2C5F972106}" srcId="{A90C14CA-EF43-4F6F-9888-F2EB37D33C11}" destId="{DED45B84-89F4-4895-8981-C21B9AFDB834}" srcOrd="0" destOrd="0" parTransId="{3A0D4455-1E86-4C94-8E7A-DB18CF4EC45E}" sibTransId="{72600A62-83B3-435D-8861-C7034358C159}"/>
    <dgm:cxn modelId="{645845E9-3934-42AD-B418-DE9359316C42}" type="presOf" srcId="{DED45B84-89F4-4895-8981-C21B9AFDB834}" destId="{596E1B39-FCE1-492F-99DE-0C8DC39C0ED2}" srcOrd="0" destOrd="0" presId="urn:microsoft.com/office/officeart/2005/8/layout/hProcess9"/>
    <dgm:cxn modelId="{E77ACA98-5039-4AA9-96EF-AFCD8EF190A1}" type="presParOf" srcId="{891FA2A6-A8EB-402E-AEF1-8F143A493406}" destId="{D3EF23FC-0703-4FC4-9FF1-1948567CE058}" srcOrd="0" destOrd="0" presId="urn:microsoft.com/office/officeart/2005/8/layout/hProcess9"/>
    <dgm:cxn modelId="{6B5B1268-F44E-4042-B222-66DF3FCFD1C5}" type="presParOf" srcId="{891FA2A6-A8EB-402E-AEF1-8F143A493406}" destId="{490109D3-1550-4358-A771-E67922F16215}" srcOrd="1" destOrd="0" presId="urn:microsoft.com/office/officeart/2005/8/layout/hProcess9"/>
    <dgm:cxn modelId="{E634511C-0A1B-4F50-87E2-533118B27CE3}" type="presParOf" srcId="{490109D3-1550-4358-A771-E67922F16215}" destId="{596E1B39-FCE1-492F-99DE-0C8DC39C0ED2}" srcOrd="0" destOrd="0" presId="urn:microsoft.com/office/officeart/2005/8/layout/hProcess9"/>
    <dgm:cxn modelId="{2A6E2BC9-DDEB-4283-ADEF-AE98218309E3}" type="presParOf" srcId="{490109D3-1550-4358-A771-E67922F16215}" destId="{5521462A-2A17-4A46-914B-B0B76AA7BCCA}" srcOrd="1" destOrd="0" presId="urn:microsoft.com/office/officeart/2005/8/layout/hProcess9"/>
    <dgm:cxn modelId="{8E90B142-7E52-4E0B-A7DA-99A139C025A8}" type="presParOf" srcId="{490109D3-1550-4358-A771-E67922F16215}" destId="{5E0C7605-4291-4551-899A-684F036A8559}" srcOrd="2" destOrd="0" presId="urn:microsoft.com/office/officeart/2005/8/layout/hProcess9"/>
    <dgm:cxn modelId="{FF92B691-2798-4461-BB2A-37C6A1AD0C60}" type="presParOf" srcId="{490109D3-1550-4358-A771-E67922F16215}" destId="{8B2E2096-7C3B-4D82-8BFF-9142B3D39F09}" srcOrd="3" destOrd="0" presId="urn:microsoft.com/office/officeart/2005/8/layout/hProcess9"/>
    <dgm:cxn modelId="{AD47ADBC-9D9C-411D-BA93-D084E50D54D7}" type="presParOf" srcId="{490109D3-1550-4358-A771-E67922F16215}" destId="{1898D878-A870-4E20-B57E-8676EDEFE16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0C14CA-EF43-4F6F-9888-F2EB37D33C11}" type="doc">
      <dgm:prSet loTypeId="urn:microsoft.com/office/officeart/2005/8/layout/hProcess9" loCatId="process" qsTypeId="urn:microsoft.com/office/officeart/2005/8/quickstyle/3d1" qsCatId="3D" csTypeId="urn:microsoft.com/office/officeart/2005/8/colors/colorful2" csCatId="colorful" phldr="1"/>
      <dgm:spPr/>
    </dgm:pt>
    <dgm:pt modelId="{DED45B84-89F4-4895-8981-C21B9AFDB834}">
      <dgm:prSet phldrT="[Text]"/>
      <dgm:spPr/>
      <dgm:t>
        <a:bodyPr/>
        <a:lstStyle/>
        <a:p>
          <a:r>
            <a:rPr lang="en-US" b="1" dirty="0" smtClean="0"/>
            <a:t>At a watershed</a:t>
          </a:r>
          <a:endParaRPr lang="en-US" b="1" dirty="0"/>
        </a:p>
      </dgm:t>
    </dgm:pt>
    <dgm:pt modelId="{3A0D4455-1E86-4C94-8E7A-DB18CF4EC45E}" type="parTrans" cxnId="{3E0CDD6A-4248-43A9-AFF8-9F2C5F972106}">
      <dgm:prSet/>
      <dgm:spPr/>
      <dgm:t>
        <a:bodyPr/>
        <a:lstStyle/>
        <a:p>
          <a:endParaRPr lang="en-US"/>
        </a:p>
      </dgm:t>
    </dgm:pt>
    <dgm:pt modelId="{72600A62-83B3-435D-8861-C7034358C159}" type="sibTrans" cxnId="{3E0CDD6A-4248-43A9-AFF8-9F2C5F972106}">
      <dgm:prSet/>
      <dgm:spPr/>
      <dgm:t>
        <a:bodyPr/>
        <a:lstStyle/>
        <a:p>
          <a:endParaRPr lang="en-US"/>
        </a:p>
      </dgm:t>
    </dgm:pt>
    <dgm:pt modelId="{CA1D87E2-8769-43E6-B0DB-359F6B0A3234}">
      <dgm:prSet phldrT="[Text]"/>
      <dgm:spPr/>
      <dgm:t>
        <a:bodyPr/>
        <a:lstStyle/>
        <a:p>
          <a:r>
            <a:rPr lang="en-US" dirty="0" smtClean="0"/>
            <a:t>Hydrologic Methods</a:t>
          </a:r>
          <a:endParaRPr lang="en-US" dirty="0"/>
        </a:p>
      </dgm:t>
    </dgm:pt>
    <dgm:pt modelId="{8AD21F4F-657E-41F4-9F7B-E11289610B34}" type="parTrans" cxnId="{F787B059-9945-423A-B574-5B69FE27CF5F}">
      <dgm:prSet/>
      <dgm:spPr/>
      <dgm:t>
        <a:bodyPr/>
        <a:lstStyle/>
        <a:p>
          <a:endParaRPr lang="en-US"/>
        </a:p>
      </dgm:t>
    </dgm:pt>
    <dgm:pt modelId="{E7B8120F-1746-46D6-BBC0-DBD57F31B61E}" type="sibTrans" cxnId="{F787B059-9945-423A-B574-5B69FE27CF5F}">
      <dgm:prSet/>
      <dgm:spPr/>
      <dgm:t>
        <a:bodyPr/>
        <a:lstStyle/>
        <a:p>
          <a:endParaRPr lang="en-US"/>
        </a:p>
      </dgm:t>
    </dgm:pt>
    <dgm:pt modelId="{19E57B79-EBED-444E-A9E6-0F9A83D651B3}">
      <dgm:prSet phldrT="[Text]"/>
      <dgm:spPr/>
      <dgm:t>
        <a:bodyPr/>
        <a:lstStyle/>
        <a:p>
          <a:r>
            <a:rPr lang="en-US" dirty="0" err="1" smtClean="0"/>
            <a:t>Streamflow</a:t>
          </a:r>
          <a:endParaRPr lang="en-US" dirty="0"/>
        </a:p>
      </dgm:t>
    </dgm:pt>
    <dgm:pt modelId="{9F08EB03-89E3-4D3C-B6D2-1ABBE7BB68AE}" type="parTrans" cxnId="{50376220-6062-4EEC-A795-A4E826646158}">
      <dgm:prSet/>
      <dgm:spPr/>
      <dgm:t>
        <a:bodyPr/>
        <a:lstStyle/>
        <a:p>
          <a:endParaRPr lang="en-US"/>
        </a:p>
      </dgm:t>
    </dgm:pt>
    <dgm:pt modelId="{CABB7232-DFD8-48A3-9518-152B7FAEFBC9}" type="sibTrans" cxnId="{50376220-6062-4EEC-A795-A4E826646158}">
      <dgm:prSet/>
      <dgm:spPr/>
      <dgm:t>
        <a:bodyPr/>
        <a:lstStyle/>
        <a:p>
          <a:endParaRPr lang="en-US"/>
        </a:p>
      </dgm:t>
    </dgm:pt>
    <dgm:pt modelId="{891FA2A6-A8EB-402E-AEF1-8F143A493406}" type="pres">
      <dgm:prSet presAssocID="{A90C14CA-EF43-4F6F-9888-F2EB37D33C11}" presName="CompostProcess" presStyleCnt="0">
        <dgm:presLayoutVars>
          <dgm:dir/>
          <dgm:resizeHandles val="exact"/>
        </dgm:presLayoutVars>
      </dgm:prSet>
      <dgm:spPr/>
    </dgm:pt>
    <dgm:pt modelId="{D3EF23FC-0703-4FC4-9FF1-1948567CE058}" type="pres">
      <dgm:prSet presAssocID="{A90C14CA-EF43-4F6F-9888-F2EB37D33C11}" presName="arrow" presStyleLbl="bgShp" presStyleIdx="0" presStyleCnt="1"/>
      <dgm:spPr/>
      <dgm:t>
        <a:bodyPr/>
        <a:lstStyle/>
        <a:p>
          <a:endParaRPr lang="en-US"/>
        </a:p>
      </dgm:t>
    </dgm:pt>
    <dgm:pt modelId="{490109D3-1550-4358-A771-E67922F16215}" type="pres">
      <dgm:prSet presAssocID="{A90C14CA-EF43-4F6F-9888-F2EB37D33C11}" presName="linearProcess" presStyleCnt="0"/>
      <dgm:spPr/>
    </dgm:pt>
    <dgm:pt modelId="{596E1B39-FCE1-492F-99DE-0C8DC39C0ED2}" type="pres">
      <dgm:prSet presAssocID="{DED45B84-89F4-4895-8981-C21B9AFDB83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1462A-2A17-4A46-914B-B0B76AA7BCCA}" type="pres">
      <dgm:prSet presAssocID="{72600A62-83B3-435D-8861-C7034358C159}" presName="sibTrans" presStyleCnt="0"/>
      <dgm:spPr/>
    </dgm:pt>
    <dgm:pt modelId="{5E0C7605-4291-4551-899A-684F036A8559}" type="pres">
      <dgm:prSet presAssocID="{CA1D87E2-8769-43E6-B0DB-359F6B0A323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2E2096-7C3B-4D82-8BFF-9142B3D39F09}" type="pres">
      <dgm:prSet presAssocID="{E7B8120F-1746-46D6-BBC0-DBD57F31B61E}" presName="sibTrans" presStyleCnt="0"/>
      <dgm:spPr/>
    </dgm:pt>
    <dgm:pt modelId="{1898D878-A870-4E20-B57E-8676EDEFE16D}" type="pres">
      <dgm:prSet presAssocID="{19E57B79-EBED-444E-A9E6-0F9A83D651B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9FD858-DCB9-4E1E-B308-1AF5771D41E7}" type="presOf" srcId="{19E57B79-EBED-444E-A9E6-0F9A83D651B3}" destId="{1898D878-A870-4E20-B57E-8676EDEFE16D}" srcOrd="0" destOrd="0" presId="urn:microsoft.com/office/officeart/2005/8/layout/hProcess9"/>
    <dgm:cxn modelId="{460E1FB0-63CB-4C06-8E23-D52A25C207F6}" type="presOf" srcId="{DED45B84-89F4-4895-8981-C21B9AFDB834}" destId="{596E1B39-FCE1-492F-99DE-0C8DC39C0ED2}" srcOrd="0" destOrd="0" presId="urn:microsoft.com/office/officeart/2005/8/layout/hProcess9"/>
    <dgm:cxn modelId="{FCFA1B08-7CEC-4AB7-A117-7B36BEE2D76F}" type="presOf" srcId="{A90C14CA-EF43-4F6F-9888-F2EB37D33C11}" destId="{891FA2A6-A8EB-402E-AEF1-8F143A493406}" srcOrd="0" destOrd="0" presId="urn:microsoft.com/office/officeart/2005/8/layout/hProcess9"/>
    <dgm:cxn modelId="{F787B059-9945-423A-B574-5B69FE27CF5F}" srcId="{A90C14CA-EF43-4F6F-9888-F2EB37D33C11}" destId="{CA1D87E2-8769-43E6-B0DB-359F6B0A3234}" srcOrd="1" destOrd="0" parTransId="{8AD21F4F-657E-41F4-9F7B-E11289610B34}" sibTransId="{E7B8120F-1746-46D6-BBC0-DBD57F31B61E}"/>
    <dgm:cxn modelId="{50376220-6062-4EEC-A795-A4E826646158}" srcId="{A90C14CA-EF43-4F6F-9888-F2EB37D33C11}" destId="{19E57B79-EBED-444E-A9E6-0F9A83D651B3}" srcOrd="2" destOrd="0" parTransId="{9F08EB03-89E3-4D3C-B6D2-1ABBE7BB68AE}" sibTransId="{CABB7232-DFD8-48A3-9518-152B7FAEFBC9}"/>
    <dgm:cxn modelId="{F9185712-B211-40DB-9229-104DA67F766B}" type="presOf" srcId="{CA1D87E2-8769-43E6-B0DB-359F6B0A3234}" destId="{5E0C7605-4291-4551-899A-684F036A8559}" srcOrd="0" destOrd="0" presId="urn:microsoft.com/office/officeart/2005/8/layout/hProcess9"/>
    <dgm:cxn modelId="{3E0CDD6A-4248-43A9-AFF8-9F2C5F972106}" srcId="{A90C14CA-EF43-4F6F-9888-F2EB37D33C11}" destId="{DED45B84-89F4-4895-8981-C21B9AFDB834}" srcOrd="0" destOrd="0" parTransId="{3A0D4455-1E86-4C94-8E7A-DB18CF4EC45E}" sibTransId="{72600A62-83B3-435D-8861-C7034358C159}"/>
    <dgm:cxn modelId="{65A796A7-702F-4C1D-AE3F-9F3EC2F4C304}" type="presParOf" srcId="{891FA2A6-A8EB-402E-AEF1-8F143A493406}" destId="{D3EF23FC-0703-4FC4-9FF1-1948567CE058}" srcOrd="0" destOrd="0" presId="urn:microsoft.com/office/officeart/2005/8/layout/hProcess9"/>
    <dgm:cxn modelId="{C18E8F6A-DEE5-43D0-BCBC-707574F94266}" type="presParOf" srcId="{891FA2A6-A8EB-402E-AEF1-8F143A493406}" destId="{490109D3-1550-4358-A771-E67922F16215}" srcOrd="1" destOrd="0" presId="urn:microsoft.com/office/officeart/2005/8/layout/hProcess9"/>
    <dgm:cxn modelId="{F3356F12-F5A1-42B5-9613-BB53DF6614E5}" type="presParOf" srcId="{490109D3-1550-4358-A771-E67922F16215}" destId="{596E1B39-FCE1-492F-99DE-0C8DC39C0ED2}" srcOrd="0" destOrd="0" presId="urn:microsoft.com/office/officeart/2005/8/layout/hProcess9"/>
    <dgm:cxn modelId="{5D2625E5-7F9C-4DA4-994C-08E92239F4C6}" type="presParOf" srcId="{490109D3-1550-4358-A771-E67922F16215}" destId="{5521462A-2A17-4A46-914B-B0B76AA7BCCA}" srcOrd="1" destOrd="0" presId="urn:microsoft.com/office/officeart/2005/8/layout/hProcess9"/>
    <dgm:cxn modelId="{79F86016-45C4-43D1-B996-1FE56977B778}" type="presParOf" srcId="{490109D3-1550-4358-A771-E67922F16215}" destId="{5E0C7605-4291-4551-899A-684F036A8559}" srcOrd="2" destOrd="0" presId="urn:microsoft.com/office/officeart/2005/8/layout/hProcess9"/>
    <dgm:cxn modelId="{6E00865B-371E-41AD-B3C8-560DF3874B30}" type="presParOf" srcId="{490109D3-1550-4358-A771-E67922F16215}" destId="{8B2E2096-7C3B-4D82-8BFF-9142B3D39F09}" srcOrd="3" destOrd="0" presId="urn:microsoft.com/office/officeart/2005/8/layout/hProcess9"/>
    <dgm:cxn modelId="{161C8EEB-C1FD-4602-9B5B-3CAACAFA8E25}" type="presParOf" srcId="{490109D3-1550-4358-A771-E67922F16215}" destId="{1898D878-A870-4E20-B57E-8676EDEFE16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AD2EF3-A466-4F66-B22E-18D5414CFAFC}" type="doc">
      <dgm:prSet loTypeId="urn:microsoft.com/office/officeart/2005/8/layout/hList1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2360CA-9290-45E3-826D-F7D4FC040E05}">
      <dgm:prSet phldrT="[Text]"/>
      <dgm:spPr/>
      <dgm:t>
        <a:bodyPr/>
        <a:lstStyle/>
        <a:p>
          <a:r>
            <a:rPr lang="en-US" b="1" dirty="0" smtClean="0"/>
            <a:t>Excess Rainfall</a:t>
          </a:r>
          <a:endParaRPr lang="en-US" b="1" dirty="0"/>
        </a:p>
      </dgm:t>
    </dgm:pt>
    <dgm:pt modelId="{CBC2C389-359D-41BF-BDC3-5EA7CDFADEAF}" type="parTrans" cxnId="{1E921E7E-952E-482E-80BB-A569257F5E4F}">
      <dgm:prSet/>
      <dgm:spPr/>
      <dgm:t>
        <a:bodyPr/>
        <a:lstStyle/>
        <a:p>
          <a:endParaRPr lang="en-US"/>
        </a:p>
      </dgm:t>
    </dgm:pt>
    <dgm:pt modelId="{45063C3C-C8C1-40B9-982A-2C8E722880B9}" type="sibTrans" cxnId="{1E921E7E-952E-482E-80BB-A569257F5E4F}">
      <dgm:prSet/>
      <dgm:spPr/>
      <dgm:t>
        <a:bodyPr/>
        <a:lstStyle/>
        <a:p>
          <a:endParaRPr lang="en-US"/>
        </a:p>
      </dgm:t>
    </dgm:pt>
    <dgm:pt modelId="{898D7FCD-09C3-4A17-8AFE-49E03E31641C}">
      <dgm:prSet phldrT="[Text]"/>
      <dgm:spPr/>
      <dgm:t>
        <a:bodyPr/>
        <a:lstStyle/>
        <a:p>
          <a:r>
            <a:rPr lang="en-US" dirty="0" smtClean="0"/>
            <a:t>SCS Method for Abstractions</a:t>
          </a:r>
          <a:endParaRPr lang="en-US" dirty="0"/>
        </a:p>
      </dgm:t>
    </dgm:pt>
    <dgm:pt modelId="{517C33FE-F23E-4C54-9286-9E17F3CE851E}" type="parTrans" cxnId="{C517E10A-004C-4EC0-939D-9B45689BD58F}">
      <dgm:prSet/>
      <dgm:spPr/>
      <dgm:t>
        <a:bodyPr/>
        <a:lstStyle/>
        <a:p>
          <a:endParaRPr lang="en-US"/>
        </a:p>
      </dgm:t>
    </dgm:pt>
    <dgm:pt modelId="{004835D2-050C-4573-9F4B-71B627EA21BA}" type="sibTrans" cxnId="{C517E10A-004C-4EC0-939D-9B45689BD58F}">
      <dgm:prSet/>
      <dgm:spPr/>
      <dgm:t>
        <a:bodyPr/>
        <a:lstStyle/>
        <a:p>
          <a:endParaRPr lang="en-US"/>
        </a:p>
      </dgm:t>
    </dgm:pt>
    <dgm:pt modelId="{77D09EAA-4A55-419F-8403-50784A8DA548}">
      <dgm:prSet phldrT="[Text]"/>
      <dgm:spPr/>
      <dgm:t>
        <a:bodyPr/>
        <a:lstStyle/>
        <a:p>
          <a:r>
            <a:rPr lang="en-US" b="1" dirty="0" smtClean="0"/>
            <a:t>Direct Runoff</a:t>
          </a:r>
        </a:p>
      </dgm:t>
    </dgm:pt>
    <dgm:pt modelId="{D5218A95-AD0D-4C1E-A75B-69C443F78819}" type="parTrans" cxnId="{D4993BD3-09EB-41A8-BC62-B46B1DFDEA31}">
      <dgm:prSet/>
      <dgm:spPr/>
      <dgm:t>
        <a:bodyPr/>
        <a:lstStyle/>
        <a:p>
          <a:endParaRPr lang="en-US"/>
        </a:p>
      </dgm:t>
    </dgm:pt>
    <dgm:pt modelId="{765C71BC-870F-41B6-B398-40EDFDA4DABA}" type="sibTrans" cxnId="{D4993BD3-09EB-41A8-BC62-B46B1DFDEA31}">
      <dgm:prSet/>
      <dgm:spPr/>
      <dgm:t>
        <a:bodyPr/>
        <a:lstStyle/>
        <a:p>
          <a:endParaRPr lang="en-US"/>
        </a:p>
      </dgm:t>
    </dgm:pt>
    <dgm:pt modelId="{95CC217A-7D97-436F-9AD9-F50BA46826DC}">
      <dgm:prSet phldrT="[Text]"/>
      <dgm:spPr/>
      <dgm:t>
        <a:bodyPr/>
        <a:lstStyle/>
        <a:p>
          <a:r>
            <a:rPr lang="en-US" dirty="0" smtClean="0"/>
            <a:t>Unit Hydrograph</a:t>
          </a:r>
          <a:endParaRPr lang="en-US" dirty="0"/>
        </a:p>
      </dgm:t>
    </dgm:pt>
    <dgm:pt modelId="{34E2ED1C-943D-4D47-9C73-E3159AA31AD2}" type="parTrans" cxnId="{37BBB878-506D-40B5-908B-02E5EC42D40F}">
      <dgm:prSet/>
      <dgm:spPr/>
      <dgm:t>
        <a:bodyPr/>
        <a:lstStyle/>
        <a:p>
          <a:endParaRPr lang="en-US"/>
        </a:p>
      </dgm:t>
    </dgm:pt>
    <dgm:pt modelId="{AB3DE694-52B2-4913-82FC-1ED06E9C5FB5}" type="sibTrans" cxnId="{37BBB878-506D-40B5-908B-02E5EC42D40F}">
      <dgm:prSet/>
      <dgm:spPr/>
      <dgm:t>
        <a:bodyPr/>
        <a:lstStyle/>
        <a:p>
          <a:endParaRPr lang="en-US"/>
        </a:p>
      </dgm:t>
    </dgm:pt>
    <dgm:pt modelId="{C5A8F552-F7FA-48B4-ADCA-8248432D139F}">
      <dgm:prSet phldrT="[Text]"/>
      <dgm:spPr/>
      <dgm:t>
        <a:bodyPr/>
        <a:lstStyle/>
        <a:p>
          <a:r>
            <a:rPr lang="en-US" b="1" dirty="0" smtClean="0"/>
            <a:t>River Routing</a:t>
          </a:r>
        </a:p>
      </dgm:t>
    </dgm:pt>
    <dgm:pt modelId="{71F4295F-16B9-4593-96E8-D33B09F496E2}" type="parTrans" cxnId="{95EF0D63-E7C0-4AE8-BFB2-DDD7AE65D6B9}">
      <dgm:prSet/>
      <dgm:spPr/>
      <dgm:t>
        <a:bodyPr/>
        <a:lstStyle/>
        <a:p>
          <a:endParaRPr lang="en-US"/>
        </a:p>
      </dgm:t>
    </dgm:pt>
    <dgm:pt modelId="{071D2B6E-207C-4B94-9488-0EE7BED217DB}" type="sibTrans" cxnId="{95EF0D63-E7C0-4AE8-BFB2-DDD7AE65D6B9}">
      <dgm:prSet/>
      <dgm:spPr/>
      <dgm:t>
        <a:bodyPr/>
        <a:lstStyle/>
        <a:p>
          <a:endParaRPr lang="en-US"/>
        </a:p>
      </dgm:t>
    </dgm:pt>
    <dgm:pt modelId="{1CD49BD7-535F-440A-868C-AFB197A6F08C}">
      <dgm:prSet phldrT="[Text]"/>
      <dgm:spPr/>
      <dgm:t>
        <a:bodyPr/>
        <a:lstStyle/>
        <a:p>
          <a:r>
            <a:rPr lang="en-US" dirty="0" smtClean="0"/>
            <a:t>Muskingum Method</a:t>
          </a:r>
          <a:endParaRPr lang="en-US" dirty="0"/>
        </a:p>
      </dgm:t>
    </dgm:pt>
    <dgm:pt modelId="{B6BCAF09-1D61-4D8E-B3BF-1825EC542A36}" type="parTrans" cxnId="{1FEB7A61-63FC-43F1-9AA4-7C3FFFA6E46D}">
      <dgm:prSet/>
      <dgm:spPr/>
      <dgm:t>
        <a:bodyPr/>
        <a:lstStyle/>
        <a:p>
          <a:endParaRPr lang="en-US"/>
        </a:p>
      </dgm:t>
    </dgm:pt>
    <dgm:pt modelId="{548C7312-6277-4801-82B3-FA306AD458F7}" type="sibTrans" cxnId="{1FEB7A61-63FC-43F1-9AA4-7C3FFFA6E46D}">
      <dgm:prSet/>
      <dgm:spPr/>
      <dgm:t>
        <a:bodyPr/>
        <a:lstStyle/>
        <a:p>
          <a:endParaRPr lang="en-US"/>
        </a:p>
      </dgm:t>
    </dgm:pt>
    <dgm:pt modelId="{98B1B44A-F7A2-4C79-A195-D468513B400F}" type="pres">
      <dgm:prSet presAssocID="{4AAD2EF3-A466-4F66-B22E-18D5414CFA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E543DA-F2B5-41C5-B08F-6B568C73079F}" type="pres">
      <dgm:prSet presAssocID="{722360CA-9290-45E3-826D-F7D4FC040E05}" presName="composite" presStyleCnt="0"/>
      <dgm:spPr/>
    </dgm:pt>
    <dgm:pt modelId="{E61D3A66-BA58-4AB8-AB1B-FD009ED1990F}" type="pres">
      <dgm:prSet presAssocID="{722360CA-9290-45E3-826D-F7D4FC040E0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288E8-9826-4E9C-9885-0BC345AAE1D7}" type="pres">
      <dgm:prSet presAssocID="{722360CA-9290-45E3-826D-F7D4FC040E0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0306D-E2FB-43A2-A3B5-03C2D724EA63}" type="pres">
      <dgm:prSet presAssocID="{45063C3C-C8C1-40B9-982A-2C8E722880B9}" presName="space" presStyleCnt="0"/>
      <dgm:spPr/>
    </dgm:pt>
    <dgm:pt modelId="{D579C8FE-3A18-4B16-A402-67A1C404DBDC}" type="pres">
      <dgm:prSet presAssocID="{77D09EAA-4A55-419F-8403-50784A8DA548}" presName="composite" presStyleCnt="0"/>
      <dgm:spPr/>
    </dgm:pt>
    <dgm:pt modelId="{D43B5AE3-495F-4C4A-B468-CF94062DB054}" type="pres">
      <dgm:prSet presAssocID="{77D09EAA-4A55-419F-8403-50784A8DA54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28BD2-19EE-4897-8C38-D32F796AF305}" type="pres">
      <dgm:prSet presAssocID="{77D09EAA-4A55-419F-8403-50784A8DA54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FBEC5-C140-40D3-A08A-01896C1A6C3D}" type="pres">
      <dgm:prSet presAssocID="{765C71BC-870F-41B6-B398-40EDFDA4DABA}" presName="space" presStyleCnt="0"/>
      <dgm:spPr/>
    </dgm:pt>
    <dgm:pt modelId="{6C4C8F73-512A-4869-8226-874568B661B8}" type="pres">
      <dgm:prSet presAssocID="{C5A8F552-F7FA-48B4-ADCA-8248432D139F}" presName="composite" presStyleCnt="0"/>
      <dgm:spPr/>
    </dgm:pt>
    <dgm:pt modelId="{93EF511C-7004-4128-B362-DCD919C56FB2}" type="pres">
      <dgm:prSet presAssocID="{C5A8F552-F7FA-48B4-ADCA-8248432D139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1D62C-C9C2-4239-AEB3-F48199A9E088}" type="pres">
      <dgm:prSet presAssocID="{C5A8F552-F7FA-48B4-ADCA-8248432D139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115CC4-06AD-43D0-A824-148FA5B8918E}" type="presOf" srcId="{898D7FCD-09C3-4A17-8AFE-49E03E31641C}" destId="{466288E8-9826-4E9C-9885-0BC345AAE1D7}" srcOrd="0" destOrd="0" presId="urn:microsoft.com/office/officeart/2005/8/layout/hList1"/>
    <dgm:cxn modelId="{C517E10A-004C-4EC0-939D-9B45689BD58F}" srcId="{722360CA-9290-45E3-826D-F7D4FC040E05}" destId="{898D7FCD-09C3-4A17-8AFE-49E03E31641C}" srcOrd="0" destOrd="0" parTransId="{517C33FE-F23E-4C54-9286-9E17F3CE851E}" sibTransId="{004835D2-050C-4573-9F4B-71B627EA21BA}"/>
    <dgm:cxn modelId="{06B2D4B6-4FA8-493D-B243-EE2932957B6F}" type="presOf" srcId="{722360CA-9290-45E3-826D-F7D4FC040E05}" destId="{E61D3A66-BA58-4AB8-AB1B-FD009ED1990F}" srcOrd="0" destOrd="0" presId="urn:microsoft.com/office/officeart/2005/8/layout/hList1"/>
    <dgm:cxn modelId="{F80942B9-17FE-4DF1-AF50-E4CD86C44E63}" type="presOf" srcId="{77D09EAA-4A55-419F-8403-50784A8DA548}" destId="{D43B5AE3-495F-4C4A-B468-CF94062DB054}" srcOrd="0" destOrd="0" presId="urn:microsoft.com/office/officeart/2005/8/layout/hList1"/>
    <dgm:cxn modelId="{95EF0D63-E7C0-4AE8-BFB2-DDD7AE65D6B9}" srcId="{4AAD2EF3-A466-4F66-B22E-18D5414CFAFC}" destId="{C5A8F552-F7FA-48B4-ADCA-8248432D139F}" srcOrd="2" destOrd="0" parTransId="{71F4295F-16B9-4593-96E8-D33B09F496E2}" sibTransId="{071D2B6E-207C-4B94-9488-0EE7BED217DB}"/>
    <dgm:cxn modelId="{1FEB7A61-63FC-43F1-9AA4-7C3FFFA6E46D}" srcId="{C5A8F552-F7FA-48B4-ADCA-8248432D139F}" destId="{1CD49BD7-535F-440A-868C-AFB197A6F08C}" srcOrd="0" destOrd="0" parTransId="{B6BCAF09-1D61-4D8E-B3BF-1825EC542A36}" sibTransId="{548C7312-6277-4801-82B3-FA306AD458F7}"/>
    <dgm:cxn modelId="{464650AD-7263-4B57-9B03-151BBAA603A0}" type="presOf" srcId="{95CC217A-7D97-436F-9AD9-F50BA46826DC}" destId="{EF628BD2-19EE-4897-8C38-D32F796AF305}" srcOrd="0" destOrd="0" presId="urn:microsoft.com/office/officeart/2005/8/layout/hList1"/>
    <dgm:cxn modelId="{1997FA51-0BB1-44DF-8807-DFC7D643BAD3}" type="presOf" srcId="{C5A8F552-F7FA-48B4-ADCA-8248432D139F}" destId="{93EF511C-7004-4128-B362-DCD919C56FB2}" srcOrd="0" destOrd="0" presId="urn:microsoft.com/office/officeart/2005/8/layout/hList1"/>
    <dgm:cxn modelId="{C407840C-5ADF-453A-9E2F-710053428C58}" type="presOf" srcId="{4AAD2EF3-A466-4F66-B22E-18D5414CFAFC}" destId="{98B1B44A-F7A2-4C79-A195-D468513B400F}" srcOrd="0" destOrd="0" presId="urn:microsoft.com/office/officeart/2005/8/layout/hList1"/>
    <dgm:cxn modelId="{D4993BD3-09EB-41A8-BC62-B46B1DFDEA31}" srcId="{4AAD2EF3-A466-4F66-B22E-18D5414CFAFC}" destId="{77D09EAA-4A55-419F-8403-50784A8DA548}" srcOrd="1" destOrd="0" parTransId="{D5218A95-AD0D-4C1E-A75B-69C443F78819}" sibTransId="{765C71BC-870F-41B6-B398-40EDFDA4DABA}"/>
    <dgm:cxn modelId="{1E921E7E-952E-482E-80BB-A569257F5E4F}" srcId="{4AAD2EF3-A466-4F66-B22E-18D5414CFAFC}" destId="{722360CA-9290-45E3-826D-F7D4FC040E05}" srcOrd="0" destOrd="0" parTransId="{CBC2C389-359D-41BF-BDC3-5EA7CDFADEAF}" sibTransId="{45063C3C-C8C1-40B9-982A-2C8E722880B9}"/>
    <dgm:cxn modelId="{A97E1212-6AD2-4DC9-9767-ABE0749BF9F1}" type="presOf" srcId="{1CD49BD7-535F-440A-868C-AFB197A6F08C}" destId="{3C71D62C-C9C2-4239-AEB3-F48199A9E088}" srcOrd="0" destOrd="0" presId="urn:microsoft.com/office/officeart/2005/8/layout/hList1"/>
    <dgm:cxn modelId="{37BBB878-506D-40B5-908B-02E5EC42D40F}" srcId="{77D09EAA-4A55-419F-8403-50784A8DA548}" destId="{95CC217A-7D97-436F-9AD9-F50BA46826DC}" srcOrd="0" destOrd="0" parTransId="{34E2ED1C-943D-4D47-9C73-E3159AA31AD2}" sibTransId="{AB3DE694-52B2-4913-82FC-1ED06E9C5FB5}"/>
    <dgm:cxn modelId="{0B5B46E8-EE02-457A-8BED-878D9E6B0C2F}" type="presParOf" srcId="{98B1B44A-F7A2-4C79-A195-D468513B400F}" destId="{E8E543DA-F2B5-41C5-B08F-6B568C73079F}" srcOrd="0" destOrd="0" presId="urn:microsoft.com/office/officeart/2005/8/layout/hList1"/>
    <dgm:cxn modelId="{C079CFC0-CCEE-4D2B-BC1A-ADBF5125A0B0}" type="presParOf" srcId="{E8E543DA-F2B5-41C5-B08F-6B568C73079F}" destId="{E61D3A66-BA58-4AB8-AB1B-FD009ED1990F}" srcOrd="0" destOrd="0" presId="urn:microsoft.com/office/officeart/2005/8/layout/hList1"/>
    <dgm:cxn modelId="{7504869F-F051-4BAE-B4AE-A08FF3C6E899}" type="presParOf" srcId="{E8E543DA-F2B5-41C5-B08F-6B568C73079F}" destId="{466288E8-9826-4E9C-9885-0BC345AAE1D7}" srcOrd="1" destOrd="0" presId="urn:microsoft.com/office/officeart/2005/8/layout/hList1"/>
    <dgm:cxn modelId="{E4D4B250-BAAC-405F-B52D-6B890305FE32}" type="presParOf" srcId="{98B1B44A-F7A2-4C79-A195-D468513B400F}" destId="{4EA0306D-E2FB-43A2-A3B5-03C2D724EA63}" srcOrd="1" destOrd="0" presId="urn:microsoft.com/office/officeart/2005/8/layout/hList1"/>
    <dgm:cxn modelId="{8C4189F3-F318-40D0-8272-AA7155D450AF}" type="presParOf" srcId="{98B1B44A-F7A2-4C79-A195-D468513B400F}" destId="{D579C8FE-3A18-4B16-A402-67A1C404DBDC}" srcOrd="2" destOrd="0" presId="urn:microsoft.com/office/officeart/2005/8/layout/hList1"/>
    <dgm:cxn modelId="{C780A125-00FD-48D5-B199-760CF6056FD0}" type="presParOf" srcId="{D579C8FE-3A18-4B16-A402-67A1C404DBDC}" destId="{D43B5AE3-495F-4C4A-B468-CF94062DB054}" srcOrd="0" destOrd="0" presId="urn:microsoft.com/office/officeart/2005/8/layout/hList1"/>
    <dgm:cxn modelId="{43E368DE-9177-4C1A-A7BC-C1D5EDB63D4E}" type="presParOf" srcId="{D579C8FE-3A18-4B16-A402-67A1C404DBDC}" destId="{EF628BD2-19EE-4897-8C38-D32F796AF305}" srcOrd="1" destOrd="0" presId="urn:microsoft.com/office/officeart/2005/8/layout/hList1"/>
    <dgm:cxn modelId="{9B708814-E417-479A-984F-EDD881475662}" type="presParOf" srcId="{98B1B44A-F7A2-4C79-A195-D468513B400F}" destId="{0C9FBEC5-C140-40D3-A08A-01896C1A6C3D}" srcOrd="3" destOrd="0" presId="urn:microsoft.com/office/officeart/2005/8/layout/hList1"/>
    <dgm:cxn modelId="{848114ED-297F-4E46-9D98-6D187C25BB0E}" type="presParOf" srcId="{98B1B44A-F7A2-4C79-A195-D468513B400F}" destId="{6C4C8F73-512A-4869-8226-874568B661B8}" srcOrd="4" destOrd="0" presId="urn:microsoft.com/office/officeart/2005/8/layout/hList1"/>
    <dgm:cxn modelId="{4266B512-2686-43F6-9EA3-637110CFE5AD}" type="presParOf" srcId="{6C4C8F73-512A-4869-8226-874568B661B8}" destId="{93EF511C-7004-4128-B362-DCD919C56FB2}" srcOrd="0" destOrd="0" presId="urn:microsoft.com/office/officeart/2005/8/layout/hList1"/>
    <dgm:cxn modelId="{581F8B0F-E93A-4D55-AE49-56D45394FB19}" type="presParOf" srcId="{6C4C8F73-512A-4869-8226-874568B661B8}" destId="{3C71D62C-C9C2-4239-AEB3-F48199A9E0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89507C-D3AA-4BF4-BE1D-F25E6AC01E93}" type="doc">
      <dgm:prSet loTypeId="urn:microsoft.com/office/officeart/2005/8/layout/target2" loCatId="relationship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6DC62D9-629F-4C85-BD11-09B431D36CAF}">
      <dgm:prSet phldrT="[Text]" custT="1"/>
      <dgm:spPr/>
      <dgm:t>
        <a:bodyPr/>
        <a:lstStyle/>
        <a:p>
          <a:r>
            <a:rPr lang="en-US" sz="3200" dirty="0" err="1" smtClean="0"/>
            <a:t>OpenMI</a:t>
          </a:r>
          <a:endParaRPr lang="en-US" sz="3200" dirty="0"/>
        </a:p>
      </dgm:t>
    </dgm:pt>
    <dgm:pt modelId="{79368CAE-2E16-4525-9CD4-9A1252966F4D}" type="parTrans" cxnId="{B920675A-7F63-4FAC-B3A7-7FEFD5551CE2}">
      <dgm:prSet/>
      <dgm:spPr/>
      <dgm:t>
        <a:bodyPr/>
        <a:lstStyle/>
        <a:p>
          <a:endParaRPr lang="en-US"/>
        </a:p>
      </dgm:t>
    </dgm:pt>
    <dgm:pt modelId="{31C5DADD-68FD-434C-BAC6-8F63B3F750BF}" type="sibTrans" cxnId="{B920675A-7F63-4FAC-B3A7-7FEFD5551CE2}">
      <dgm:prSet/>
      <dgm:spPr/>
      <dgm:t>
        <a:bodyPr/>
        <a:lstStyle/>
        <a:p>
          <a:endParaRPr lang="en-US"/>
        </a:p>
      </dgm:t>
    </dgm:pt>
    <dgm:pt modelId="{02C69657-EE1E-43AE-9B9E-D59581F3D4E5}">
      <dgm:prSet phldrT="[Text]"/>
      <dgm:spPr/>
      <dgm:t>
        <a:bodyPr/>
        <a:lstStyle/>
        <a:p>
          <a:r>
            <a:rPr lang="en-US" dirty="0" smtClean="0"/>
            <a:t>SCS Method for Abstractions</a:t>
          </a:r>
          <a:endParaRPr lang="en-US" dirty="0"/>
        </a:p>
      </dgm:t>
    </dgm:pt>
    <dgm:pt modelId="{1695058E-3881-4822-9BC6-C1087D081A0B}" type="parTrans" cxnId="{6B903D0D-5C62-4BFA-95F0-D4F28A86D413}">
      <dgm:prSet/>
      <dgm:spPr/>
      <dgm:t>
        <a:bodyPr/>
        <a:lstStyle/>
        <a:p>
          <a:endParaRPr lang="en-US"/>
        </a:p>
      </dgm:t>
    </dgm:pt>
    <dgm:pt modelId="{97EBA320-03E0-4692-9104-8CFFCAB1C0D1}" type="sibTrans" cxnId="{6B903D0D-5C62-4BFA-95F0-D4F28A86D413}">
      <dgm:prSet/>
      <dgm:spPr/>
      <dgm:t>
        <a:bodyPr/>
        <a:lstStyle/>
        <a:p>
          <a:endParaRPr lang="en-US"/>
        </a:p>
      </dgm:t>
    </dgm:pt>
    <dgm:pt modelId="{9C484BD7-4362-4C41-8441-80FD34792B06}">
      <dgm:prSet phldrT="[Text]"/>
      <dgm:spPr/>
      <dgm:t>
        <a:bodyPr/>
        <a:lstStyle/>
        <a:p>
          <a:r>
            <a:rPr lang="en-US" dirty="0" smtClean="0"/>
            <a:t>Unit Hydrograph</a:t>
          </a:r>
          <a:endParaRPr lang="en-US" dirty="0"/>
        </a:p>
      </dgm:t>
    </dgm:pt>
    <dgm:pt modelId="{2B7F1ACE-9EA3-4ADF-9500-1BACE5DD1CDA}" type="parTrans" cxnId="{1A6383CE-BD74-4455-851C-D586FAA29DDD}">
      <dgm:prSet/>
      <dgm:spPr/>
      <dgm:t>
        <a:bodyPr/>
        <a:lstStyle/>
        <a:p>
          <a:endParaRPr lang="en-US"/>
        </a:p>
      </dgm:t>
    </dgm:pt>
    <dgm:pt modelId="{291A7A03-A387-4057-8CFF-403E3CBFD7E4}" type="sibTrans" cxnId="{1A6383CE-BD74-4455-851C-D586FAA29DDD}">
      <dgm:prSet/>
      <dgm:spPr/>
      <dgm:t>
        <a:bodyPr/>
        <a:lstStyle/>
        <a:p>
          <a:endParaRPr lang="en-US"/>
        </a:p>
      </dgm:t>
    </dgm:pt>
    <dgm:pt modelId="{22D17366-D5C1-499B-BB0C-4FC392CCB18D}">
      <dgm:prSet phldrT="[Text]"/>
      <dgm:spPr/>
      <dgm:t>
        <a:bodyPr/>
        <a:lstStyle/>
        <a:p>
          <a:r>
            <a:rPr lang="en-US" dirty="0" smtClean="0"/>
            <a:t>Muskingum Method</a:t>
          </a:r>
          <a:endParaRPr lang="en-US" dirty="0"/>
        </a:p>
      </dgm:t>
    </dgm:pt>
    <dgm:pt modelId="{3A4087CB-2393-43F0-AE55-09F875136095}" type="parTrans" cxnId="{055797A7-5D37-4851-8105-383FC8B65131}">
      <dgm:prSet/>
      <dgm:spPr/>
      <dgm:t>
        <a:bodyPr/>
        <a:lstStyle/>
        <a:p>
          <a:endParaRPr lang="en-US"/>
        </a:p>
      </dgm:t>
    </dgm:pt>
    <dgm:pt modelId="{B8D2E746-9BD3-489F-B311-DA19D8FEA34E}" type="sibTrans" cxnId="{055797A7-5D37-4851-8105-383FC8B65131}">
      <dgm:prSet/>
      <dgm:spPr/>
      <dgm:t>
        <a:bodyPr/>
        <a:lstStyle/>
        <a:p>
          <a:endParaRPr lang="en-US"/>
        </a:p>
      </dgm:t>
    </dgm:pt>
    <dgm:pt modelId="{84F1F6C1-54D3-44D2-BA84-9BAAB3781356}" type="pres">
      <dgm:prSet presAssocID="{1B89507C-D3AA-4BF4-BE1D-F25E6AC01E93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E8EEC98-2311-4665-A205-064978023DBA}" type="pres">
      <dgm:prSet presAssocID="{1B89507C-D3AA-4BF4-BE1D-F25E6AC01E93}" presName="outerBox" presStyleCnt="0"/>
      <dgm:spPr/>
    </dgm:pt>
    <dgm:pt modelId="{158D731A-5406-4C22-9245-2930D219ED5B}" type="pres">
      <dgm:prSet presAssocID="{1B89507C-D3AA-4BF4-BE1D-F25E6AC01E93}" presName="outerBoxParent" presStyleLbl="node1" presStyleIdx="0" presStyleCnt="1" custLinFactNeighborX="-63291" custLinFactNeighborY="-1408"/>
      <dgm:spPr/>
      <dgm:t>
        <a:bodyPr/>
        <a:lstStyle/>
        <a:p>
          <a:endParaRPr lang="en-US"/>
        </a:p>
      </dgm:t>
    </dgm:pt>
    <dgm:pt modelId="{32418229-2EBE-44D7-84C0-60E4CFB368F5}" type="pres">
      <dgm:prSet presAssocID="{1B89507C-D3AA-4BF4-BE1D-F25E6AC01E93}" presName="outerBoxChildren" presStyleCnt="0"/>
      <dgm:spPr/>
    </dgm:pt>
    <dgm:pt modelId="{1E405D61-644A-434B-9BB5-7A57B4733C42}" type="pres">
      <dgm:prSet presAssocID="{02C69657-EE1E-43AE-9B9E-D59581F3D4E5}" presName="oChild" presStyleLbl="fgAcc1" presStyleIdx="0" presStyleCnt="3" custScaleX="51951" custScaleY="28971" custLinFactX="88441" custLinFactNeighborX="100000" custLinFactNeighborY="-69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0F5E7-E8DB-40DF-916A-ADF5CAD29F51}" type="pres">
      <dgm:prSet presAssocID="{97EBA320-03E0-4692-9104-8CFFCAB1C0D1}" presName="outerSibTrans" presStyleCnt="0"/>
      <dgm:spPr/>
    </dgm:pt>
    <dgm:pt modelId="{DABE4F24-586B-4B77-B145-E81F4D0D58F1}" type="pres">
      <dgm:prSet presAssocID="{9C484BD7-4362-4C41-8441-80FD34792B06}" presName="oChild" presStyleLbl="fgAcc1" presStyleIdx="1" presStyleCnt="3" custScaleX="52865" custScaleY="29812" custLinFactX="35401" custLinFactNeighborX="100000" custLinFactNeighborY="-20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DB8BD-CD45-49DA-B189-5B6221EFF3B0}" type="pres">
      <dgm:prSet presAssocID="{291A7A03-A387-4057-8CFF-403E3CBFD7E4}" presName="outerSibTrans" presStyleCnt="0"/>
      <dgm:spPr/>
    </dgm:pt>
    <dgm:pt modelId="{CDB90BF5-343A-46CD-983E-957CA8B39220}" type="pres">
      <dgm:prSet presAssocID="{22D17366-D5C1-499B-BB0C-4FC392CCB18D}" presName="oChild" presStyleLbl="fgAcc1" presStyleIdx="2" presStyleCnt="3" custScaleX="52994" custScaleY="29811" custLinFactX="-16040" custLinFactNeighborX="-100000" custLinFactNeighborY="30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20675A-7F63-4FAC-B3A7-7FEFD5551CE2}" srcId="{1B89507C-D3AA-4BF4-BE1D-F25E6AC01E93}" destId="{C6DC62D9-629F-4C85-BD11-09B431D36CAF}" srcOrd="0" destOrd="0" parTransId="{79368CAE-2E16-4525-9CD4-9A1252966F4D}" sibTransId="{31C5DADD-68FD-434C-BAC6-8F63B3F750BF}"/>
    <dgm:cxn modelId="{FAEF2E76-8ABF-41E7-B701-A8A7765DF63D}" type="presOf" srcId="{9C484BD7-4362-4C41-8441-80FD34792B06}" destId="{DABE4F24-586B-4B77-B145-E81F4D0D58F1}" srcOrd="0" destOrd="0" presId="urn:microsoft.com/office/officeart/2005/8/layout/target2"/>
    <dgm:cxn modelId="{1A6383CE-BD74-4455-851C-D586FAA29DDD}" srcId="{C6DC62D9-629F-4C85-BD11-09B431D36CAF}" destId="{9C484BD7-4362-4C41-8441-80FD34792B06}" srcOrd="1" destOrd="0" parTransId="{2B7F1ACE-9EA3-4ADF-9500-1BACE5DD1CDA}" sibTransId="{291A7A03-A387-4057-8CFF-403E3CBFD7E4}"/>
    <dgm:cxn modelId="{181641A4-E74C-422F-A1A6-AC2DBDD803EF}" type="presOf" srcId="{02C69657-EE1E-43AE-9B9E-D59581F3D4E5}" destId="{1E405D61-644A-434B-9BB5-7A57B4733C42}" srcOrd="0" destOrd="0" presId="urn:microsoft.com/office/officeart/2005/8/layout/target2"/>
    <dgm:cxn modelId="{6B903D0D-5C62-4BFA-95F0-D4F28A86D413}" srcId="{C6DC62D9-629F-4C85-BD11-09B431D36CAF}" destId="{02C69657-EE1E-43AE-9B9E-D59581F3D4E5}" srcOrd="0" destOrd="0" parTransId="{1695058E-3881-4822-9BC6-C1087D081A0B}" sibTransId="{97EBA320-03E0-4692-9104-8CFFCAB1C0D1}"/>
    <dgm:cxn modelId="{7AA24362-FC30-45D4-8856-083935265B1E}" type="presOf" srcId="{22D17366-D5C1-499B-BB0C-4FC392CCB18D}" destId="{CDB90BF5-343A-46CD-983E-957CA8B39220}" srcOrd="0" destOrd="0" presId="urn:microsoft.com/office/officeart/2005/8/layout/target2"/>
    <dgm:cxn modelId="{5DE71596-6B6A-4FF1-B1B7-AF27F1AB2DDA}" type="presOf" srcId="{C6DC62D9-629F-4C85-BD11-09B431D36CAF}" destId="{158D731A-5406-4C22-9245-2930D219ED5B}" srcOrd="0" destOrd="0" presId="urn:microsoft.com/office/officeart/2005/8/layout/target2"/>
    <dgm:cxn modelId="{055797A7-5D37-4851-8105-383FC8B65131}" srcId="{C6DC62D9-629F-4C85-BD11-09B431D36CAF}" destId="{22D17366-D5C1-499B-BB0C-4FC392CCB18D}" srcOrd="2" destOrd="0" parTransId="{3A4087CB-2393-43F0-AE55-09F875136095}" sibTransId="{B8D2E746-9BD3-489F-B311-DA19D8FEA34E}"/>
    <dgm:cxn modelId="{EB707390-15B7-4149-9331-B94DDDBD1F62}" type="presOf" srcId="{1B89507C-D3AA-4BF4-BE1D-F25E6AC01E93}" destId="{84F1F6C1-54D3-44D2-BA84-9BAAB3781356}" srcOrd="0" destOrd="0" presId="urn:microsoft.com/office/officeart/2005/8/layout/target2"/>
    <dgm:cxn modelId="{E3AB5D97-E4BA-4AD7-A6BF-B5DEA5ED9BD6}" type="presParOf" srcId="{84F1F6C1-54D3-44D2-BA84-9BAAB3781356}" destId="{6E8EEC98-2311-4665-A205-064978023DBA}" srcOrd="0" destOrd="0" presId="urn:microsoft.com/office/officeart/2005/8/layout/target2"/>
    <dgm:cxn modelId="{670ACFD8-56E9-495B-8958-FC65A293EE1E}" type="presParOf" srcId="{6E8EEC98-2311-4665-A205-064978023DBA}" destId="{158D731A-5406-4C22-9245-2930D219ED5B}" srcOrd="0" destOrd="0" presId="urn:microsoft.com/office/officeart/2005/8/layout/target2"/>
    <dgm:cxn modelId="{8F287689-15C6-41DE-B710-88F5F83FF616}" type="presParOf" srcId="{6E8EEC98-2311-4665-A205-064978023DBA}" destId="{32418229-2EBE-44D7-84C0-60E4CFB368F5}" srcOrd="1" destOrd="0" presId="urn:microsoft.com/office/officeart/2005/8/layout/target2"/>
    <dgm:cxn modelId="{0B526EF2-B331-4101-8977-0FE1F73969B0}" type="presParOf" srcId="{32418229-2EBE-44D7-84C0-60E4CFB368F5}" destId="{1E405D61-644A-434B-9BB5-7A57B4733C42}" srcOrd="0" destOrd="0" presId="urn:microsoft.com/office/officeart/2005/8/layout/target2"/>
    <dgm:cxn modelId="{E58FD08E-BADB-4F57-977B-D7596FEDBE3B}" type="presParOf" srcId="{32418229-2EBE-44D7-84C0-60E4CFB368F5}" destId="{4C30F5E7-E8DB-40DF-916A-ADF5CAD29F51}" srcOrd="1" destOrd="0" presId="urn:microsoft.com/office/officeart/2005/8/layout/target2"/>
    <dgm:cxn modelId="{85783237-DB96-4397-BBBF-189545297C47}" type="presParOf" srcId="{32418229-2EBE-44D7-84C0-60E4CFB368F5}" destId="{DABE4F24-586B-4B77-B145-E81F4D0D58F1}" srcOrd="2" destOrd="0" presId="urn:microsoft.com/office/officeart/2005/8/layout/target2"/>
    <dgm:cxn modelId="{9237AF88-2912-487E-9A77-B13D602710B8}" type="presParOf" srcId="{32418229-2EBE-44D7-84C0-60E4CFB368F5}" destId="{54CDB8BD-CD45-49DA-B189-5B6221EFF3B0}" srcOrd="3" destOrd="0" presId="urn:microsoft.com/office/officeart/2005/8/layout/target2"/>
    <dgm:cxn modelId="{FC317B4D-CCB6-4113-ADE8-819982F6943D}" type="presParOf" srcId="{32418229-2EBE-44D7-84C0-60E4CFB368F5}" destId="{CDB90BF5-343A-46CD-983E-957CA8B39220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89507C-D3AA-4BF4-BE1D-F25E6AC01E93}" type="doc">
      <dgm:prSet loTypeId="urn:microsoft.com/office/officeart/2005/8/layout/target2" loCatId="relationship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6DC62D9-629F-4C85-BD11-09B431D36CAF}">
      <dgm:prSet phldrT="[Text]" custT="1"/>
      <dgm:spPr/>
      <dgm:t>
        <a:bodyPr/>
        <a:lstStyle/>
        <a:p>
          <a:r>
            <a:rPr lang="en-US" sz="3200" dirty="0" err="1" smtClean="0"/>
            <a:t>HydroDesktop</a:t>
          </a:r>
          <a:endParaRPr lang="en-US" sz="3200" dirty="0"/>
        </a:p>
      </dgm:t>
    </dgm:pt>
    <dgm:pt modelId="{79368CAE-2E16-4525-9CD4-9A1252966F4D}" type="parTrans" cxnId="{B920675A-7F63-4FAC-B3A7-7FEFD5551CE2}">
      <dgm:prSet/>
      <dgm:spPr/>
      <dgm:t>
        <a:bodyPr/>
        <a:lstStyle/>
        <a:p>
          <a:endParaRPr lang="en-US"/>
        </a:p>
      </dgm:t>
    </dgm:pt>
    <dgm:pt modelId="{31C5DADD-68FD-434C-BAC6-8F63B3F750BF}" type="sibTrans" cxnId="{B920675A-7F63-4FAC-B3A7-7FEFD5551CE2}">
      <dgm:prSet/>
      <dgm:spPr/>
      <dgm:t>
        <a:bodyPr/>
        <a:lstStyle/>
        <a:p>
          <a:endParaRPr lang="en-US"/>
        </a:p>
      </dgm:t>
    </dgm:pt>
    <dgm:pt modelId="{22D17366-D5C1-499B-BB0C-4FC392CCB18D}">
      <dgm:prSet phldrT="[Text]"/>
      <dgm:spPr/>
      <dgm:t>
        <a:bodyPr/>
        <a:lstStyle/>
        <a:p>
          <a:r>
            <a:rPr lang="en-US" dirty="0" err="1" smtClean="0"/>
            <a:t>HydroModeler</a:t>
          </a:r>
          <a:endParaRPr lang="en-US" dirty="0"/>
        </a:p>
      </dgm:t>
    </dgm:pt>
    <dgm:pt modelId="{3A4087CB-2393-43F0-AE55-09F875136095}" type="parTrans" cxnId="{055797A7-5D37-4851-8105-383FC8B65131}">
      <dgm:prSet/>
      <dgm:spPr/>
      <dgm:t>
        <a:bodyPr/>
        <a:lstStyle/>
        <a:p>
          <a:endParaRPr lang="en-US"/>
        </a:p>
      </dgm:t>
    </dgm:pt>
    <dgm:pt modelId="{B8D2E746-9BD3-489F-B311-DA19D8FEA34E}" type="sibTrans" cxnId="{055797A7-5D37-4851-8105-383FC8B65131}">
      <dgm:prSet/>
      <dgm:spPr/>
      <dgm:t>
        <a:bodyPr/>
        <a:lstStyle/>
        <a:p>
          <a:endParaRPr lang="en-US"/>
        </a:p>
      </dgm:t>
    </dgm:pt>
    <dgm:pt modelId="{84F1F6C1-54D3-44D2-BA84-9BAAB3781356}" type="pres">
      <dgm:prSet presAssocID="{1B89507C-D3AA-4BF4-BE1D-F25E6AC01E93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E8EEC98-2311-4665-A205-064978023DBA}" type="pres">
      <dgm:prSet presAssocID="{1B89507C-D3AA-4BF4-BE1D-F25E6AC01E93}" presName="outerBox" presStyleCnt="0"/>
      <dgm:spPr/>
    </dgm:pt>
    <dgm:pt modelId="{158D731A-5406-4C22-9245-2930D219ED5B}" type="pres">
      <dgm:prSet presAssocID="{1B89507C-D3AA-4BF4-BE1D-F25E6AC01E93}" presName="outerBoxParent" presStyleLbl="node1" presStyleIdx="0" presStyleCnt="1" custLinFactNeighborY="-50000"/>
      <dgm:spPr/>
      <dgm:t>
        <a:bodyPr/>
        <a:lstStyle/>
        <a:p>
          <a:endParaRPr lang="en-US"/>
        </a:p>
      </dgm:t>
    </dgm:pt>
    <dgm:pt modelId="{32418229-2EBE-44D7-84C0-60E4CFB368F5}" type="pres">
      <dgm:prSet presAssocID="{1B89507C-D3AA-4BF4-BE1D-F25E6AC01E93}" presName="outerBoxChildren" presStyleCnt="0"/>
      <dgm:spPr/>
    </dgm:pt>
    <dgm:pt modelId="{CDB90BF5-343A-46CD-983E-957CA8B39220}" type="pres">
      <dgm:prSet presAssocID="{22D17366-D5C1-499B-BB0C-4FC392CCB18D}" presName="oChild" presStyleLbl="fgAcc1" presStyleIdx="0" presStyleCnt="1" custScaleX="67564" custScaleY="90277" custLinFactNeighborX="14912" custLinFactNeighborY="-190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20675A-7F63-4FAC-B3A7-7FEFD5551CE2}" srcId="{1B89507C-D3AA-4BF4-BE1D-F25E6AC01E93}" destId="{C6DC62D9-629F-4C85-BD11-09B431D36CAF}" srcOrd="0" destOrd="0" parTransId="{79368CAE-2E16-4525-9CD4-9A1252966F4D}" sibTransId="{31C5DADD-68FD-434C-BAC6-8F63B3F750BF}"/>
    <dgm:cxn modelId="{8467D952-0E4B-4995-9924-73F7DD7C8EA9}" type="presOf" srcId="{1B89507C-D3AA-4BF4-BE1D-F25E6AC01E93}" destId="{84F1F6C1-54D3-44D2-BA84-9BAAB3781356}" srcOrd="0" destOrd="0" presId="urn:microsoft.com/office/officeart/2005/8/layout/target2"/>
    <dgm:cxn modelId="{AC2B6A3C-74DA-4FD1-B9EE-A96732CCEA48}" type="presOf" srcId="{C6DC62D9-629F-4C85-BD11-09B431D36CAF}" destId="{158D731A-5406-4C22-9245-2930D219ED5B}" srcOrd="0" destOrd="0" presId="urn:microsoft.com/office/officeart/2005/8/layout/target2"/>
    <dgm:cxn modelId="{CD6E217A-2148-4917-9309-5CF084FF139D}" type="presOf" srcId="{22D17366-D5C1-499B-BB0C-4FC392CCB18D}" destId="{CDB90BF5-343A-46CD-983E-957CA8B39220}" srcOrd="0" destOrd="0" presId="urn:microsoft.com/office/officeart/2005/8/layout/target2"/>
    <dgm:cxn modelId="{055797A7-5D37-4851-8105-383FC8B65131}" srcId="{C6DC62D9-629F-4C85-BD11-09B431D36CAF}" destId="{22D17366-D5C1-499B-BB0C-4FC392CCB18D}" srcOrd="0" destOrd="0" parTransId="{3A4087CB-2393-43F0-AE55-09F875136095}" sibTransId="{B8D2E746-9BD3-489F-B311-DA19D8FEA34E}"/>
    <dgm:cxn modelId="{F1128FF8-1E7E-4733-8924-B2590A19D0F8}" type="presParOf" srcId="{84F1F6C1-54D3-44D2-BA84-9BAAB3781356}" destId="{6E8EEC98-2311-4665-A205-064978023DBA}" srcOrd="0" destOrd="0" presId="urn:microsoft.com/office/officeart/2005/8/layout/target2"/>
    <dgm:cxn modelId="{14DF7914-4AB9-470A-BE35-5C10C789A1B6}" type="presParOf" srcId="{6E8EEC98-2311-4665-A205-064978023DBA}" destId="{158D731A-5406-4C22-9245-2930D219ED5B}" srcOrd="0" destOrd="0" presId="urn:microsoft.com/office/officeart/2005/8/layout/target2"/>
    <dgm:cxn modelId="{1CA644A4-E487-459E-AACE-E5934DED6836}" type="presParOf" srcId="{6E8EEC98-2311-4665-A205-064978023DBA}" destId="{32418229-2EBE-44D7-84C0-60E4CFB368F5}" srcOrd="1" destOrd="0" presId="urn:microsoft.com/office/officeart/2005/8/layout/target2"/>
    <dgm:cxn modelId="{D65A55A9-A801-4FAA-A1D2-BA32A621EC93}" type="presParOf" srcId="{32418229-2EBE-44D7-84C0-60E4CFB368F5}" destId="{CDB90BF5-343A-46CD-983E-957CA8B39220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F7A3FA-FB2F-4CE3-801C-874444428B7F}" type="doc">
      <dgm:prSet loTypeId="urn:microsoft.com/office/officeart/2005/8/layout/arrow2" loCatId="process" qsTypeId="urn:microsoft.com/office/officeart/2005/8/quickstyle/3d7" qsCatId="3D" csTypeId="urn:microsoft.com/office/officeart/2005/8/colors/accent1_2" csCatId="accent1" phldr="1"/>
      <dgm:spPr/>
    </dgm:pt>
    <dgm:pt modelId="{1D8BCB45-529A-4F40-877E-4C505ECE0C2A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Download </a:t>
          </a:r>
          <a:r>
            <a:rPr lang="en-US" dirty="0" err="1" smtClean="0"/>
            <a:t>HydroModeler</a:t>
          </a:r>
          <a:r>
            <a:rPr lang="en-US" dirty="0" smtClean="0"/>
            <a:t> from IRODs</a:t>
          </a:r>
          <a:endParaRPr lang="en-US" dirty="0"/>
        </a:p>
      </dgm:t>
    </dgm:pt>
    <dgm:pt modelId="{4EDDB444-E62B-4FFE-9FE5-DF380FA32584}" type="parTrans" cxnId="{EF1BDDF4-C5BA-41E3-BE27-48FE978EB2B4}">
      <dgm:prSet/>
      <dgm:spPr/>
      <dgm:t>
        <a:bodyPr/>
        <a:lstStyle/>
        <a:p>
          <a:endParaRPr lang="en-US"/>
        </a:p>
      </dgm:t>
    </dgm:pt>
    <dgm:pt modelId="{C988F0DF-3DEB-4991-A8DD-EFB473ADB1C7}" type="sibTrans" cxnId="{EF1BDDF4-C5BA-41E3-BE27-48FE978EB2B4}">
      <dgm:prSet/>
      <dgm:spPr/>
      <dgm:t>
        <a:bodyPr/>
        <a:lstStyle/>
        <a:p>
          <a:endParaRPr lang="en-US"/>
        </a:p>
      </dgm:t>
    </dgm:pt>
    <dgm:pt modelId="{78775072-C855-47DB-9B58-151FFCF7E007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Preparation:</a:t>
          </a:r>
        </a:p>
        <a:p>
          <a:r>
            <a:rPr lang="en-US" dirty="0" smtClean="0"/>
            <a:t>Created </a:t>
          </a:r>
          <a:r>
            <a:rPr lang="en-US" dirty="0" err="1" smtClean="0"/>
            <a:t>Shapefiles</a:t>
          </a:r>
          <a:r>
            <a:rPr lang="en-US" dirty="0" smtClean="0"/>
            <a:t> for the watershed;</a:t>
          </a:r>
        </a:p>
        <a:p>
          <a:r>
            <a:rPr lang="en-US" dirty="0" smtClean="0"/>
            <a:t>Download precipitation in Database</a:t>
          </a:r>
        </a:p>
      </dgm:t>
    </dgm:pt>
    <dgm:pt modelId="{AFBFAE06-3E07-4A8A-9F37-E398C4CF9359}" type="parTrans" cxnId="{BEF90148-D039-4ECA-AC44-02AEE5C3AA94}">
      <dgm:prSet/>
      <dgm:spPr/>
      <dgm:t>
        <a:bodyPr/>
        <a:lstStyle/>
        <a:p>
          <a:endParaRPr lang="en-US"/>
        </a:p>
      </dgm:t>
    </dgm:pt>
    <dgm:pt modelId="{31C4A28E-A3B0-4C7C-98EC-4006767CBE2D}" type="sibTrans" cxnId="{BEF90148-D039-4ECA-AC44-02AEE5C3AA94}">
      <dgm:prSet/>
      <dgm:spPr/>
      <dgm:t>
        <a:bodyPr/>
        <a:lstStyle/>
        <a:p>
          <a:endParaRPr lang="en-US"/>
        </a:p>
      </dgm:t>
    </dgm:pt>
    <dgm:pt modelId="{21731F47-8791-44AF-8D44-4230EBD87A31}">
      <dgm:prSet phldrT="[Text]"/>
      <dgm:spPr/>
      <dgm:t>
        <a:bodyPr/>
        <a:lstStyle/>
        <a:p>
          <a:endParaRPr lang="en-US" dirty="0" smtClean="0"/>
        </a:p>
        <a:p>
          <a:r>
            <a:rPr lang="en-US" dirty="0" smtClean="0"/>
            <a:t>Linking each component </a:t>
          </a:r>
        </a:p>
        <a:p>
          <a:r>
            <a:rPr lang="en-US" dirty="0" smtClean="0"/>
            <a:t>in the model</a:t>
          </a:r>
        </a:p>
        <a:p>
          <a:r>
            <a:rPr lang="en-US" dirty="0" smtClean="0"/>
            <a:t>to create the new composition in </a:t>
          </a:r>
          <a:r>
            <a:rPr lang="en-US" dirty="0" err="1" smtClean="0"/>
            <a:t>HydroModeler</a:t>
          </a:r>
          <a:endParaRPr lang="en-US" dirty="0"/>
        </a:p>
      </dgm:t>
    </dgm:pt>
    <dgm:pt modelId="{936CEC45-63D4-4F99-81EA-3EB181BEE072}" type="parTrans" cxnId="{DB510E72-7853-4454-BFC3-464F48A1A301}">
      <dgm:prSet/>
      <dgm:spPr/>
      <dgm:t>
        <a:bodyPr/>
        <a:lstStyle/>
        <a:p>
          <a:endParaRPr lang="en-US"/>
        </a:p>
      </dgm:t>
    </dgm:pt>
    <dgm:pt modelId="{D4F008F6-FE2C-44FC-9EAA-D2F3DFCD4D42}" type="sibTrans" cxnId="{DB510E72-7853-4454-BFC3-464F48A1A301}">
      <dgm:prSet/>
      <dgm:spPr/>
      <dgm:t>
        <a:bodyPr/>
        <a:lstStyle/>
        <a:p>
          <a:endParaRPr lang="en-US"/>
        </a:p>
      </dgm:t>
    </dgm:pt>
    <dgm:pt modelId="{C6B56DC7-B075-4738-949C-F078B80C423D}" type="pres">
      <dgm:prSet presAssocID="{B3F7A3FA-FB2F-4CE3-801C-874444428B7F}" presName="arrowDiagram" presStyleCnt="0">
        <dgm:presLayoutVars>
          <dgm:chMax val="5"/>
          <dgm:dir/>
          <dgm:resizeHandles val="exact"/>
        </dgm:presLayoutVars>
      </dgm:prSet>
      <dgm:spPr/>
    </dgm:pt>
    <dgm:pt modelId="{C062339D-CBBD-4378-A84B-9223068DD060}" type="pres">
      <dgm:prSet presAssocID="{B3F7A3FA-FB2F-4CE3-801C-874444428B7F}" presName="arrow" presStyleLbl="bgShp" presStyleIdx="0" presStyleCnt="1"/>
      <dgm:spPr/>
    </dgm:pt>
    <dgm:pt modelId="{24C6475E-6B67-487F-8B9D-17834656DA72}" type="pres">
      <dgm:prSet presAssocID="{B3F7A3FA-FB2F-4CE3-801C-874444428B7F}" presName="arrowDiagram3" presStyleCnt="0"/>
      <dgm:spPr/>
    </dgm:pt>
    <dgm:pt modelId="{D394B120-0F97-4DE8-A974-D43837E243B0}" type="pres">
      <dgm:prSet presAssocID="{1D8BCB45-529A-4F40-877E-4C505ECE0C2A}" presName="bullet3a" presStyleLbl="node1" presStyleIdx="0" presStyleCnt="3"/>
      <dgm:spPr/>
    </dgm:pt>
    <dgm:pt modelId="{F2CAE029-6518-439F-81D2-C9B1E88B2742}" type="pres">
      <dgm:prSet presAssocID="{1D8BCB45-529A-4F40-877E-4C505ECE0C2A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7BBA3-2B95-4DBB-A28F-9EAE4165CE7C}" type="pres">
      <dgm:prSet presAssocID="{78775072-C855-47DB-9B58-151FFCF7E007}" presName="bullet3b" presStyleLbl="node1" presStyleIdx="1" presStyleCnt="3"/>
      <dgm:spPr/>
    </dgm:pt>
    <dgm:pt modelId="{2FB3F4EC-815F-4134-94C3-F9D361DA3543}" type="pres">
      <dgm:prSet presAssocID="{78775072-C855-47DB-9B58-151FFCF7E007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ECF2F-7005-43AD-8F89-491502863296}" type="pres">
      <dgm:prSet presAssocID="{21731F47-8791-44AF-8D44-4230EBD87A31}" presName="bullet3c" presStyleLbl="node1" presStyleIdx="2" presStyleCnt="3"/>
      <dgm:spPr/>
    </dgm:pt>
    <dgm:pt modelId="{E96C9396-9840-4BF3-9E5E-FF6DE5A55D06}" type="pres">
      <dgm:prSet presAssocID="{21731F47-8791-44AF-8D44-4230EBD87A31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FA5D61-9C90-4621-A88B-A26CF90B1755}" type="presOf" srcId="{21731F47-8791-44AF-8D44-4230EBD87A31}" destId="{E96C9396-9840-4BF3-9E5E-FF6DE5A55D06}" srcOrd="0" destOrd="0" presId="urn:microsoft.com/office/officeart/2005/8/layout/arrow2"/>
    <dgm:cxn modelId="{1BD79AF0-E97E-4DB4-A9EA-5AB7457A6C67}" type="presOf" srcId="{B3F7A3FA-FB2F-4CE3-801C-874444428B7F}" destId="{C6B56DC7-B075-4738-949C-F078B80C423D}" srcOrd="0" destOrd="0" presId="urn:microsoft.com/office/officeart/2005/8/layout/arrow2"/>
    <dgm:cxn modelId="{99C40174-08FF-45BB-948A-CA6926AB2550}" type="presOf" srcId="{1D8BCB45-529A-4F40-877E-4C505ECE0C2A}" destId="{F2CAE029-6518-439F-81D2-C9B1E88B2742}" srcOrd="0" destOrd="0" presId="urn:microsoft.com/office/officeart/2005/8/layout/arrow2"/>
    <dgm:cxn modelId="{219AF6AB-6DEB-42CE-8446-F774C8E93FF3}" type="presOf" srcId="{78775072-C855-47DB-9B58-151FFCF7E007}" destId="{2FB3F4EC-815F-4134-94C3-F9D361DA3543}" srcOrd="0" destOrd="0" presId="urn:microsoft.com/office/officeart/2005/8/layout/arrow2"/>
    <dgm:cxn modelId="{EF1BDDF4-C5BA-41E3-BE27-48FE978EB2B4}" srcId="{B3F7A3FA-FB2F-4CE3-801C-874444428B7F}" destId="{1D8BCB45-529A-4F40-877E-4C505ECE0C2A}" srcOrd="0" destOrd="0" parTransId="{4EDDB444-E62B-4FFE-9FE5-DF380FA32584}" sibTransId="{C988F0DF-3DEB-4991-A8DD-EFB473ADB1C7}"/>
    <dgm:cxn modelId="{DB510E72-7853-4454-BFC3-464F48A1A301}" srcId="{B3F7A3FA-FB2F-4CE3-801C-874444428B7F}" destId="{21731F47-8791-44AF-8D44-4230EBD87A31}" srcOrd="2" destOrd="0" parTransId="{936CEC45-63D4-4F99-81EA-3EB181BEE072}" sibTransId="{D4F008F6-FE2C-44FC-9EAA-D2F3DFCD4D42}"/>
    <dgm:cxn modelId="{BEF90148-D039-4ECA-AC44-02AEE5C3AA94}" srcId="{B3F7A3FA-FB2F-4CE3-801C-874444428B7F}" destId="{78775072-C855-47DB-9B58-151FFCF7E007}" srcOrd="1" destOrd="0" parTransId="{AFBFAE06-3E07-4A8A-9F37-E398C4CF9359}" sibTransId="{31C4A28E-A3B0-4C7C-98EC-4006767CBE2D}"/>
    <dgm:cxn modelId="{06E3D946-E0E2-416C-ABEC-5AD50B34FB9F}" type="presParOf" srcId="{C6B56DC7-B075-4738-949C-F078B80C423D}" destId="{C062339D-CBBD-4378-A84B-9223068DD060}" srcOrd="0" destOrd="0" presId="urn:microsoft.com/office/officeart/2005/8/layout/arrow2"/>
    <dgm:cxn modelId="{52E22381-E75F-4E79-9899-7918A883D861}" type="presParOf" srcId="{C6B56DC7-B075-4738-949C-F078B80C423D}" destId="{24C6475E-6B67-487F-8B9D-17834656DA72}" srcOrd="1" destOrd="0" presId="urn:microsoft.com/office/officeart/2005/8/layout/arrow2"/>
    <dgm:cxn modelId="{062B1D29-6419-467C-BBB4-99E75169E4AF}" type="presParOf" srcId="{24C6475E-6B67-487F-8B9D-17834656DA72}" destId="{D394B120-0F97-4DE8-A974-D43837E243B0}" srcOrd="0" destOrd="0" presId="urn:microsoft.com/office/officeart/2005/8/layout/arrow2"/>
    <dgm:cxn modelId="{503E28CD-188B-4D12-86AA-321BE70A6E85}" type="presParOf" srcId="{24C6475E-6B67-487F-8B9D-17834656DA72}" destId="{F2CAE029-6518-439F-81D2-C9B1E88B2742}" srcOrd="1" destOrd="0" presId="urn:microsoft.com/office/officeart/2005/8/layout/arrow2"/>
    <dgm:cxn modelId="{7DB8F475-4CF3-45C5-88C9-3BBE5F700DB7}" type="presParOf" srcId="{24C6475E-6B67-487F-8B9D-17834656DA72}" destId="{3A07BBA3-2B95-4DBB-A28F-9EAE4165CE7C}" srcOrd="2" destOrd="0" presId="urn:microsoft.com/office/officeart/2005/8/layout/arrow2"/>
    <dgm:cxn modelId="{0AF4D38E-156D-4CC3-890B-0389B1209D9F}" type="presParOf" srcId="{24C6475E-6B67-487F-8B9D-17834656DA72}" destId="{2FB3F4EC-815F-4134-94C3-F9D361DA3543}" srcOrd="3" destOrd="0" presId="urn:microsoft.com/office/officeart/2005/8/layout/arrow2"/>
    <dgm:cxn modelId="{3FAFAA67-5BF6-4E02-A237-712455F91874}" type="presParOf" srcId="{24C6475E-6B67-487F-8B9D-17834656DA72}" destId="{149ECF2F-7005-43AD-8F89-491502863296}" srcOrd="4" destOrd="0" presId="urn:microsoft.com/office/officeart/2005/8/layout/arrow2"/>
    <dgm:cxn modelId="{229DADB0-093E-4576-81D6-B9B69B86AA4D}" type="presParOf" srcId="{24C6475E-6B67-487F-8B9D-17834656DA72}" destId="{E96C9396-9840-4BF3-9E5E-FF6DE5A55D0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29CB56-B8FE-41FA-B047-9A34C58DB51F}" type="doc">
      <dgm:prSet loTypeId="urn:microsoft.com/office/officeart/2005/8/layout/hProcess4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92FBF01-ECC7-4269-8ABB-E3D3E3FA4198}">
      <dgm:prSet phldrT="[Text]"/>
      <dgm:spPr/>
      <dgm:t>
        <a:bodyPr/>
        <a:lstStyle/>
        <a:p>
          <a:r>
            <a:rPr lang="en-US" b="1" dirty="0" err="1" smtClean="0"/>
            <a:t>Centroid</a:t>
          </a:r>
          <a:endParaRPr lang="en-US" b="1" dirty="0"/>
        </a:p>
      </dgm:t>
    </dgm:pt>
    <dgm:pt modelId="{A99C4CAA-A30B-430D-ACC0-509174809F98}" type="parTrans" cxnId="{E6B8EBBC-349C-455F-A9FA-209E5FC0DA0F}">
      <dgm:prSet/>
      <dgm:spPr/>
      <dgm:t>
        <a:bodyPr/>
        <a:lstStyle/>
        <a:p>
          <a:endParaRPr lang="en-US"/>
        </a:p>
      </dgm:t>
    </dgm:pt>
    <dgm:pt modelId="{6AB639B0-3F01-4D79-9655-16E26A6B2006}" type="sibTrans" cxnId="{E6B8EBBC-349C-455F-A9FA-209E5FC0DA0F}">
      <dgm:prSet/>
      <dgm:spPr/>
      <dgm:t>
        <a:bodyPr/>
        <a:lstStyle/>
        <a:p>
          <a:endParaRPr lang="en-US"/>
        </a:p>
      </dgm:t>
    </dgm:pt>
    <dgm:pt modelId="{B5FD4833-7558-46AE-8E0A-9CB9AA0F89C2}">
      <dgm:prSet phldrT="[Text]" custT="1"/>
      <dgm:spPr/>
      <dgm:t>
        <a:bodyPr/>
        <a:lstStyle/>
        <a:p>
          <a:r>
            <a:rPr lang="en-US" sz="2000" dirty="0" smtClean="0"/>
            <a:t>Point </a:t>
          </a:r>
          <a:r>
            <a:rPr lang="en-US" sz="2000" dirty="0" err="1" smtClean="0"/>
            <a:t>shapefile</a:t>
          </a:r>
          <a:endParaRPr lang="en-US" sz="2000" dirty="0"/>
        </a:p>
      </dgm:t>
    </dgm:pt>
    <dgm:pt modelId="{275E5AE0-A7F2-4017-9AD3-D7D6043E69A4}" type="parTrans" cxnId="{47621F89-7CD0-4EDF-81EF-9A22CD0EE0CB}">
      <dgm:prSet/>
      <dgm:spPr/>
      <dgm:t>
        <a:bodyPr/>
        <a:lstStyle/>
        <a:p>
          <a:endParaRPr lang="en-US"/>
        </a:p>
      </dgm:t>
    </dgm:pt>
    <dgm:pt modelId="{825A0DC1-752B-4C89-A481-612740246EC0}" type="sibTrans" cxnId="{47621F89-7CD0-4EDF-81EF-9A22CD0EE0CB}">
      <dgm:prSet/>
      <dgm:spPr/>
      <dgm:t>
        <a:bodyPr/>
        <a:lstStyle/>
        <a:p>
          <a:endParaRPr lang="en-US"/>
        </a:p>
      </dgm:t>
    </dgm:pt>
    <dgm:pt modelId="{E1796751-7209-4B7D-A347-990AB405E60E}">
      <dgm:prSet phldrT="[Text]"/>
      <dgm:spPr/>
      <dgm:t>
        <a:bodyPr/>
        <a:lstStyle/>
        <a:p>
          <a:r>
            <a:rPr lang="en-US" b="1" dirty="0" err="1" smtClean="0"/>
            <a:t>SubWatersheds</a:t>
          </a:r>
          <a:endParaRPr lang="en-US" b="1" dirty="0"/>
        </a:p>
      </dgm:t>
    </dgm:pt>
    <dgm:pt modelId="{6DAFFC01-EF16-4AC6-91ED-5B28BD7FEDBF}" type="parTrans" cxnId="{4ADFC2C3-410F-4C0E-9DC5-8BF65DE45249}">
      <dgm:prSet/>
      <dgm:spPr/>
      <dgm:t>
        <a:bodyPr/>
        <a:lstStyle/>
        <a:p>
          <a:endParaRPr lang="en-US"/>
        </a:p>
      </dgm:t>
    </dgm:pt>
    <dgm:pt modelId="{E7E5428C-6FC9-4C10-9D89-2423FDCA1A2B}" type="sibTrans" cxnId="{4ADFC2C3-410F-4C0E-9DC5-8BF65DE45249}">
      <dgm:prSet/>
      <dgm:spPr/>
      <dgm:t>
        <a:bodyPr/>
        <a:lstStyle/>
        <a:p>
          <a:endParaRPr lang="en-US"/>
        </a:p>
      </dgm:t>
    </dgm:pt>
    <dgm:pt modelId="{853328E9-B427-4DB0-AA66-97EB078681B2}">
      <dgm:prSet phldrT="[Text]" custT="1"/>
      <dgm:spPr/>
      <dgm:t>
        <a:bodyPr/>
        <a:lstStyle/>
        <a:p>
          <a:r>
            <a:rPr lang="en-US" sz="2000" dirty="0" smtClean="0"/>
            <a:t>Polygon </a:t>
          </a:r>
          <a:r>
            <a:rPr lang="en-US" sz="2000" dirty="0" err="1" smtClean="0"/>
            <a:t>shapefile</a:t>
          </a:r>
          <a:endParaRPr lang="en-US" sz="2000" dirty="0" smtClean="0"/>
        </a:p>
      </dgm:t>
    </dgm:pt>
    <dgm:pt modelId="{2B52EA8F-0F5F-4DD5-8D70-10F42EAE7B66}" type="parTrans" cxnId="{39A34701-AFD1-4385-8F55-2F42E9F07E30}">
      <dgm:prSet/>
      <dgm:spPr/>
      <dgm:t>
        <a:bodyPr/>
        <a:lstStyle/>
        <a:p>
          <a:endParaRPr lang="en-US"/>
        </a:p>
      </dgm:t>
    </dgm:pt>
    <dgm:pt modelId="{C51036F0-B775-4A42-9A1D-B00EEA2BABF1}" type="sibTrans" cxnId="{39A34701-AFD1-4385-8F55-2F42E9F07E30}">
      <dgm:prSet/>
      <dgm:spPr/>
      <dgm:t>
        <a:bodyPr/>
        <a:lstStyle/>
        <a:p>
          <a:endParaRPr lang="en-US"/>
        </a:p>
      </dgm:t>
    </dgm:pt>
    <dgm:pt modelId="{34437897-0230-45EA-831B-E6FCC7EB3096}">
      <dgm:prSet phldrT="[Text]" custT="1"/>
      <dgm:spPr/>
      <dgm:t>
        <a:bodyPr/>
        <a:lstStyle/>
        <a:p>
          <a:r>
            <a:rPr lang="en-US" sz="2000" dirty="0" smtClean="0">
              <a:solidFill>
                <a:srgbClr val="FF0000"/>
              </a:solidFill>
            </a:rPr>
            <a:t>Unit Hydrograph</a:t>
          </a:r>
        </a:p>
      </dgm:t>
    </dgm:pt>
    <dgm:pt modelId="{14C0869C-3106-4194-9FE1-DC25BC55A1E1}" type="parTrans" cxnId="{85223CEF-8334-4B1C-8191-46ED00818860}">
      <dgm:prSet/>
      <dgm:spPr/>
      <dgm:t>
        <a:bodyPr/>
        <a:lstStyle/>
        <a:p>
          <a:endParaRPr lang="en-US"/>
        </a:p>
      </dgm:t>
    </dgm:pt>
    <dgm:pt modelId="{63A42C3E-D5E8-4B91-82A9-C4B60C747980}" type="sibTrans" cxnId="{85223CEF-8334-4B1C-8191-46ED00818860}">
      <dgm:prSet/>
      <dgm:spPr/>
      <dgm:t>
        <a:bodyPr/>
        <a:lstStyle/>
        <a:p>
          <a:endParaRPr lang="en-US"/>
        </a:p>
      </dgm:t>
    </dgm:pt>
    <dgm:pt modelId="{1B473CBA-1683-48D6-8AAA-F2795AF99C92}">
      <dgm:prSet phldrT="[Text]"/>
      <dgm:spPr/>
      <dgm:t>
        <a:bodyPr/>
        <a:lstStyle/>
        <a:p>
          <a:r>
            <a:rPr lang="en-US" b="1" dirty="0" err="1" smtClean="0"/>
            <a:t>StreamNet</a:t>
          </a:r>
          <a:endParaRPr lang="en-US" b="1" dirty="0"/>
        </a:p>
      </dgm:t>
    </dgm:pt>
    <dgm:pt modelId="{0BCC1198-404F-470D-8530-B19D8D4D2116}" type="parTrans" cxnId="{3F9A30D7-49BA-46C8-B041-18E95D2A91DA}">
      <dgm:prSet/>
      <dgm:spPr/>
      <dgm:t>
        <a:bodyPr/>
        <a:lstStyle/>
        <a:p>
          <a:endParaRPr lang="en-US"/>
        </a:p>
      </dgm:t>
    </dgm:pt>
    <dgm:pt modelId="{BE987D64-C8FB-4ABD-B1F6-E69357FC3AF0}" type="sibTrans" cxnId="{3F9A30D7-49BA-46C8-B041-18E95D2A91DA}">
      <dgm:prSet/>
      <dgm:spPr/>
      <dgm:t>
        <a:bodyPr/>
        <a:lstStyle/>
        <a:p>
          <a:endParaRPr lang="en-US"/>
        </a:p>
      </dgm:t>
    </dgm:pt>
    <dgm:pt modelId="{F0FC1F72-C64D-4B66-A841-FAC31CC74668}">
      <dgm:prSet phldrT="[Text]" custT="1"/>
      <dgm:spPr/>
      <dgm:t>
        <a:bodyPr/>
        <a:lstStyle/>
        <a:p>
          <a:r>
            <a:rPr lang="en-US" sz="2000" dirty="0" err="1" smtClean="0"/>
            <a:t>Polyline</a:t>
          </a:r>
          <a:r>
            <a:rPr lang="en-US" sz="2000" dirty="0" smtClean="0"/>
            <a:t> </a:t>
          </a:r>
          <a:r>
            <a:rPr lang="en-US" sz="2000" dirty="0" err="1" smtClean="0"/>
            <a:t>shapefile</a:t>
          </a:r>
          <a:endParaRPr lang="en-US" sz="2000" dirty="0" smtClean="0"/>
        </a:p>
      </dgm:t>
    </dgm:pt>
    <dgm:pt modelId="{45841C02-F278-46A3-B60C-854F12F74D6E}" type="parTrans" cxnId="{AE5EF2EF-E5FA-42E2-9208-8A9E9AF7D8AF}">
      <dgm:prSet/>
      <dgm:spPr/>
      <dgm:t>
        <a:bodyPr/>
        <a:lstStyle/>
        <a:p>
          <a:endParaRPr lang="en-US"/>
        </a:p>
      </dgm:t>
    </dgm:pt>
    <dgm:pt modelId="{EB08E354-83F3-4DFE-AE1A-1BD10199B5D6}" type="sibTrans" cxnId="{AE5EF2EF-E5FA-42E2-9208-8A9E9AF7D8AF}">
      <dgm:prSet/>
      <dgm:spPr/>
      <dgm:t>
        <a:bodyPr/>
        <a:lstStyle/>
        <a:p>
          <a:endParaRPr lang="en-US"/>
        </a:p>
      </dgm:t>
    </dgm:pt>
    <dgm:pt modelId="{2EF16983-38FA-467A-B475-10EF1DD887B0}">
      <dgm:prSet phldrT="[Text]" custT="1"/>
      <dgm:spPr/>
      <dgm:t>
        <a:bodyPr/>
        <a:lstStyle/>
        <a:p>
          <a:r>
            <a:rPr lang="en-US" sz="2000" dirty="0" smtClean="0">
              <a:solidFill>
                <a:srgbClr val="FF0000"/>
              </a:solidFill>
            </a:rPr>
            <a:t>Muskingum Method</a:t>
          </a:r>
        </a:p>
      </dgm:t>
    </dgm:pt>
    <dgm:pt modelId="{11962A4B-8847-49E5-B82F-E0CD99946C01}" type="parTrans" cxnId="{29FC468A-1FFE-400C-8592-167502A4BD66}">
      <dgm:prSet/>
      <dgm:spPr/>
      <dgm:t>
        <a:bodyPr/>
        <a:lstStyle/>
        <a:p>
          <a:endParaRPr lang="en-US"/>
        </a:p>
      </dgm:t>
    </dgm:pt>
    <dgm:pt modelId="{7697B927-48D2-406B-9800-18436228FBE1}" type="sibTrans" cxnId="{29FC468A-1FFE-400C-8592-167502A4BD66}">
      <dgm:prSet/>
      <dgm:spPr/>
      <dgm:t>
        <a:bodyPr/>
        <a:lstStyle/>
        <a:p>
          <a:endParaRPr lang="en-US"/>
        </a:p>
      </dgm:t>
    </dgm:pt>
    <dgm:pt modelId="{550A528B-FF01-4378-8A90-0032680F1398}">
      <dgm:prSet phldrT="[Text]" custT="1"/>
      <dgm:spPr/>
      <dgm:t>
        <a:bodyPr/>
        <a:lstStyle/>
        <a:p>
          <a:r>
            <a:rPr lang="en-US" sz="2000" dirty="0" smtClean="0">
              <a:solidFill>
                <a:srgbClr val="FF0000"/>
              </a:solidFill>
            </a:rPr>
            <a:t>SCS Method for Abstractions</a:t>
          </a:r>
          <a:endParaRPr lang="en-US" sz="2000" dirty="0">
            <a:solidFill>
              <a:srgbClr val="FF0000"/>
            </a:solidFill>
          </a:endParaRPr>
        </a:p>
      </dgm:t>
    </dgm:pt>
    <dgm:pt modelId="{324D8BBF-D694-449F-B7F1-B5222DD64D0A}" type="parTrans" cxnId="{ABAECF43-AB8E-401E-B1E3-D42C0AE47ECC}">
      <dgm:prSet/>
      <dgm:spPr/>
      <dgm:t>
        <a:bodyPr/>
        <a:lstStyle/>
        <a:p>
          <a:endParaRPr lang="en-US"/>
        </a:p>
      </dgm:t>
    </dgm:pt>
    <dgm:pt modelId="{AC6CFCBD-0CD2-4202-B9CD-961461EA6488}" type="sibTrans" cxnId="{ABAECF43-AB8E-401E-B1E3-D42C0AE47ECC}">
      <dgm:prSet/>
      <dgm:spPr/>
      <dgm:t>
        <a:bodyPr/>
        <a:lstStyle/>
        <a:p>
          <a:endParaRPr lang="en-US"/>
        </a:p>
      </dgm:t>
    </dgm:pt>
    <dgm:pt modelId="{B29A9B26-94E4-4FCC-AD39-BB91FC878053}">
      <dgm:prSet phldrT="[Text]" custT="1"/>
      <dgm:spPr/>
      <dgm:t>
        <a:bodyPr/>
        <a:lstStyle/>
        <a:p>
          <a:r>
            <a:rPr lang="en-US" sz="2000" dirty="0" smtClean="0"/>
            <a:t>Excess Rainfall</a:t>
          </a:r>
          <a:endParaRPr lang="en-US" sz="2000" dirty="0"/>
        </a:p>
      </dgm:t>
    </dgm:pt>
    <dgm:pt modelId="{158808D1-217B-45DC-878E-178834105356}" type="parTrans" cxnId="{DEF971FE-88D3-464F-BDDF-DE1D1721697E}">
      <dgm:prSet/>
      <dgm:spPr/>
      <dgm:t>
        <a:bodyPr/>
        <a:lstStyle/>
        <a:p>
          <a:endParaRPr lang="en-US"/>
        </a:p>
      </dgm:t>
    </dgm:pt>
    <dgm:pt modelId="{6B0A742D-280D-433F-8D07-9AFC9C708180}" type="sibTrans" cxnId="{DEF971FE-88D3-464F-BDDF-DE1D1721697E}">
      <dgm:prSet/>
      <dgm:spPr/>
      <dgm:t>
        <a:bodyPr/>
        <a:lstStyle/>
        <a:p>
          <a:endParaRPr lang="en-US"/>
        </a:p>
      </dgm:t>
    </dgm:pt>
    <dgm:pt modelId="{D8181846-3D66-4129-8DB2-BD945638B5BC}">
      <dgm:prSet phldrT="[Text]" custT="1"/>
      <dgm:spPr/>
      <dgm:t>
        <a:bodyPr/>
        <a:lstStyle/>
        <a:p>
          <a:r>
            <a:rPr lang="en-US" sz="2000" dirty="0" smtClean="0"/>
            <a:t>Direct Runoff</a:t>
          </a:r>
        </a:p>
      </dgm:t>
    </dgm:pt>
    <dgm:pt modelId="{F628FC9C-007A-4CCF-84A1-A9D9F42B281F}" type="parTrans" cxnId="{E9CDDE90-8FB5-4222-ADBB-7525D664065E}">
      <dgm:prSet/>
      <dgm:spPr/>
      <dgm:t>
        <a:bodyPr/>
        <a:lstStyle/>
        <a:p>
          <a:endParaRPr lang="en-US"/>
        </a:p>
      </dgm:t>
    </dgm:pt>
    <dgm:pt modelId="{22742327-F79A-4B1B-B1B8-C8D502C43D0B}" type="sibTrans" cxnId="{E9CDDE90-8FB5-4222-ADBB-7525D664065E}">
      <dgm:prSet/>
      <dgm:spPr/>
      <dgm:t>
        <a:bodyPr/>
        <a:lstStyle/>
        <a:p>
          <a:endParaRPr lang="en-US"/>
        </a:p>
      </dgm:t>
    </dgm:pt>
    <dgm:pt modelId="{ABDDE5BD-D3E8-40A6-B8B6-B1CDC20D817D}">
      <dgm:prSet phldrT="[Text]" custT="1"/>
      <dgm:spPr/>
      <dgm:t>
        <a:bodyPr/>
        <a:lstStyle/>
        <a:p>
          <a:r>
            <a:rPr lang="en-US" sz="2000" dirty="0" smtClean="0"/>
            <a:t>Stream flow</a:t>
          </a:r>
        </a:p>
      </dgm:t>
    </dgm:pt>
    <dgm:pt modelId="{8B398182-536B-423D-85FA-62385F4B9568}" type="parTrans" cxnId="{E6EA5AB1-366B-478B-933F-B1649578477E}">
      <dgm:prSet/>
      <dgm:spPr/>
      <dgm:t>
        <a:bodyPr/>
        <a:lstStyle/>
        <a:p>
          <a:endParaRPr lang="en-US"/>
        </a:p>
      </dgm:t>
    </dgm:pt>
    <dgm:pt modelId="{4B765D97-2A18-4FFA-B577-FA1D9333C86B}" type="sibTrans" cxnId="{E6EA5AB1-366B-478B-933F-B1649578477E}">
      <dgm:prSet/>
      <dgm:spPr/>
      <dgm:t>
        <a:bodyPr/>
        <a:lstStyle/>
        <a:p>
          <a:endParaRPr lang="en-US"/>
        </a:p>
      </dgm:t>
    </dgm:pt>
    <dgm:pt modelId="{17D86BA6-51BB-41B5-8EE1-76C89C6EEC5C}" type="pres">
      <dgm:prSet presAssocID="{CA29CB56-B8FE-41FA-B047-9A34C58DB5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C583A5-D38C-4023-9A34-A9A0D1C40983}" type="pres">
      <dgm:prSet presAssocID="{CA29CB56-B8FE-41FA-B047-9A34C58DB51F}" presName="tSp" presStyleCnt="0"/>
      <dgm:spPr/>
    </dgm:pt>
    <dgm:pt modelId="{4A119045-3FA3-417E-9AAD-C13A725BA026}" type="pres">
      <dgm:prSet presAssocID="{CA29CB56-B8FE-41FA-B047-9A34C58DB51F}" presName="bSp" presStyleCnt="0"/>
      <dgm:spPr/>
    </dgm:pt>
    <dgm:pt modelId="{4821594E-C4D2-461C-8361-CF81CA44396A}" type="pres">
      <dgm:prSet presAssocID="{CA29CB56-B8FE-41FA-B047-9A34C58DB51F}" presName="process" presStyleCnt="0"/>
      <dgm:spPr/>
    </dgm:pt>
    <dgm:pt modelId="{FFF65070-E3C5-4E56-9202-A0CD87498A95}" type="pres">
      <dgm:prSet presAssocID="{392FBF01-ECC7-4269-8ABB-E3D3E3FA4198}" presName="composite1" presStyleCnt="0"/>
      <dgm:spPr/>
    </dgm:pt>
    <dgm:pt modelId="{2A09C5AB-0ECC-46A9-B817-5326E6F7068A}" type="pres">
      <dgm:prSet presAssocID="{392FBF01-ECC7-4269-8ABB-E3D3E3FA4198}" presName="dummyNode1" presStyleLbl="node1" presStyleIdx="0" presStyleCnt="3"/>
      <dgm:spPr/>
    </dgm:pt>
    <dgm:pt modelId="{DE7E0A9A-DEA2-4C55-9E2A-56ED5CC9D7EB}" type="pres">
      <dgm:prSet presAssocID="{392FBF01-ECC7-4269-8ABB-E3D3E3FA4198}" presName="childNode1" presStyleLbl="bgAcc1" presStyleIdx="0" presStyleCnt="3" custScaleX="129613" custScaleY="133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F649C-729B-42BD-BED6-5C1B8CF22C97}" type="pres">
      <dgm:prSet presAssocID="{392FBF01-ECC7-4269-8ABB-E3D3E3FA4198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BA349-A4C1-4519-BA40-73B30D8879C7}" type="pres">
      <dgm:prSet presAssocID="{392FBF01-ECC7-4269-8ABB-E3D3E3FA4198}" presName="parentNode1" presStyleLbl="node1" presStyleIdx="0" presStyleCnt="3" custLinFactNeighborY="83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405D1-D9DA-4504-BAB6-93B2BD47B640}" type="pres">
      <dgm:prSet presAssocID="{392FBF01-ECC7-4269-8ABB-E3D3E3FA4198}" presName="connSite1" presStyleCnt="0"/>
      <dgm:spPr/>
    </dgm:pt>
    <dgm:pt modelId="{1FB8524C-7E6B-4079-B6A4-11B818C8D7C3}" type="pres">
      <dgm:prSet presAssocID="{6AB639B0-3F01-4D79-9655-16E26A6B2006}" presName="Name9" presStyleLbl="sibTrans2D1" presStyleIdx="0" presStyleCnt="2"/>
      <dgm:spPr/>
      <dgm:t>
        <a:bodyPr/>
        <a:lstStyle/>
        <a:p>
          <a:endParaRPr lang="en-US"/>
        </a:p>
      </dgm:t>
    </dgm:pt>
    <dgm:pt modelId="{C0D527F4-73EF-4341-8077-82FE80557428}" type="pres">
      <dgm:prSet presAssocID="{E1796751-7209-4B7D-A347-990AB405E60E}" presName="composite2" presStyleCnt="0"/>
      <dgm:spPr/>
    </dgm:pt>
    <dgm:pt modelId="{5ECEF975-B468-4C8E-826F-C8B79472FF5F}" type="pres">
      <dgm:prSet presAssocID="{E1796751-7209-4B7D-A347-990AB405E60E}" presName="dummyNode2" presStyleLbl="node1" presStyleIdx="0" presStyleCnt="3"/>
      <dgm:spPr/>
    </dgm:pt>
    <dgm:pt modelId="{9F8F82B6-60B0-49AB-B278-5D7EF8C5AAB0}" type="pres">
      <dgm:prSet presAssocID="{E1796751-7209-4B7D-A347-990AB405E60E}" presName="childNode2" presStyleLbl="bgAcc1" presStyleIdx="1" presStyleCnt="3" custScaleX="131840" custScaleY="132719" custLinFactNeighborX="-1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41CAA-CFE4-4BD0-A0F8-5B862AB414AF}" type="pres">
      <dgm:prSet presAssocID="{E1796751-7209-4B7D-A347-990AB405E60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F0BFE7-BB67-4F53-BDEF-428156A4B274}" type="pres">
      <dgm:prSet presAssocID="{E1796751-7209-4B7D-A347-990AB405E60E}" presName="parentNode2" presStyleLbl="node1" presStyleIdx="1" presStyleCnt="3" custLinFactNeighborX="-4457" custLinFactNeighborY="-253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1BC01-4B3B-4C6C-B053-63EAC20B6730}" type="pres">
      <dgm:prSet presAssocID="{E1796751-7209-4B7D-A347-990AB405E60E}" presName="connSite2" presStyleCnt="0"/>
      <dgm:spPr/>
    </dgm:pt>
    <dgm:pt modelId="{4C9745EB-2F0F-4F3C-A1B5-ECF477086FA9}" type="pres">
      <dgm:prSet presAssocID="{E7E5428C-6FC9-4C10-9D89-2423FDCA1A2B}" presName="Name18" presStyleLbl="sibTrans2D1" presStyleIdx="1" presStyleCnt="2"/>
      <dgm:spPr/>
      <dgm:t>
        <a:bodyPr/>
        <a:lstStyle/>
        <a:p>
          <a:endParaRPr lang="en-US"/>
        </a:p>
      </dgm:t>
    </dgm:pt>
    <dgm:pt modelId="{3E530052-9B0C-40AB-AF50-53E64A07602C}" type="pres">
      <dgm:prSet presAssocID="{1B473CBA-1683-48D6-8AAA-F2795AF99C92}" presName="composite1" presStyleCnt="0"/>
      <dgm:spPr/>
    </dgm:pt>
    <dgm:pt modelId="{00523715-85DB-44F1-8896-5FD40D321768}" type="pres">
      <dgm:prSet presAssocID="{1B473CBA-1683-48D6-8AAA-F2795AF99C92}" presName="dummyNode1" presStyleLbl="node1" presStyleIdx="1" presStyleCnt="3"/>
      <dgm:spPr/>
    </dgm:pt>
    <dgm:pt modelId="{624BA884-4E8B-48AB-B491-8B0FDF99347C}" type="pres">
      <dgm:prSet presAssocID="{1B473CBA-1683-48D6-8AAA-F2795AF99C92}" presName="childNode1" presStyleLbl="bgAcc1" presStyleIdx="2" presStyleCnt="3" custScaleX="132887" custScaleY="132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032DA-FE08-4E99-9278-E05D49FFFA19}" type="pres">
      <dgm:prSet presAssocID="{1B473CBA-1683-48D6-8AAA-F2795AF99C9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68077-E6CE-4150-B194-4238B8DFFC80}" type="pres">
      <dgm:prSet presAssocID="{1B473CBA-1683-48D6-8AAA-F2795AF99C92}" presName="parentNode1" presStyleLbl="node1" presStyleIdx="2" presStyleCnt="3" custLinFactNeighborY="8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3FE76-7713-4FCE-A05F-8A1B00265123}" type="pres">
      <dgm:prSet presAssocID="{1B473CBA-1683-48D6-8AAA-F2795AF99C92}" presName="connSite1" presStyleCnt="0"/>
      <dgm:spPr/>
    </dgm:pt>
  </dgm:ptLst>
  <dgm:cxnLst>
    <dgm:cxn modelId="{4ADFC2C3-410F-4C0E-9DC5-8BF65DE45249}" srcId="{CA29CB56-B8FE-41FA-B047-9A34C58DB51F}" destId="{E1796751-7209-4B7D-A347-990AB405E60E}" srcOrd="1" destOrd="0" parTransId="{6DAFFC01-EF16-4AC6-91ED-5B28BD7FEDBF}" sibTransId="{E7E5428C-6FC9-4C10-9D89-2423FDCA1A2B}"/>
    <dgm:cxn modelId="{A723E098-9E1A-4921-8A8C-4DC499325EC0}" type="presOf" srcId="{392FBF01-ECC7-4269-8ABB-E3D3E3FA4198}" destId="{91CBA349-A4C1-4519-BA40-73B30D8879C7}" srcOrd="0" destOrd="0" presId="urn:microsoft.com/office/officeart/2005/8/layout/hProcess4"/>
    <dgm:cxn modelId="{BF840BFA-C4A8-4E3F-8300-387144DEFCAF}" type="presOf" srcId="{B5FD4833-7558-46AE-8E0A-9CB9AA0F89C2}" destId="{DE7E0A9A-DEA2-4C55-9E2A-56ED5CC9D7EB}" srcOrd="0" destOrd="0" presId="urn:microsoft.com/office/officeart/2005/8/layout/hProcess4"/>
    <dgm:cxn modelId="{744677AF-E3B2-4E39-830E-17EA8EB312FE}" type="presOf" srcId="{E7E5428C-6FC9-4C10-9D89-2423FDCA1A2B}" destId="{4C9745EB-2F0F-4F3C-A1B5-ECF477086FA9}" srcOrd="0" destOrd="0" presId="urn:microsoft.com/office/officeart/2005/8/layout/hProcess4"/>
    <dgm:cxn modelId="{E039471B-8897-4792-8729-6300401D3086}" type="presOf" srcId="{6AB639B0-3F01-4D79-9655-16E26A6B2006}" destId="{1FB8524C-7E6B-4079-B6A4-11B818C8D7C3}" srcOrd="0" destOrd="0" presId="urn:microsoft.com/office/officeart/2005/8/layout/hProcess4"/>
    <dgm:cxn modelId="{4856F730-BCAD-4AC0-B28F-65A2105B47BB}" type="presOf" srcId="{F0FC1F72-C64D-4B66-A841-FAC31CC74668}" destId="{7A5032DA-FE08-4E99-9278-E05D49FFFA19}" srcOrd="1" destOrd="0" presId="urn:microsoft.com/office/officeart/2005/8/layout/hProcess4"/>
    <dgm:cxn modelId="{3F30BFF8-83B4-4ABC-89B5-5C0B732AB894}" type="presOf" srcId="{34437897-0230-45EA-831B-E6FCC7EB3096}" destId="{9F8F82B6-60B0-49AB-B278-5D7EF8C5AAB0}" srcOrd="0" destOrd="1" presId="urn:microsoft.com/office/officeart/2005/8/layout/hProcess4"/>
    <dgm:cxn modelId="{85223CEF-8334-4B1C-8191-46ED00818860}" srcId="{E1796751-7209-4B7D-A347-990AB405E60E}" destId="{34437897-0230-45EA-831B-E6FCC7EB3096}" srcOrd="1" destOrd="0" parTransId="{14C0869C-3106-4194-9FE1-DC25BC55A1E1}" sibTransId="{63A42C3E-D5E8-4B91-82A9-C4B60C747980}"/>
    <dgm:cxn modelId="{D5A9227C-9E37-429E-AF49-0FA9FC097106}" type="presOf" srcId="{E1796751-7209-4B7D-A347-990AB405E60E}" destId="{2DF0BFE7-BB67-4F53-BDEF-428156A4B274}" srcOrd="0" destOrd="0" presId="urn:microsoft.com/office/officeart/2005/8/layout/hProcess4"/>
    <dgm:cxn modelId="{C045AF99-DB80-4ED2-B5E3-1ACAE611B3BE}" type="presOf" srcId="{1B473CBA-1683-48D6-8AAA-F2795AF99C92}" destId="{B6C68077-E6CE-4150-B194-4238B8DFFC80}" srcOrd="0" destOrd="0" presId="urn:microsoft.com/office/officeart/2005/8/layout/hProcess4"/>
    <dgm:cxn modelId="{82D144EB-8100-4DC7-AA59-1137BDC6891E}" type="presOf" srcId="{2EF16983-38FA-467A-B475-10EF1DD887B0}" destId="{7A5032DA-FE08-4E99-9278-E05D49FFFA19}" srcOrd="1" destOrd="1" presId="urn:microsoft.com/office/officeart/2005/8/layout/hProcess4"/>
    <dgm:cxn modelId="{578A282B-0D94-470C-AACD-812EB221C4EF}" type="presOf" srcId="{853328E9-B427-4DB0-AA66-97EB078681B2}" destId="{9F8F82B6-60B0-49AB-B278-5D7EF8C5AAB0}" srcOrd="0" destOrd="0" presId="urn:microsoft.com/office/officeart/2005/8/layout/hProcess4"/>
    <dgm:cxn modelId="{C8667FAC-7904-4F71-A701-FEFE2F83ADE9}" type="presOf" srcId="{B29A9B26-94E4-4FCC-AD39-BB91FC878053}" destId="{21FF649C-729B-42BD-BED6-5C1B8CF22C97}" srcOrd="1" destOrd="2" presId="urn:microsoft.com/office/officeart/2005/8/layout/hProcess4"/>
    <dgm:cxn modelId="{E6EA5AB1-366B-478B-933F-B1649578477E}" srcId="{1B473CBA-1683-48D6-8AAA-F2795AF99C92}" destId="{ABDDE5BD-D3E8-40A6-B8B6-B1CDC20D817D}" srcOrd="2" destOrd="0" parTransId="{8B398182-536B-423D-85FA-62385F4B9568}" sibTransId="{4B765D97-2A18-4FFA-B577-FA1D9333C86B}"/>
    <dgm:cxn modelId="{47621F89-7CD0-4EDF-81EF-9A22CD0EE0CB}" srcId="{392FBF01-ECC7-4269-8ABB-E3D3E3FA4198}" destId="{B5FD4833-7558-46AE-8E0A-9CB9AA0F89C2}" srcOrd="0" destOrd="0" parTransId="{275E5AE0-A7F2-4017-9AD3-D7D6043E69A4}" sibTransId="{825A0DC1-752B-4C89-A481-612740246EC0}"/>
    <dgm:cxn modelId="{C8905080-38DD-4DC2-AE27-0CD26EE22AA5}" type="presOf" srcId="{B5FD4833-7558-46AE-8E0A-9CB9AA0F89C2}" destId="{21FF649C-729B-42BD-BED6-5C1B8CF22C97}" srcOrd="1" destOrd="0" presId="urn:microsoft.com/office/officeart/2005/8/layout/hProcess4"/>
    <dgm:cxn modelId="{ABAECF43-AB8E-401E-B1E3-D42C0AE47ECC}" srcId="{392FBF01-ECC7-4269-8ABB-E3D3E3FA4198}" destId="{550A528B-FF01-4378-8A90-0032680F1398}" srcOrd="1" destOrd="0" parTransId="{324D8BBF-D694-449F-B7F1-B5222DD64D0A}" sibTransId="{AC6CFCBD-0CD2-4202-B9CD-961461EA6488}"/>
    <dgm:cxn modelId="{9A8D6699-852A-4566-ACF1-B02F38553E6F}" type="presOf" srcId="{D8181846-3D66-4129-8DB2-BD945638B5BC}" destId="{64141CAA-CFE4-4BD0-A0F8-5B862AB414AF}" srcOrd="1" destOrd="2" presId="urn:microsoft.com/office/officeart/2005/8/layout/hProcess4"/>
    <dgm:cxn modelId="{3AE9B3EE-453E-4A11-A54C-D54B9B1F7522}" type="presOf" srcId="{ABDDE5BD-D3E8-40A6-B8B6-B1CDC20D817D}" destId="{7A5032DA-FE08-4E99-9278-E05D49FFFA19}" srcOrd="1" destOrd="2" presId="urn:microsoft.com/office/officeart/2005/8/layout/hProcess4"/>
    <dgm:cxn modelId="{04D510F1-27B1-4717-B931-6B1079B41941}" type="presOf" srcId="{2EF16983-38FA-467A-B475-10EF1DD887B0}" destId="{624BA884-4E8B-48AB-B491-8B0FDF99347C}" srcOrd="0" destOrd="1" presId="urn:microsoft.com/office/officeart/2005/8/layout/hProcess4"/>
    <dgm:cxn modelId="{16719AF1-A47B-402A-9BE4-FA1F6F647E71}" type="presOf" srcId="{853328E9-B427-4DB0-AA66-97EB078681B2}" destId="{64141CAA-CFE4-4BD0-A0F8-5B862AB414AF}" srcOrd="1" destOrd="0" presId="urn:microsoft.com/office/officeart/2005/8/layout/hProcess4"/>
    <dgm:cxn modelId="{8AB1B2C4-71BE-45A5-9C19-51BC7BA0E9A2}" type="presOf" srcId="{ABDDE5BD-D3E8-40A6-B8B6-B1CDC20D817D}" destId="{624BA884-4E8B-48AB-B491-8B0FDF99347C}" srcOrd="0" destOrd="2" presId="urn:microsoft.com/office/officeart/2005/8/layout/hProcess4"/>
    <dgm:cxn modelId="{E9CDDE90-8FB5-4222-ADBB-7525D664065E}" srcId="{E1796751-7209-4B7D-A347-990AB405E60E}" destId="{D8181846-3D66-4129-8DB2-BD945638B5BC}" srcOrd="2" destOrd="0" parTransId="{F628FC9C-007A-4CCF-84A1-A9D9F42B281F}" sibTransId="{22742327-F79A-4B1B-B1B8-C8D502C43D0B}"/>
    <dgm:cxn modelId="{A3B7DA4A-B947-495C-9527-D629BE5B1C30}" type="presOf" srcId="{B29A9B26-94E4-4FCC-AD39-BB91FC878053}" destId="{DE7E0A9A-DEA2-4C55-9E2A-56ED5CC9D7EB}" srcOrd="0" destOrd="2" presId="urn:microsoft.com/office/officeart/2005/8/layout/hProcess4"/>
    <dgm:cxn modelId="{6362825F-0F09-4C2E-ACC6-F31CB8041D99}" type="presOf" srcId="{550A528B-FF01-4378-8A90-0032680F1398}" destId="{21FF649C-729B-42BD-BED6-5C1B8CF22C97}" srcOrd="1" destOrd="1" presId="urn:microsoft.com/office/officeart/2005/8/layout/hProcess4"/>
    <dgm:cxn modelId="{813D1944-2BF4-4CCB-B117-8D7DD9E073FD}" type="presOf" srcId="{D8181846-3D66-4129-8DB2-BD945638B5BC}" destId="{9F8F82B6-60B0-49AB-B278-5D7EF8C5AAB0}" srcOrd="0" destOrd="2" presId="urn:microsoft.com/office/officeart/2005/8/layout/hProcess4"/>
    <dgm:cxn modelId="{F84ACCC6-348F-4631-BAB2-24FF812BFC88}" type="presOf" srcId="{550A528B-FF01-4378-8A90-0032680F1398}" destId="{DE7E0A9A-DEA2-4C55-9E2A-56ED5CC9D7EB}" srcOrd="0" destOrd="1" presId="urn:microsoft.com/office/officeart/2005/8/layout/hProcess4"/>
    <dgm:cxn modelId="{3801B356-E40B-4F05-9F47-4B8DF4B2BA09}" type="presOf" srcId="{CA29CB56-B8FE-41FA-B047-9A34C58DB51F}" destId="{17D86BA6-51BB-41B5-8EE1-76C89C6EEC5C}" srcOrd="0" destOrd="0" presId="urn:microsoft.com/office/officeart/2005/8/layout/hProcess4"/>
    <dgm:cxn modelId="{480C1EC7-E75B-4EB7-8B97-50A3166194B3}" type="presOf" srcId="{F0FC1F72-C64D-4B66-A841-FAC31CC74668}" destId="{624BA884-4E8B-48AB-B491-8B0FDF99347C}" srcOrd="0" destOrd="0" presId="urn:microsoft.com/office/officeart/2005/8/layout/hProcess4"/>
    <dgm:cxn modelId="{3F9A30D7-49BA-46C8-B041-18E95D2A91DA}" srcId="{CA29CB56-B8FE-41FA-B047-9A34C58DB51F}" destId="{1B473CBA-1683-48D6-8AAA-F2795AF99C92}" srcOrd="2" destOrd="0" parTransId="{0BCC1198-404F-470D-8530-B19D8D4D2116}" sibTransId="{BE987D64-C8FB-4ABD-B1F6-E69357FC3AF0}"/>
    <dgm:cxn modelId="{39A34701-AFD1-4385-8F55-2F42E9F07E30}" srcId="{E1796751-7209-4B7D-A347-990AB405E60E}" destId="{853328E9-B427-4DB0-AA66-97EB078681B2}" srcOrd="0" destOrd="0" parTransId="{2B52EA8F-0F5F-4DD5-8D70-10F42EAE7B66}" sibTransId="{C51036F0-B775-4A42-9A1D-B00EEA2BABF1}"/>
    <dgm:cxn modelId="{29FC468A-1FFE-400C-8592-167502A4BD66}" srcId="{1B473CBA-1683-48D6-8AAA-F2795AF99C92}" destId="{2EF16983-38FA-467A-B475-10EF1DD887B0}" srcOrd="1" destOrd="0" parTransId="{11962A4B-8847-49E5-B82F-E0CD99946C01}" sibTransId="{7697B927-48D2-406B-9800-18436228FBE1}"/>
    <dgm:cxn modelId="{DEF971FE-88D3-464F-BDDF-DE1D1721697E}" srcId="{392FBF01-ECC7-4269-8ABB-E3D3E3FA4198}" destId="{B29A9B26-94E4-4FCC-AD39-BB91FC878053}" srcOrd="2" destOrd="0" parTransId="{158808D1-217B-45DC-878E-178834105356}" sibTransId="{6B0A742D-280D-433F-8D07-9AFC9C708180}"/>
    <dgm:cxn modelId="{1B9025D9-5CE4-4EED-9AA1-A747510B7F73}" type="presOf" srcId="{34437897-0230-45EA-831B-E6FCC7EB3096}" destId="{64141CAA-CFE4-4BD0-A0F8-5B862AB414AF}" srcOrd="1" destOrd="1" presId="urn:microsoft.com/office/officeart/2005/8/layout/hProcess4"/>
    <dgm:cxn modelId="{AE5EF2EF-E5FA-42E2-9208-8A9E9AF7D8AF}" srcId="{1B473CBA-1683-48D6-8AAA-F2795AF99C92}" destId="{F0FC1F72-C64D-4B66-A841-FAC31CC74668}" srcOrd="0" destOrd="0" parTransId="{45841C02-F278-46A3-B60C-854F12F74D6E}" sibTransId="{EB08E354-83F3-4DFE-AE1A-1BD10199B5D6}"/>
    <dgm:cxn modelId="{E6B8EBBC-349C-455F-A9FA-209E5FC0DA0F}" srcId="{CA29CB56-B8FE-41FA-B047-9A34C58DB51F}" destId="{392FBF01-ECC7-4269-8ABB-E3D3E3FA4198}" srcOrd="0" destOrd="0" parTransId="{A99C4CAA-A30B-430D-ACC0-509174809F98}" sibTransId="{6AB639B0-3F01-4D79-9655-16E26A6B2006}"/>
    <dgm:cxn modelId="{E3A9417E-1CF8-4BDA-BEBA-CF8D9CF6C9E9}" type="presParOf" srcId="{17D86BA6-51BB-41B5-8EE1-76C89C6EEC5C}" destId="{36C583A5-D38C-4023-9A34-A9A0D1C40983}" srcOrd="0" destOrd="0" presId="urn:microsoft.com/office/officeart/2005/8/layout/hProcess4"/>
    <dgm:cxn modelId="{DBFD54A8-BC01-4065-8F3E-FEF4BFCC3BF4}" type="presParOf" srcId="{17D86BA6-51BB-41B5-8EE1-76C89C6EEC5C}" destId="{4A119045-3FA3-417E-9AAD-C13A725BA026}" srcOrd="1" destOrd="0" presId="urn:microsoft.com/office/officeart/2005/8/layout/hProcess4"/>
    <dgm:cxn modelId="{2F612555-5F8C-4F42-98E7-586B7F363C1D}" type="presParOf" srcId="{17D86BA6-51BB-41B5-8EE1-76C89C6EEC5C}" destId="{4821594E-C4D2-461C-8361-CF81CA44396A}" srcOrd="2" destOrd="0" presId="urn:microsoft.com/office/officeart/2005/8/layout/hProcess4"/>
    <dgm:cxn modelId="{A7C0A6AE-F8EF-4F86-B9E1-E361A2DB7981}" type="presParOf" srcId="{4821594E-C4D2-461C-8361-CF81CA44396A}" destId="{FFF65070-E3C5-4E56-9202-A0CD87498A95}" srcOrd="0" destOrd="0" presId="urn:microsoft.com/office/officeart/2005/8/layout/hProcess4"/>
    <dgm:cxn modelId="{8819E986-96D3-4C05-B67F-09A80DE82280}" type="presParOf" srcId="{FFF65070-E3C5-4E56-9202-A0CD87498A95}" destId="{2A09C5AB-0ECC-46A9-B817-5326E6F7068A}" srcOrd="0" destOrd="0" presId="urn:microsoft.com/office/officeart/2005/8/layout/hProcess4"/>
    <dgm:cxn modelId="{514B212A-272B-477C-B28A-FF515BF6A01A}" type="presParOf" srcId="{FFF65070-E3C5-4E56-9202-A0CD87498A95}" destId="{DE7E0A9A-DEA2-4C55-9E2A-56ED5CC9D7EB}" srcOrd="1" destOrd="0" presId="urn:microsoft.com/office/officeart/2005/8/layout/hProcess4"/>
    <dgm:cxn modelId="{655C17C5-5145-48BB-B01E-CDB87D01FFDD}" type="presParOf" srcId="{FFF65070-E3C5-4E56-9202-A0CD87498A95}" destId="{21FF649C-729B-42BD-BED6-5C1B8CF22C97}" srcOrd="2" destOrd="0" presId="urn:microsoft.com/office/officeart/2005/8/layout/hProcess4"/>
    <dgm:cxn modelId="{AFABFADD-5E63-40EC-BA97-56CF582DCA53}" type="presParOf" srcId="{FFF65070-E3C5-4E56-9202-A0CD87498A95}" destId="{91CBA349-A4C1-4519-BA40-73B30D8879C7}" srcOrd="3" destOrd="0" presId="urn:microsoft.com/office/officeart/2005/8/layout/hProcess4"/>
    <dgm:cxn modelId="{F121F955-5E25-4002-9C2D-EC7D0F702F94}" type="presParOf" srcId="{FFF65070-E3C5-4E56-9202-A0CD87498A95}" destId="{C9D405D1-D9DA-4504-BAB6-93B2BD47B640}" srcOrd="4" destOrd="0" presId="urn:microsoft.com/office/officeart/2005/8/layout/hProcess4"/>
    <dgm:cxn modelId="{FD1603F5-16C9-45AF-BE69-D8B1F91A05B0}" type="presParOf" srcId="{4821594E-C4D2-461C-8361-CF81CA44396A}" destId="{1FB8524C-7E6B-4079-B6A4-11B818C8D7C3}" srcOrd="1" destOrd="0" presId="urn:microsoft.com/office/officeart/2005/8/layout/hProcess4"/>
    <dgm:cxn modelId="{4EF3BB92-79AA-4C95-8E16-3433E61F1A98}" type="presParOf" srcId="{4821594E-C4D2-461C-8361-CF81CA44396A}" destId="{C0D527F4-73EF-4341-8077-82FE80557428}" srcOrd="2" destOrd="0" presId="urn:microsoft.com/office/officeart/2005/8/layout/hProcess4"/>
    <dgm:cxn modelId="{60C72B4F-874F-457F-84AF-D02E79BDB585}" type="presParOf" srcId="{C0D527F4-73EF-4341-8077-82FE80557428}" destId="{5ECEF975-B468-4C8E-826F-C8B79472FF5F}" srcOrd="0" destOrd="0" presId="urn:microsoft.com/office/officeart/2005/8/layout/hProcess4"/>
    <dgm:cxn modelId="{9AE9C61D-6D9E-4798-AF28-9B98E10047A1}" type="presParOf" srcId="{C0D527F4-73EF-4341-8077-82FE80557428}" destId="{9F8F82B6-60B0-49AB-B278-5D7EF8C5AAB0}" srcOrd="1" destOrd="0" presId="urn:microsoft.com/office/officeart/2005/8/layout/hProcess4"/>
    <dgm:cxn modelId="{5D2418D0-2554-4D3B-8BD4-92FDD3AFC5EF}" type="presParOf" srcId="{C0D527F4-73EF-4341-8077-82FE80557428}" destId="{64141CAA-CFE4-4BD0-A0F8-5B862AB414AF}" srcOrd="2" destOrd="0" presId="urn:microsoft.com/office/officeart/2005/8/layout/hProcess4"/>
    <dgm:cxn modelId="{054655AE-7067-47B9-B81A-8A1F7750D45A}" type="presParOf" srcId="{C0D527F4-73EF-4341-8077-82FE80557428}" destId="{2DF0BFE7-BB67-4F53-BDEF-428156A4B274}" srcOrd="3" destOrd="0" presId="urn:microsoft.com/office/officeart/2005/8/layout/hProcess4"/>
    <dgm:cxn modelId="{2358CA75-99AC-4D5B-AEB7-096F6CB1E1DF}" type="presParOf" srcId="{C0D527F4-73EF-4341-8077-82FE80557428}" destId="{1C91BC01-4B3B-4C6C-B053-63EAC20B6730}" srcOrd="4" destOrd="0" presId="urn:microsoft.com/office/officeart/2005/8/layout/hProcess4"/>
    <dgm:cxn modelId="{A97D53F7-7D8F-402C-BF25-502C438D4E57}" type="presParOf" srcId="{4821594E-C4D2-461C-8361-CF81CA44396A}" destId="{4C9745EB-2F0F-4F3C-A1B5-ECF477086FA9}" srcOrd="3" destOrd="0" presId="urn:microsoft.com/office/officeart/2005/8/layout/hProcess4"/>
    <dgm:cxn modelId="{CE9E8905-1C47-415E-BCDD-E1D61E66A4C6}" type="presParOf" srcId="{4821594E-C4D2-461C-8361-CF81CA44396A}" destId="{3E530052-9B0C-40AB-AF50-53E64A07602C}" srcOrd="4" destOrd="0" presId="urn:microsoft.com/office/officeart/2005/8/layout/hProcess4"/>
    <dgm:cxn modelId="{6FA7E8D8-C55B-4D59-9946-E3D8496790C4}" type="presParOf" srcId="{3E530052-9B0C-40AB-AF50-53E64A07602C}" destId="{00523715-85DB-44F1-8896-5FD40D321768}" srcOrd="0" destOrd="0" presId="urn:microsoft.com/office/officeart/2005/8/layout/hProcess4"/>
    <dgm:cxn modelId="{BD32E0CE-C6C5-41A9-87D9-80EAE3349A7E}" type="presParOf" srcId="{3E530052-9B0C-40AB-AF50-53E64A07602C}" destId="{624BA884-4E8B-48AB-B491-8B0FDF99347C}" srcOrd="1" destOrd="0" presId="urn:microsoft.com/office/officeart/2005/8/layout/hProcess4"/>
    <dgm:cxn modelId="{934247F7-1637-4375-A895-454A08FC0893}" type="presParOf" srcId="{3E530052-9B0C-40AB-AF50-53E64A07602C}" destId="{7A5032DA-FE08-4E99-9278-E05D49FFFA19}" srcOrd="2" destOrd="0" presId="urn:microsoft.com/office/officeart/2005/8/layout/hProcess4"/>
    <dgm:cxn modelId="{DB61FD49-BB6D-4CBD-8530-06EB6EC1A2A3}" type="presParOf" srcId="{3E530052-9B0C-40AB-AF50-53E64A07602C}" destId="{B6C68077-E6CE-4150-B194-4238B8DFFC80}" srcOrd="3" destOrd="0" presId="urn:microsoft.com/office/officeart/2005/8/layout/hProcess4"/>
    <dgm:cxn modelId="{5F12811B-B654-4874-8DA5-A3EFBDA5914D}" type="presParOf" srcId="{3E530052-9B0C-40AB-AF50-53E64A07602C}" destId="{40F3FE76-7713-4FCE-A05F-8A1B0026512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EDD3FC-CEF3-427F-9254-5B9D61D7B639}">
      <dsp:nvSpPr>
        <dsp:cNvPr id="0" name=""/>
        <dsp:cNvSpPr/>
      </dsp:nvSpPr>
      <dsp:spPr>
        <a:xfrm>
          <a:off x="939394" y="867960"/>
          <a:ext cx="1060841" cy="1060841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</a:t>
          </a:r>
          <a:endParaRPr lang="en-US" sz="2300" kern="1200" dirty="0"/>
        </a:p>
      </dsp:txBody>
      <dsp:txXfrm>
        <a:off x="939394" y="867960"/>
        <a:ext cx="1060841" cy="1060841"/>
      </dsp:txXfrm>
    </dsp:sp>
    <dsp:sp modelId="{125B8187-EA2B-49F8-B084-7A6FBEFFF742}">
      <dsp:nvSpPr>
        <dsp:cNvPr id="0" name=""/>
        <dsp:cNvSpPr/>
      </dsp:nvSpPr>
      <dsp:spPr>
        <a:xfrm>
          <a:off x="322178" y="617216"/>
          <a:ext cx="771520" cy="771520"/>
        </a:xfrm>
        <a:prstGeom prst="gear6">
          <a:avLst/>
        </a:prstGeom>
        <a:gradFill rotWithShape="0">
          <a:gsLst>
            <a:gs pos="0">
              <a:schemeClr val="accent2">
                <a:hueOff val="-419062"/>
                <a:satOff val="-4829"/>
                <a:lumOff val="1079"/>
                <a:alphaOff val="0"/>
                <a:shade val="60000"/>
              </a:schemeClr>
            </a:gs>
            <a:gs pos="33000">
              <a:schemeClr val="accent2">
                <a:hueOff val="-419062"/>
                <a:satOff val="-4829"/>
                <a:lumOff val="1079"/>
                <a:alphaOff val="0"/>
                <a:tint val="86500"/>
              </a:schemeClr>
            </a:gs>
            <a:gs pos="46750">
              <a:schemeClr val="accent2">
                <a:hueOff val="-419062"/>
                <a:satOff val="-4829"/>
                <a:lumOff val="1079"/>
                <a:alphaOff val="0"/>
                <a:tint val="71000"/>
                <a:satMod val="112000"/>
              </a:schemeClr>
            </a:gs>
            <a:gs pos="53000">
              <a:schemeClr val="accent2">
                <a:hueOff val="-419062"/>
                <a:satOff val="-4829"/>
                <a:lumOff val="1079"/>
                <a:alphaOff val="0"/>
                <a:tint val="71000"/>
                <a:satMod val="112000"/>
              </a:schemeClr>
            </a:gs>
            <a:gs pos="68000">
              <a:schemeClr val="accent2">
                <a:hueOff val="-419062"/>
                <a:satOff val="-4829"/>
                <a:lumOff val="1079"/>
                <a:alphaOff val="0"/>
                <a:tint val="86000"/>
              </a:schemeClr>
            </a:gs>
            <a:gs pos="100000">
              <a:schemeClr val="accent2">
                <a:hueOff val="-419062"/>
                <a:satOff val="-4829"/>
                <a:lumOff val="1079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</a:t>
          </a:r>
          <a:endParaRPr lang="en-US" sz="2300" kern="1200" dirty="0"/>
        </a:p>
      </dsp:txBody>
      <dsp:txXfrm>
        <a:off x="322178" y="617216"/>
        <a:ext cx="771520" cy="771520"/>
      </dsp:txXfrm>
    </dsp:sp>
    <dsp:sp modelId="{8AC236CA-FBAE-45BA-9E0B-15F39D3D3F3F}">
      <dsp:nvSpPr>
        <dsp:cNvPr id="0" name=""/>
        <dsp:cNvSpPr/>
      </dsp:nvSpPr>
      <dsp:spPr>
        <a:xfrm rot="20700000">
          <a:off x="754308" y="84946"/>
          <a:ext cx="755932" cy="755932"/>
        </a:xfrm>
        <a:prstGeom prst="gear6">
          <a:avLst/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shade val="60000"/>
              </a:schemeClr>
            </a:gs>
            <a:gs pos="33000">
              <a:schemeClr val="accent2">
                <a:hueOff val="-838123"/>
                <a:satOff val="-9658"/>
                <a:lumOff val="2159"/>
                <a:alphaOff val="0"/>
                <a:tint val="86500"/>
              </a:schemeClr>
            </a:gs>
            <a:gs pos="46750">
              <a:schemeClr val="accent2">
                <a:hueOff val="-838123"/>
                <a:satOff val="-9658"/>
                <a:lumOff val="2159"/>
                <a:alphaOff val="0"/>
                <a:tint val="71000"/>
                <a:satMod val="112000"/>
              </a:schemeClr>
            </a:gs>
            <a:gs pos="53000">
              <a:schemeClr val="accent2">
                <a:hueOff val="-838123"/>
                <a:satOff val="-9658"/>
                <a:lumOff val="2159"/>
                <a:alphaOff val="0"/>
                <a:tint val="71000"/>
                <a:satMod val="112000"/>
              </a:schemeClr>
            </a:gs>
            <a:gs pos="68000">
              <a:schemeClr val="accent2">
                <a:hueOff val="-838123"/>
                <a:satOff val="-9658"/>
                <a:lumOff val="2159"/>
                <a:alphaOff val="0"/>
                <a:tint val="86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</a:t>
          </a:r>
          <a:endParaRPr lang="en-US" sz="2300" kern="1200" dirty="0"/>
        </a:p>
      </dsp:txBody>
      <dsp:txXfrm>
        <a:off x="920106" y="250744"/>
        <a:ext cx="424336" cy="424336"/>
      </dsp:txXfrm>
    </dsp:sp>
    <dsp:sp modelId="{1C796402-1514-4FFD-A31B-D677023EA365}">
      <dsp:nvSpPr>
        <dsp:cNvPr id="0" name=""/>
        <dsp:cNvSpPr/>
      </dsp:nvSpPr>
      <dsp:spPr>
        <a:xfrm>
          <a:off x="835204" y="720301"/>
          <a:ext cx="1357876" cy="1357876"/>
        </a:xfrm>
        <a:prstGeom prst="circularArrow">
          <a:avLst>
            <a:gd name="adj1" fmla="val 4687"/>
            <a:gd name="adj2" fmla="val 299029"/>
            <a:gd name="adj3" fmla="val 2415337"/>
            <a:gd name="adj4" fmla="val 16098703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9C8C54-8221-4C0A-B40E-CA807BAD8A9A}">
      <dsp:nvSpPr>
        <dsp:cNvPr id="0" name=""/>
        <dsp:cNvSpPr/>
      </dsp:nvSpPr>
      <dsp:spPr>
        <a:xfrm>
          <a:off x="185543" y="456230"/>
          <a:ext cx="986582" cy="98658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C8B40B-8098-4C08-9790-04C3C2F49973}">
      <dsp:nvSpPr>
        <dsp:cNvPr id="0" name=""/>
        <dsp:cNvSpPr/>
      </dsp:nvSpPr>
      <dsp:spPr>
        <a:xfrm>
          <a:off x="579453" y="-70909"/>
          <a:ext cx="1063734" cy="106373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8D1F97-E2E6-46FD-9D8C-95282C8D29F9}">
      <dsp:nvSpPr>
        <dsp:cNvPr id="0" name=""/>
        <dsp:cNvSpPr/>
      </dsp:nvSpPr>
      <dsp:spPr>
        <a:xfrm rot="5400000">
          <a:off x="4625376" y="-1766348"/>
          <a:ext cx="1047750" cy="48463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 dirty="0"/>
        </a:p>
      </dsp:txBody>
      <dsp:txXfrm rot="5400000">
        <a:off x="4625376" y="-1766348"/>
        <a:ext cx="1047750" cy="4846353"/>
      </dsp:txXfrm>
    </dsp:sp>
    <dsp:sp modelId="{909FD527-1574-4110-9E75-C135AAAA76E2}">
      <dsp:nvSpPr>
        <dsp:cNvPr id="0" name=""/>
        <dsp:cNvSpPr/>
      </dsp:nvSpPr>
      <dsp:spPr>
        <a:xfrm>
          <a:off x="0" y="1984"/>
          <a:ext cx="2726074" cy="13096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0000"/>
              </a:solidFill>
            </a:rPr>
            <a:t>SCS Method for abstractions </a:t>
          </a:r>
          <a:r>
            <a:rPr lang="en-US" sz="2300" kern="1200" dirty="0" smtClean="0"/>
            <a:t>: Excess Rainfall</a:t>
          </a:r>
          <a:endParaRPr lang="en-US" sz="2300" kern="1200" dirty="0"/>
        </a:p>
      </dsp:txBody>
      <dsp:txXfrm>
        <a:off x="0" y="1984"/>
        <a:ext cx="2726074" cy="1309687"/>
      </dsp:txXfrm>
    </dsp:sp>
    <dsp:sp modelId="{7C83F22C-8252-4101-9793-4A9A7B457890}">
      <dsp:nvSpPr>
        <dsp:cNvPr id="0" name=""/>
        <dsp:cNvSpPr/>
      </dsp:nvSpPr>
      <dsp:spPr>
        <a:xfrm rot="5400000">
          <a:off x="4625376" y="-391176"/>
          <a:ext cx="1047750" cy="48463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Peak Discharge: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 rot="5400000">
        <a:off x="4625376" y="-391176"/>
        <a:ext cx="1047750" cy="4846353"/>
      </dsp:txXfrm>
    </dsp:sp>
    <dsp:sp modelId="{60F2F1F6-8F8A-46AB-86F6-011E2B8BB57D}">
      <dsp:nvSpPr>
        <dsp:cNvPr id="0" name=""/>
        <dsp:cNvSpPr/>
      </dsp:nvSpPr>
      <dsp:spPr>
        <a:xfrm>
          <a:off x="0" y="1377156"/>
          <a:ext cx="2726074" cy="13096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0000"/>
              </a:solidFill>
            </a:rPr>
            <a:t>SCS Dimensionless Hydrograph</a:t>
          </a:r>
          <a:r>
            <a:rPr lang="en-US" sz="2300" kern="1200" dirty="0" smtClean="0"/>
            <a:t>: Direct Runoff</a:t>
          </a:r>
          <a:endParaRPr lang="en-US" sz="2300" kern="1200" dirty="0"/>
        </a:p>
      </dsp:txBody>
      <dsp:txXfrm>
        <a:off x="0" y="1377156"/>
        <a:ext cx="2726074" cy="1309687"/>
      </dsp:txXfrm>
    </dsp:sp>
    <dsp:sp modelId="{CA6D2FF8-AC7C-42A6-9F2C-758D390BEEFD}">
      <dsp:nvSpPr>
        <dsp:cNvPr id="0" name=""/>
        <dsp:cNvSpPr/>
      </dsp:nvSpPr>
      <dsp:spPr>
        <a:xfrm rot="5400000">
          <a:off x="4625376" y="983994"/>
          <a:ext cx="1047750" cy="48463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 </a:t>
          </a:r>
          <a:endParaRPr lang="en-US" sz="2700" kern="1200" dirty="0"/>
        </a:p>
      </dsp:txBody>
      <dsp:txXfrm rot="5400000">
        <a:off x="4625376" y="983994"/>
        <a:ext cx="1047750" cy="4846353"/>
      </dsp:txXfrm>
    </dsp:sp>
    <dsp:sp modelId="{8A0C5720-B6DD-4F3E-9F85-8E3F2E7966A9}">
      <dsp:nvSpPr>
        <dsp:cNvPr id="0" name=""/>
        <dsp:cNvSpPr/>
      </dsp:nvSpPr>
      <dsp:spPr>
        <a:xfrm>
          <a:off x="0" y="2752328"/>
          <a:ext cx="2726074" cy="13096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0000"/>
              </a:solidFill>
            </a:rPr>
            <a:t>Muskingum Method: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River Routing </a:t>
          </a:r>
          <a:endParaRPr lang="en-US" sz="2300" kern="1200" dirty="0"/>
        </a:p>
      </dsp:txBody>
      <dsp:txXfrm>
        <a:off x="0" y="2752328"/>
        <a:ext cx="2726074" cy="130968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357D47-D6B2-487D-B7D0-37674D2E09AC}">
      <dsp:nvSpPr>
        <dsp:cNvPr id="0" name=""/>
        <dsp:cNvSpPr/>
      </dsp:nvSpPr>
      <dsp:spPr>
        <a:xfrm>
          <a:off x="2571" y="743058"/>
          <a:ext cx="2507456" cy="6912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/>
            <a:t>Centroid</a:t>
          </a:r>
          <a:endParaRPr lang="en-US" sz="2600" b="1" kern="1200" dirty="0"/>
        </a:p>
      </dsp:txBody>
      <dsp:txXfrm>
        <a:off x="2571" y="743058"/>
        <a:ext cx="2507456" cy="691200"/>
      </dsp:txXfrm>
    </dsp:sp>
    <dsp:sp modelId="{4A5598A8-138D-4063-A34D-7B9CF54F64BA}">
      <dsp:nvSpPr>
        <dsp:cNvPr id="0" name=""/>
        <dsp:cNvSpPr/>
      </dsp:nvSpPr>
      <dsp:spPr>
        <a:xfrm>
          <a:off x="2571" y="1434258"/>
          <a:ext cx="2507456" cy="217404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GridID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Area (mi</a:t>
          </a:r>
          <a:r>
            <a:rPr lang="en-US" sz="2400" kern="1200" baseline="30000" dirty="0" smtClean="0"/>
            <a:t>2</a:t>
          </a:r>
          <a:r>
            <a:rPr lang="en-US" sz="2400" kern="1200" dirty="0" smtClean="0"/>
            <a:t>)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FF0000"/>
              </a:solidFill>
            </a:rPr>
            <a:t>Curve Number</a:t>
          </a:r>
          <a:endParaRPr lang="en-US" sz="2400" kern="1200" dirty="0">
            <a:solidFill>
              <a:srgbClr val="FF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FF0000"/>
              </a:solidFill>
            </a:rPr>
            <a:t>The time of concentration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2571" y="1434258"/>
        <a:ext cx="2507456" cy="2174040"/>
      </dsp:txXfrm>
    </dsp:sp>
    <dsp:sp modelId="{D7E9A3AD-3249-4187-A118-267BC13B5C63}">
      <dsp:nvSpPr>
        <dsp:cNvPr id="0" name=""/>
        <dsp:cNvSpPr/>
      </dsp:nvSpPr>
      <dsp:spPr>
        <a:xfrm>
          <a:off x="2861071" y="743058"/>
          <a:ext cx="2507456" cy="691200"/>
        </a:xfrm>
        <a:prstGeom prst="rect">
          <a:avLst/>
        </a:prstGeom>
        <a:gradFill rotWithShape="0">
          <a:gsLst>
            <a:gs pos="0">
              <a:schemeClr val="accent5">
                <a:hueOff val="-918568"/>
                <a:satOff val="135"/>
                <a:lumOff val="-3236"/>
                <a:alphaOff val="0"/>
                <a:shade val="60000"/>
              </a:schemeClr>
            </a:gs>
            <a:gs pos="33000">
              <a:schemeClr val="accent5">
                <a:hueOff val="-918568"/>
                <a:satOff val="135"/>
                <a:lumOff val="-3236"/>
                <a:alphaOff val="0"/>
                <a:tint val="86500"/>
              </a:schemeClr>
            </a:gs>
            <a:gs pos="46750">
              <a:schemeClr val="accent5">
                <a:hueOff val="-918568"/>
                <a:satOff val="135"/>
                <a:lumOff val="-3236"/>
                <a:alphaOff val="0"/>
                <a:tint val="71000"/>
                <a:satMod val="112000"/>
              </a:schemeClr>
            </a:gs>
            <a:gs pos="53000">
              <a:schemeClr val="accent5">
                <a:hueOff val="-918568"/>
                <a:satOff val="135"/>
                <a:lumOff val="-3236"/>
                <a:alphaOff val="0"/>
                <a:tint val="71000"/>
                <a:satMod val="112000"/>
              </a:schemeClr>
            </a:gs>
            <a:gs pos="68000">
              <a:schemeClr val="accent5">
                <a:hueOff val="-918568"/>
                <a:satOff val="135"/>
                <a:lumOff val="-3236"/>
                <a:alphaOff val="0"/>
                <a:tint val="86000"/>
              </a:schemeClr>
            </a:gs>
            <a:gs pos="100000">
              <a:schemeClr val="accent5">
                <a:hueOff val="-918568"/>
                <a:satOff val="135"/>
                <a:lumOff val="-3236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SubWatershed</a:t>
          </a:r>
          <a:endParaRPr lang="en-US" sz="2400" b="1" kern="1200" dirty="0"/>
        </a:p>
      </dsp:txBody>
      <dsp:txXfrm>
        <a:off x="2861071" y="743058"/>
        <a:ext cx="2507456" cy="691200"/>
      </dsp:txXfrm>
    </dsp:sp>
    <dsp:sp modelId="{D7A6E5A8-7E65-49D6-9AE9-5D43507FE0BA}">
      <dsp:nvSpPr>
        <dsp:cNvPr id="0" name=""/>
        <dsp:cNvSpPr/>
      </dsp:nvSpPr>
      <dsp:spPr>
        <a:xfrm>
          <a:off x="2861071" y="1434258"/>
          <a:ext cx="2507456" cy="2174040"/>
        </a:xfrm>
        <a:prstGeom prst="rect">
          <a:avLst/>
        </a:prstGeom>
        <a:solidFill>
          <a:schemeClr val="accent5">
            <a:tint val="40000"/>
            <a:alpha val="90000"/>
            <a:hueOff val="-884567"/>
            <a:satOff val="-1158"/>
            <a:lumOff val="-56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884567"/>
              <a:satOff val="-1158"/>
              <a:lumOff val="-569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GridID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Area(mi</a:t>
          </a:r>
          <a:r>
            <a:rPr lang="en-US" sz="2400" kern="1200" baseline="30000" dirty="0" smtClean="0"/>
            <a:t>2</a:t>
          </a:r>
          <a:r>
            <a:rPr lang="en-US" sz="2400" kern="1200" dirty="0" smtClean="0"/>
            <a:t>)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FF0000"/>
              </a:solidFill>
            </a:rPr>
            <a:t>Curve Number</a:t>
          </a:r>
          <a:endParaRPr lang="en-US" sz="2400" kern="1200" dirty="0">
            <a:solidFill>
              <a:srgbClr val="FF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FF0000"/>
              </a:solidFill>
            </a:rPr>
            <a:t>The time of concentration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2861071" y="1434258"/>
        <a:ext cx="2507456" cy="2174040"/>
      </dsp:txXfrm>
    </dsp:sp>
    <dsp:sp modelId="{A1D817FE-AC52-4886-A594-0FB482F3617A}">
      <dsp:nvSpPr>
        <dsp:cNvPr id="0" name=""/>
        <dsp:cNvSpPr/>
      </dsp:nvSpPr>
      <dsp:spPr>
        <a:xfrm>
          <a:off x="5719571" y="743058"/>
          <a:ext cx="2507456" cy="691200"/>
        </a:xfrm>
        <a:prstGeom prst="rect">
          <a:avLst/>
        </a:prstGeom>
        <a:gradFill rotWithShape="0">
          <a:gsLst>
            <a:gs pos="0">
              <a:schemeClr val="accent5">
                <a:hueOff val="-1837137"/>
                <a:satOff val="270"/>
                <a:lumOff val="-6471"/>
                <a:alphaOff val="0"/>
                <a:shade val="60000"/>
              </a:schemeClr>
            </a:gs>
            <a:gs pos="33000">
              <a:schemeClr val="accent5">
                <a:hueOff val="-1837137"/>
                <a:satOff val="270"/>
                <a:lumOff val="-6471"/>
                <a:alphaOff val="0"/>
                <a:tint val="86500"/>
              </a:schemeClr>
            </a:gs>
            <a:gs pos="46750">
              <a:schemeClr val="accent5">
                <a:hueOff val="-1837137"/>
                <a:satOff val="270"/>
                <a:lumOff val="-6471"/>
                <a:alphaOff val="0"/>
                <a:tint val="71000"/>
                <a:satMod val="112000"/>
              </a:schemeClr>
            </a:gs>
            <a:gs pos="53000">
              <a:schemeClr val="accent5">
                <a:hueOff val="-1837137"/>
                <a:satOff val="270"/>
                <a:lumOff val="-6471"/>
                <a:alphaOff val="0"/>
                <a:tint val="71000"/>
                <a:satMod val="112000"/>
              </a:schemeClr>
            </a:gs>
            <a:gs pos="68000">
              <a:schemeClr val="accent5">
                <a:hueOff val="-1837137"/>
                <a:satOff val="270"/>
                <a:lumOff val="-6471"/>
                <a:alphaOff val="0"/>
                <a:tint val="86000"/>
              </a:schemeClr>
            </a:gs>
            <a:gs pos="100000">
              <a:schemeClr val="accent5">
                <a:hueOff val="-1837137"/>
                <a:satOff val="270"/>
                <a:lumOff val="-6471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StreamNet</a:t>
          </a:r>
          <a:endParaRPr lang="en-US" sz="2400" b="1" kern="1200" dirty="0"/>
        </a:p>
      </dsp:txBody>
      <dsp:txXfrm>
        <a:off x="5719571" y="743058"/>
        <a:ext cx="2507456" cy="691200"/>
      </dsp:txXfrm>
    </dsp:sp>
    <dsp:sp modelId="{C5965626-4371-4191-8DDE-B4700A40CA24}">
      <dsp:nvSpPr>
        <dsp:cNvPr id="0" name=""/>
        <dsp:cNvSpPr/>
      </dsp:nvSpPr>
      <dsp:spPr>
        <a:xfrm>
          <a:off x="5719571" y="1434258"/>
          <a:ext cx="2507456" cy="2174040"/>
        </a:xfrm>
        <a:prstGeom prst="rect">
          <a:avLst/>
        </a:prstGeom>
        <a:solidFill>
          <a:schemeClr val="accent5">
            <a:tint val="40000"/>
            <a:alpha val="90000"/>
            <a:hueOff val="-1769134"/>
            <a:satOff val="-2316"/>
            <a:lumOff val="-113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769134"/>
              <a:satOff val="-2316"/>
              <a:lumOff val="-1137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Length (feet)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FF0000"/>
              </a:solidFill>
            </a:rPr>
            <a:t>K, X</a:t>
          </a:r>
          <a:endParaRPr lang="en-US" sz="2400" kern="1200" dirty="0">
            <a:solidFill>
              <a:srgbClr val="FF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GridID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To_Comid</a:t>
          </a:r>
          <a:r>
            <a:rPr lang="en-US" sz="2400" kern="1200" dirty="0" smtClean="0"/>
            <a:t>; </a:t>
          </a:r>
          <a:r>
            <a:rPr lang="en-US" sz="2400" kern="1200" dirty="0" err="1" smtClean="0"/>
            <a:t>From_Comid</a:t>
          </a:r>
          <a:endParaRPr lang="en-US" sz="2400" kern="1200" dirty="0"/>
        </a:p>
      </dsp:txBody>
      <dsp:txXfrm>
        <a:off x="5719571" y="1434258"/>
        <a:ext cx="2507456" cy="21740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EDD3FC-CEF3-427F-9254-5B9D61D7B639}">
      <dsp:nvSpPr>
        <dsp:cNvPr id="0" name=""/>
        <dsp:cNvSpPr/>
      </dsp:nvSpPr>
      <dsp:spPr>
        <a:xfrm>
          <a:off x="939394" y="867960"/>
          <a:ext cx="1060841" cy="1060841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</a:t>
          </a:r>
          <a:endParaRPr lang="en-US" sz="2300" kern="1200" dirty="0"/>
        </a:p>
      </dsp:txBody>
      <dsp:txXfrm>
        <a:off x="939394" y="867960"/>
        <a:ext cx="1060841" cy="1060841"/>
      </dsp:txXfrm>
    </dsp:sp>
    <dsp:sp modelId="{125B8187-EA2B-49F8-B084-7A6FBEFFF742}">
      <dsp:nvSpPr>
        <dsp:cNvPr id="0" name=""/>
        <dsp:cNvSpPr/>
      </dsp:nvSpPr>
      <dsp:spPr>
        <a:xfrm>
          <a:off x="322178" y="617216"/>
          <a:ext cx="771520" cy="771520"/>
        </a:xfrm>
        <a:prstGeom prst="gear6">
          <a:avLst/>
        </a:prstGeom>
        <a:gradFill rotWithShape="0">
          <a:gsLst>
            <a:gs pos="0">
              <a:schemeClr val="accent2">
                <a:hueOff val="-419062"/>
                <a:satOff val="-4829"/>
                <a:lumOff val="1079"/>
                <a:alphaOff val="0"/>
                <a:shade val="60000"/>
              </a:schemeClr>
            </a:gs>
            <a:gs pos="33000">
              <a:schemeClr val="accent2">
                <a:hueOff val="-419062"/>
                <a:satOff val="-4829"/>
                <a:lumOff val="1079"/>
                <a:alphaOff val="0"/>
                <a:tint val="86500"/>
              </a:schemeClr>
            </a:gs>
            <a:gs pos="46750">
              <a:schemeClr val="accent2">
                <a:hueOff val="-419062"/>
                <a:satOff val="-4829"/>
                <a:lumOff val="1079"/>
                <a:alphaOff val="0"/>
                <a:tint val="71000"/>
                <a:satMod val="112000"/>
              </a:schemeClr>
            </a:gs>
            <a:gs pos="53000">
              <a:schemeClr val="accent2">
                <a:hueOff val="-419062"/>
                <a:satOff val="-4829"/>
                <a:lumOff val="1079"/>
                <a:alphaOff val="0"/>
                <a:tint val="71000"/>
                <a:satMod val="112000"/>
              </a:schemeClr>
            </a:gs>
            <a:gs pos="68000">
              <a:schemeClr val="accent2">
                <a:hueOff val="-419062"/>
                <a:satOff val="-4829"/>
                <a:lumOff val="1079"/>
                <a:alphaOff val="0"/>
                <a:tint val="86000"/>
              </a:schemeClr>
            </a:gs>
            <a:gs pos="100000">
              <a:schemeClr val="accent2">
                <a:hueOff val="-419062"/>
                <a:satOff val="-4829"/>
                <a:lumOff val="1079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</a:t>
          </a:r>
          <a:endParaRPr lang="en-US" sz="2300" kern="1200" dirty="0"/>
        </a:p>
      </dsp:txBody>
      <dsp:txXfrm>
        <a:off x="322178" y="617216"/>
        <a:ext cx="771520" cy="771520"/>
      </dsp:txXfrm>
    </dsp:sp>
    <dsp:sp modelId="{8AC236CA-FBAE-45BA-9E0B-15F39D3D3F3F}">
      <dsp:nvSpPr>
        <dsp:cNvPr id="0" name=""/>
        <dsp:cNvSpPr/>
      </dsp:nvSpPr>
      <dsp:spPr>
        <a:xfrm rot="20700000">
          <a:off x="754308" y="84946"/>
          <a:ext cx="755932" cy="755932"/>
        </a:xfrm>
        <a:prstGeom prst="gear6">
          <a:avLst/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shade val="60000"/>
              </a:schemeClr>
            </a:gs>
            <a:gs pos="33000">
              <a:schemeClr val="accent2">
                <a:hueOff val="-838123"/>
                <a:satOff val="-9658"/>
                <a:lumOff val="2159"/>
                <a:alphaOff val="0"/>
                <a:tint val="86500"/>
              </a:schemeClr>
            </a:gs>
            <a:gs pos="46750">
              <a:schemeClr val="accent2">
                <a:hueOff val="-838123"/>
                <a:satOff val="-9658"/>
                <a:lumOff val="2159"/>
                <a:alphaOff val="0"/>
                <a:tint val="71000"/>
                <a:satMod val="112000"/>
              </a:schemeClr>
            </a:gs>
            <a:gs pos="53000">
              <a:schemeClr val="accent2">
                <a:hueOff val="-838123"/>
                <a:satOff val="-9658"/>
                <a:lumOff val="2159"/>
                <a:alphaOff val="0"/>
                <a:tint val="71000"/>
                <a:satMod val="112000"/>
              </a:schemeClr>
            </a:gs>
            <a:gs pos="68000">
              <a:schemeClr val="accent2">
                <a:hueOff val="-838123"/>
                <a:satOff val="-9658"/>
                <a:lumOff val="2159"/>
                <a:alphaOff val="0"/>
                <a:tint val="86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</a:t>
          </a:r>
          <a:endParaRPr lang="en-US" sz="2300" kern="1200" dirty="0"/>
        </a:p>
      </dsp:txBody>
      <dsp:txXfrm>
        <a:off x="920106" y="250744"/>
        <a:ext cx="424336" cy="424336"/>
      </dsp:txXfrm>
    </dsp:sp>
    <dsp:sp modelId="{1C796402-1514-4FFD-A31B-D677023EA365}">
      <dsp:nvSpPr>
        <dsp:cNvPr id="0" name=""/>
        <dsp:cNvSpPr/>
      </dsp:nvSpPr>
      <dsp:spPr>
        <a:xfrm>
          <a:off x="835204" y="720301"/>
          <a:ext cx="1357876" cy="1357876"/>
        </a:xfrm>
        <a:prstGeom prst="circularArrow">
          <a:avLst>
            <a:gd name="adj1" fmla="val 4687"/>
            <a:gd name="adj2" fmla="val 299029"/>
            <a:gd name="adj3" fmla="val 2415337"/>
            <a:gd name="adj4" fmla="val 16098703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9C8C54-8221-4C0A-B40E-CA807BAD8A9A}">
      <dsp:nvSpPr>
        <dsp:cNvPr id="0" name=""/>
        <dsp:cNvSpPr/>
      </dsp:nvSpPr>
      <dsp:spPr>
        <a:xfrm>
          <a:off x="185543" y="456230"/>
          <a:ext cx="986582" cy="98658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C8B40B-8098-4C08-9790-04C3C2F49973}">
      <dsp:nvSpPr>
        <dsp:cNvPr id="0" name=""/>
        <dsp:cNvSpPr/>
      </dsp:nvSpPr>
      <dsp:spPr>
        <a:xfrm>
          <a:off x="579453" y="-70909"/>
          <a:ext cx="1063734" cy="106373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EF23FC-0703-4FC4-9FF1-1948567CE058}">
      <dsp:nvSpPr>
        <dsp:cNvPr id="0" name=""/>
        <dsp:cNvSpPr/>
      </dsp:nvSpPr>
      <dsp:spPr>
        <a:xfrm>
          <a:off x="439343" y="0"/>
          <a:ext cx="4979228" cy="2032000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tint val="4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tint val="4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tint val="4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tint val="4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96E1B39-FCE1-492F-99DE-0C8DC39C0ED2}">
      <dsp:nvSpPr>
        <dsp:cNvPr id="0" name=""/>
        <dsp:cNvSpPr/>
      </dsp:nvSpPr>
      <dsp:spPr>
        <a:xfrm>
          <a:off x="192069" y="609599"/>
          <a:ext cx="1757374" cy="81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At one point</a:t>
          </a:r>
          <a:endParaRPr lang="en-US" sz="2000" b="1" kern="1200" dirty="0"/>
        </a:p>
      </dsp:txBody>
      <dsp:txXfrm>
        <a:off x="192069" y="609599"/>
        <a:ext cx="1757374" cy="812800"/>
      </dsp:txXfrm>
    </dsp:sp>
    <dsp:sp modelId="{5E0C7605-4291-4551-899A-684F036A8559}">
      <dsp:nvSpPr>
        <dsp:cNvPr id="0" name=""/>
        <dsp:cNvSpPr/>
      </dsp:nvSpPr>
      <dsp:spPr>
        <a:xfrm>
          <a:off x="2050270" y="609599"/>
          <a:ext cx="1757374" cy="812800"/>
        </a:xfrm>
        <a:prstGeom prst="roundRect">
          <a:avLst/>
        </a:prstGeom>
        <a:gradFill rotWithShape="0">
          <a:gsLst>
            <a:gs pos="0">
              <a:schemeClr val="accent2">
                <a:hueOff val="-419062"/>
                <a:satOff val="-4829"/>
                <a:lumOff val="1079"/>
                <a:alphaOff val="0"/>
                <a:shade val="60000"/>
              </a:schemeClr>
            </a:gs>
            <a:gs pos="33000">
              <a:schemeClr val="accent2">
                <a:hueOff val="-419062"/>
                <a:satOff val="-4829"/>
                <a:lumOff val="1079"/>
                <a:alphaOff val="0"/>
                <a:tint val="86500"/>
              </a:schemeClr>
            </a:gs>
            <a:gs pos="46750">
              <a:schemeClr val="accent2">
                <a:hueOff val="-419062"/>
                <a:satOff val="-4829"/>
                <a:lumOff val="1079"/>
                <a:alphaOff val="0"/>
                <a:tint val="71000"/>
                <a:satMod val="112000"/>
              </a:schemeClr>
            </a:gs>
            <a:gs pos="53000">
              <a:schemeClr val="accent2">
                <a:hueOff val="-419062"/>
                <a:satOff val="-4829"/>
                <a:lumOff val="1079"/>
                <a:alphaOff val="0"/>
                <a:tint val="71000"/>
                <a:satMod val="112000"/>
              </a:schemeClr>
            </a:gs>
            <a:gs pos="68000">
              <a:schemeClr val="accent2">
                <a:hueOff val="-419062"/>
                <a:satOff val="-4829"/>
                <a:lumOff val="1079"/>
                <a:alphaOff val="0"/>
                <a:tint val="86000"/>
              </a:schemeClr>
            </a:gs>
            <a:gs pos="100000">
              <a:schemeClr val="accent2">
                <a:hueOff val="-419062"/>
                <a:satOff val="-4829"/>
                <a:lumOff val="1079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Atmospheric Method</a:t>
          </a:r>
          <a:endParaRPr lang="en-US" sz="2000" kern="1200" dirty="0"/>
        </a:p>
      </dsp:txBody>
      <dsp:txXfrm>
        <a:off x="2050270" y="609599"/>
        <a:ext cx="1757374" cy="812800"/>
      </dsp:txXfrm>
    </dsp:sp>
    <dsp:sp modelId="{1898D878-A870-4E20-B57E-8676EDEFE16D}">
      <dsp:nvSpPr>
        <dsp:cNvPr id="0" name=""/>
        <dsp:cNvSpPr/>
      </dsp:nvSpPr>
      <dsp:spPr>
        <a:xfrm>
          <a:off x="3908471" y="609599"/>
          <a:ext cx="1757374" cy="812800"/>
        </a:xfrm>
        <a:prstGeom prst="roundRect">
          <a:avLst/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shade val="60000"/>
              </a:schemeClr>
            </a:gs>
            <a:gs pos="33000">
              <a:schemeClr val="accent2">
                <a:hueOff val="-838123"/>
                <a:satOff val="-9658"/>
                <a:lumOff val="2159"/>
                <a:alphaOff val="0"/>
                <a:tint val="86500"/>
              </a:schemeClr>
            </a:gs>
            <a:gs pos="46750">
              <a:schemeClr val="accent2">
                <a:hueOff val="-838123"/>
                <a:satOff val="-9658"/>
                <a:lumOff val="2159"/>
                <a:alphaOff val="0"/>
                <a:tint val="71000"/>
                <a:satMod val="112000"/>
              </a:schemeClr>
            </a:gs>
            <a:gs pos="53000">
              <a:schemeClr val="accent2">
                <a:hueOff val="-838123"/>
                <a:satOff val="-9658"/>
                <a:lumOff val="2159"/>
                <a:alphaOff val="0"/>
                <a:tint val="71000"/>
                <a:satMod val="112000"/>
              </a:schemeClr>
            </a:gs>
            <a:gs pos="68000">
              <a:schemeClr val="accent2">
                <a:hueOff val="-838123"/>
                <a:satOff val="-9658"/>
                <a:lumOff val="2159"/>
                <a:alphaOff val="0"/>
                <a:tint val="86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Precipitable</a:t>
          </a:r>
          <a:r>
            <a:rPr lang="en-US" sz="2000" kern="1200" dirty="0" smtClean="0"/>
            <a:t> Water</a:t>
          </a:r>
          <a:endParaRPr lang="en-US" sz="2000" kern="1200" dirty="0"/>
        </a:p>
      </dsp:txBody>
      <dsp:txXfrm>
        <a:off x="3908471" y="609599"/>
        <a:ext cx="1757374" cy="812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EF23FC-0703-4FC4-9FF1-1948567CE058}">
      <dsp:nvSpPr>
        <dsp:cNvPr id="0" name=""/>
        <dsp:cNvSpPr/>
      </dsp:nvSpPr>
      <dsp:spPr>
        <a:xfrm>
          <a:off x="439343" y="0"/>
          <a:ext cx="4979228" cy="2032000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tint val="4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tint val="4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tint val="4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tint val="4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96E1B39-FCE1-492F-99DE-0C8DC39C0ED2}">
      <dsp:nvSpPr>
        <dsp:cNvPr id="0" name=""/>
        <dsp:cNvSpPr/>
      </dsp:nvSpPr>
      <dsp:spPr>
        <a:xfrm>
          <a:off x="198505" y="609599"/>
          <a:ext cx="1757374" cy="81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At a watershed</a:t>
          </a:r>
          <a:endParaRPr lang="en-US" sz="2000" b="1" kern="1200" dirty="0"/>
        </a:p>
      </dsp:txBody>
      <dsp:txXfrm>
        <a:off x="198505" y="609599"/>
        <a:ext cx="1757374" cy="812800"/>
      </dsp:txXfrm>
    </dsp:sp>
    <dsp:sp modelId="{5E0C7605-4291-4551-899A-684F036A8559}">
      <dsp:nvSpPr>
        <dsp:cNvPr id="0" name=""/>
        <dsp:cNvSpPr/>
      </dsp:nvSpPr>
      <dsp:spPr>
        <a:xfrm>
          <a:off x="2050270" y="609599"/>
          <a:ext cx="1757374" cy="812800"/>
        </a:xfrm>
        <a:prstGeom prst="roundRect">
          <a:avLst/>
        </a:prstGeom>
        <a:gradFill rotWithShape="0">
          <a:gsLst>
            <a:gs pos="0">
              <a:schemeClr val="accent2">
                <a:hueOff val="-419062"/>
                <a:satOff val="-4829"/>
                <a:lumOff val="1079"/>
                <a:alphaOff val="0"/>
                <a:shade val="60000"/>
              </a:schemeClr>
            </a:gs>
            <a:gs pos="33000">
              <a:schemeClr val="accent2">
                <a:hueOff val="-419062"/>
                <a:satOff val="-4829"/>
                <a:lumOff val="1079"/>
                <a:alphaOff val="0"/>
                <a:tint val="86500"/>
              </a:schemeClr>
            </a:gs>
            <a:gs pos="46750">
              <a:schemeClr val="accent2">
                <a:hueOff val="-419062"/>
                <a:satOff val="-4829"/>
                <a:lumOff val="1079"/>
                <a:alphaOff val="0"/>
                <a:tint val="71000"/>
                <a:satMod val="112000"/>
              </a:schemeClr>
            </a:gs>
            <a:gs pos="53000">
              <a:schemeClr val="accent2">
                <a:hueOff val="-419062"/>
                <a:satOff val="-4829"/>
                <a:lumOff val="1079"/>
                <a:alphaOff val="0"/>
                <a:tint val="71000"/>
                <a:satMod val="112000"/>
              </a:schemeClr>
            </a:gs>
            <a:gs pos="68000">
              <a:schemeClr val="accent2">
                <a:hueOff val="-419062"/>
                <a:satOff val="-4829"/>
                <a:lumOff val="1079"/>
                <a:alphaOff val="0"/>
                <a:tint val="86000"/>
              </a:schemeClr>
            </a:gs>
            <a:gs pos="100000">
              <a:schemeClr val="accent2">
                <a:hueOff val="-419062"/>
                <a:satOff val="-4829"/>
                <a:lumOff val="1079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Hydrologic Methods</a:t>
          </a:r>
          <a:endParaRPr lang="en-US" sz="2000" kern="1200" dirty="0"/>
        </a:p>
      </dsp:txBody>
      <dsp:txXfrm>
        <a:off x="2050270" y="609599"/>
        <a:ext cx="1757374" cy="812800"/>
      </dsp:txXfrm>
    </dsp:sp>
    <dsp:sp modelId="{1898D878-A870-4E20-B57E-8676EDEFE16D}">
      <dsp:nvSpPr>
        <dsp:cNvPr id="0" name=""/>
        <dsp:cNvSpPr/>
      </dsp:nvSpPr>
      <dsp:spPr>
        <a:xfrm>
          <a:off x="3902035" y="609599"/>
          <a:ext cx="1757374" cy="812800"/>
        </a:xfrm>
        <a:prstGeom prst="roundRect">
          <a:avLst/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shade val="60000"/>
              </a:schemeClr>
            </a:gs>
            <a:gs pos="33000">
              <a:schemeClr val="accent2">
                <a:hueOff val="-838123"/>
                <a:satOff val="-9658"/>
                <a:lumOff val="2159"/>
                <a:alphaOff val="0"/>
                <a:tint val="86500"/>
              </a:schemeClr>
            </a:gs>
            <a:gs pos="46750">
              <a:schemeClr val="accent2">
                <a:hueOff val="-838123"/>
                <a:satOff val="-9658"/>
                <a:lumOff val="2159"/>
                <a:alphaOff val="0"/>
                <a:tint val="71000"/>
                <a:satMod val="112000"/>
              </a:schemeClr>
            </a:gs>
            <a:gs pos="53000">
              <a:schemeClr val="accent2">
                <a:hueOff val="-838123"/>
                <a:satOff val="-9658"/>
                <a:lumOff val="2159"/>
                <a:alphaOff val="0"/>
                <a:tint val="71000"/>
                <a:satMod val="112000"/>
              </a:schemeClr>
            </a:gs>
            <a:gs pos="68000">
              <a:schemeClr val="accent2">
                <a:hueOff val="-838123"/>
                <a:satOff val="-9658"/>
                <a:lumOff val="2159"/>
                <a:alphaOff val="0"/>
                <a:tint val="86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Streamflow</a:t>
          </a:r>
          <a:endParaRPr lang="en-US" sz="2000" kern="1200" dirty="0"/>
        </a:p>
      </dsp:txBody>
      <dsp:txXfrm>
        <a:off x="3902035" y="609599"/>
        <a:ext cx="1757374" cy="8128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1D3A66-BA58-4AB8-AB1B-FD009ED1990F}">
      <dsp:nvSpPr>
        <dsp:cNvPr id="0" name=""/>
        <dsp:cNvSpPr/>
      </dsp:nvSpPr>
      <dsp:spPr>
        <a:xfrm>
          <a:off x="1785" y="4957"/>
          <a:ext cx="1741301" cy="6519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Excess Rainfall</a:t>
          </a:r>
          <a:endParaRPr lang="en-US" sz="1800" b="1" kern="1200" dirty="0"/>
        </a:p>
      </dsp:txBody>
      <dsp:txXfrm>
        <a:off x="1785" y="4957"/>
        <a:ext cx="1741301" cy="651990"/>
      </dsp:txXfrm>
    </dsp:sp>
    <dsp:sp modelId="{466288E8-9826-4E9C-9885-0BC345AAE1D7}">
      <dsp:nvSpPr>
        <dsp:cNvPr id="0" name=""/>
        <dsp:cNvSpPr/>
      </dsp:nvSpPr>
      <dsp:spPr>
        <a:xfrm>
          <a:off x="1785" y="656947"/>
          <a:ext cx="1741301" cy="101290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SCS Method for Abstractions</a:t>
          </a:r>
          <a:endParaRPr lang="en-US" sz="1800" kern="1200" dirty="0"/>
        </a:p>
      </dsp:txBody>
      <dsp:txXfrm>
        <a:off x="1785" y="656947"/>
        <a:ext cx="1741301" cy="1012904"/>
      </dsp:txXfrm>
    </dsp:sp>
    <dsp:sp modelId="{D43B5AE3-495F-4C4A-B468-CF94062DB054}">
      <dsp:nvSpPr>
        <dsp:cNvPr id="0" name=""/>
        <dsp:cNvSpPr/>
      </dsp:nvSpPr>
      <dsp:spPr>
        <a:xfrm>
          <a:off x="1986869" y="4957"/>
          <a:ext cx="1741301" cy="651990"/>
        </a:xfrm>
        <a:prstGeom prst="rect">
          <a:avLst/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 w="9525" cap="flat" cmpd="sng" algn="ctr">
          <a:solidFill>
            <a:schemeClr val="accent5">
              <a:hueOff val="-918568"/>
              <a:satOff val="135"/>
              <a:lumOff val="-323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Direct Runoff</a:t>
          </a:r>
        </a:p>
      </dsp:txBody>
      <dsp:txXfrm>
        <a:off x="1986869" y="4957"/>
        <a:ext cx="1741301" cy="651990"/>
      </dsp:txXfrm>
    </dsp:sp>
    <dsp:sp modelId="{EF628BD2-19EE-4897-8C38-D32F796AF305}">
      <dsp:nvSpPr>
        <dsp:cNvPr id="0" name=""/>
        <dsp:cNvSpPr/>
      </dsp:nvSpPr>
      <dsp:spPr>
        <a:xfrm>
          <a:off x="1986869" y="656947"/>
          <a:ext cx="1741301" cy="1012904"/>
        </a:xfrm>
        <a:prstGeom prst="rect">
          <a:avLst/>
        </a:prstGeom>
        <a:solidFill>
          <a:schemeClr val="accent5">
            <a:tint val="40000"/>
            <a:alpha val="90000"/>
            <a:hueOff val="-884567"/>
            <a:satOff val="-1158"/>
            <a:lumOff val="-56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884567"/>
              <a:satOff val="-1158"/>
              <a:lumOff val="-56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Unit Hydrograph</a:t>
          </a:r>
          <a:endParaRPr lang="en-US" sz="1800" kern="1200" dirty="0"/>
        </a:p>
      </dsp:txBody>
      <dsp:txXfrm>
        <a:off x="1986869" y="656947"/>
        <a:ext cx="1741301" cy="1012904"/>
      </dsp:txXfrm>
    </dsp:sp>
    <dsp:sp modelId="{93EF511C-7004-4128-B362-DCD919C56FB2}">
      <dsp:nvSpPr>
        <dsp:cNvPr id="0" name=""/>
        <dsp:cNvSpPr/>
      </dsp:nvSpPr>
      <dsp:spPr>
        <a:xfrm>
          <a:off x="3971952" y="4957"/>
          <a:ext cx="1741301" cy="651990"/>
        </a:xfrm>
        <a:prstGeom prst="rect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9525" cap="flat" cmpd="sng" algn="ctr">
          <a:solidFill>
            <a:schemeClr val="accent5">
              <a:hueOff val="-1837137"/>
              <a:satOff val="270"/>
              <a:lumOff val="-647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River Routing</a:t>
          </a:r>
        </a:p>
      </dsp:txBody>
      <dsp:txXfrm>
        <a:off x="3971952" y="4957"/>
        <a:ext cx="1741301" cy="651990"/>
      </dsp:txXfrm>
    </dsp:sp>
    <dsp:sp modelId="{3C71D62C-C9C2-4239-AEB3-F48199A9E088}">
      <dsp:nvSpPr>
        <dsp:cNvPr id="0" name=""/>
        <dsp:cNvSpPr/>
      </dsp:nvSpPr>
      <dsp:spPr>
        <a:xfrm>
          <a:off x="3971952" y="656947"/>
          <a:ext cx="1741301" cy="1012904"/>
        </a:xfrm>
        <a:prstGeom prst="rect">
          <a:avLst/>
        </a:prstGeom>
        <a:solidFill>
          <a:schemeClr val="accent5">
            <a:tint val="40000"/>
            <a:alpha val="90000"/>
            <a:hueOff val="-1769134"/>
            <a:satOff val="-2316"/>
            <a:lumOff val="-113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769134"/>
              <a:satOff val="-2316"/>
              <a:lumOff val="-113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Muskingum Method</a:t>
          </a:r>
          <a:endParaRPr lang="en-US" sz="1800" kern="1200" dirty="0"/>
        </a:p>
      </dsp:txBody>
      <dsp:txXfrm>
        <a:off x="3971952" y="656947"/>
        <a:ext cx="1741301" cy="101290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8D731A-5406-4C22-9245-2930D219ED5B}">
      <dsp:nvSpPr>
        <dsp:cNvPr id="0" name=""/>
        <dsp:cNvSpPr/>
      </dsp:nvSpPr>
      <dsp:spPr>
        <a:xfrm>
          <a:off x="0" y="0"/>
          <a:ext cx="4429156" cy="5072098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3131316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OpenMI</a:t>
          </a:r>
          <a:endParaRPr lang="en-US" sz="3200" kern="1200" dirty="0"/>
        </a:p>
      </dsp:txBody>
      <dsp:txXfrm>
        <a:off x="0" y="0"/>
        <a:ext cx="4429156" cy="5072098"/>
      </dsp:txXfrm>
    </dsp:sp>
    <dsp:sp modelId="{1E405D61-644A-434B-9BB5-7A57B4733C42}">
      <dsp:nvSpPr>
        <dsp:cNvPr id="0" name=""/>
        <dsp:cNvSpPr/>
      </dsp:nvSpPr>
      <dsp:spPr>
        <a:xfrm>
          <a:off x="2463287" y="1500193"/>
          <a:ext cx="1357674" cy="66124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SCS Method for Abstractions</a:t>
          </a:r>
          <a:endParaRPr lang="en-US" sz="1400" kern="1200" dirty="0"/>
        </a:p>
      </dsp:txBody>
      <dsp:txXfrm>
        <a:off x="2463287" y="1500193"/>
        <a:ext cx="1357674" cy="661246"/>
      </dsp:txXfrm>
    </dsp:sp>
    <dsp:sp modelId="{DABE4F24-586B-4B77-B145-E81F4D0D58F1}">
      <dsp:nvSpPr>
        <dsp:cNvPr id="0" name=""/>
        <dsp:cNvSpPr/>
      </dsp:nvSpPr>
      <dsp:spPr>
        <a:xfrm>
          <a:off x="2476091" y="2622528"/>
          <a:ext cx="1381560" cy="68044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Unit Hydrograph</a:t>
          </a:r>
          <a:endParaRPr lang="en-US" sz="1400" kern="1200" dirty="0"/>
        </a:p>
      </dsp:txBody>
      <dsp:txXfrm>
        <a:off x="2476091" y="2622528"/>
        <a:ext cx="1381560" cy="680442"/>
      </dsp:txXfrm>
    </dsp:sp>
    <dsp:sp modelId="{CDB90BF5-343A-46CD-983E-957CA8B39220}">
      <dsp:nvSpPr>
        <dsp:cNvPr id="0" name=""/>
        <dsp:cNvSpPr/>
      </dsp:nvSpPr>
      <dsp:spPr>
        <a:xfrm>
          <a:off x="2472042" y="3786220"/>
          <a:ext cx="1384931" cy="68041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Muskingum Method</a:t>
          </a:r>
          <a:endParaRPr lang="en-US" sz="1400" kern="1200" dirty="0"/>
        </a:p>
      </dsp:txBody>
      <dsp:txXfrm>
        <a:off x="2472042" y="3786220"/>
        <a:ext cx="1384931" cy="68041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8D731A-5406-4C22-9245-2930D219ED5B}">
      <dsp:nvSpPr>
        <dsp:cNvPr id="0" name=""/>
        <dsp:cNvSpPr/>
      </dsp:nvSpPr>
      <dsp:spPr>
        <a:xfrm>
          <a:off x="0" y="0"/>
          <a:ext cx="3000396" cy="2071702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78988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HydroDesktop</a:t>
          </a:r>
          <a:endParaRPr lang="en-US" sz="3200" kern="1200" dirty="0"/>
        </a:p>
      </dsp:txBody>
      <dsp:txXfrm>
        <a:off x="0" y="0"/>
        <a:ext cx="3000396" cy="2071702"/>
      </dsp:txXfrm>
    </dsp:sp>
    <dsp:sp modelId="{CDB90BF5-343A-46CD-983E-957CA8B39220}">
      <dsp:nvSpPr>
        <dsp:cNvPr id="0" name=""/>
        <dsp:cNvSpPr/>
      </dsp:nvSpPr>
      <dsp:spPr>
        <a:xfrm>
          <a:off x="500057" y="800429"/>
          <a:ext cx="1925828" cy="84162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HydroModeler</a:t>
          </a:r>
          <a:endParaRPr lang="en-US" sz="2100" kern="1200" dirty="0"/>
        </a:p>
      </dsp:txBody>
      <dsp:txXfrm>
        <a:off x="500057" y="800429"/>
        <a:ext cx="1925828" cy="84162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62339D-CBBD-4378-A84B-9223068DD060}">
      <dsp:nvSpPr>
        <dsp:cNvPr id="0" name=""/>
        <dsp:cNvSpPr/>
      </dsp:nvSpPr>
      <dsp:spPr>
        <a:xfrm>
          <a:off x="0" y="24789"/>
          <a:ext cx="7286676" cy="455417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4B120-0F97-4DE8-A974-D43837E243B0}">
      <dsp:nvSpPr>
        <dsp:cNvPr id="0" name=""/>
        <dsp:cNvSpPr/>
      </dsp:nvSpPr>
      <dsp:spPr>
        <a:xfrm>
          <a:off x="925407" y="3168079"/>
          <a:ext cx="189453" cy="189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CAE029-6518-439F-81D2-C9B1E88B2742}">
      <dsp:nvSpPr>
        <dsp:cNvPr id="0" name=""/>
        <dsp:cNvSpPr/>
      </dsp:nvSpPr>
      <dsp:spPr>
        <a:xfrm>
          <a:off x="1020134" y="3262805"/>
          <a:ext cx="1697795" cy="1316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8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Download </a:t>
          </a:r>
          <a:r>
            <a:rPr lang="en-US" sz="1800" kern="1200" dirty="0" err="1" smtClean="0"/>
            <a:t>HydroModeler</a:t>
          </a:r>
          <a:r>
            <a:rPr lang="en-US" sz="1800" kern="1200" dirty="0" smtClean="0"/>
            <a:t> from IRODs</a:t>
          </a:r>
          <a:endParaRPr lang="en-US" sz="1800" kern="1200" dirty="0"/>
        </a:p>
      </dsp:txBody>
      <dsp:txXfrm>
        <a:off x="1020134" y="3262805"/>
        <a:ext cx="1697795" cy="1316155"/>
      </dsp:txXfrm>
    </dsp:sp>
    <dsp:sp modelId="{3A07BBA3-2B95-4DBB-A28F-9EAE4165CE7C}">
      <dsp:nvSpPr>
        <dsp:cNvPr id="0" name=""/>
        <dsp:cNvSpPr/>
      </dsp:nvSpPr>
      <dsp:spPr>
        <a:xfrm>
          <a:off x="2597699" y="1930255"/>
          <a:ext cx="342473" cy="3424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B3F4EC-815F-4134-94C3-F9D361DA3543}">
      <dsp:nvSpPr>
        <dsp:cNvPr id="0" name=""/>
        <dsp:cNvSpPr/>
      </dsp:nvSpPr>
      <dsp:spPr>
        <a:xfrm>
          <a:off x="2768936" y="2101491"/>
          <a:ext cx="1748802" cy="2477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47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Preparation: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Created </a:t>
          </a:r>
          <a:r>
            <a:rPr lang="en-US" sz="1800" kern="1200" dirty="0" err="1" smtClean="0"/>
            <a:t>Shapefiles</a:t>
          </a:r>
          <a:r>
            <a:rPr lang="en-US" sz="1800" kern="1200" dirty="0" smtClean="0"/>
            <a:t> for the watershed;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Download precipitation in Database</a:t>
          </a:r>
        </a:p>
      </dsp:txBody>
      <dsp:txXfrm>
        <a:off x="2768936" y="2101491"/>
        <a:ext cx="1748802" cy="2477469"/>
      </dsp:txXfrm>
    </dsp:sp>
    <dsp:sp modelId="{149ECF2F-7005-43AD-8F89-491502863296}">
      <dsp:nvSpPr>
        <dsp:cNvPr id="0" name=""/>
        <dsp:cNvSpPr/>
      </dsp:nvSpPr>
      <dsp:spPr>
        <a:xfrm>
          <a:off x="4608822" y="1176994"/>
          <a:ext cx="473633" cy="4736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6C9396-9840-4BF3-9E5E-FF6DE5A55D06}">
      <dsp:nvSpPr>
        <dsp:cNvPr id="0" name=""/>
        <dsp:cNvSpPr/>
      </dsp:nvSpPr>
      <dsp:spPr>
        <a:xfrm>
          <a:off x="4845639" y="1413811"/>
          <a:ext cx="1748802" cy="316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96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Linking each component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 the model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 create the new composition in </a:t>
          </a:r>
          <a:r>
            <a:rPr lang="en-US" sz="1800" kern="1200" dirty="0" err="1" smtClean="0"/>
            <a:t>HydroModeler</a:t>
          </a:r>
          <a:endParaRPr lang="en-US" sz="1800" kern="1200" dirty="0"/>
        </a:p>
      </dsp:txBody>
      <dsp:txXfrm>
        <a:off x="4845639" y="1413811"/>
        <a:ext cx="1748802" cy="316514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7E0A9A-DEA2-4C55-9E2A-56ED5CC9D7EB}">
      <dsp:nvSpPr>
        <dsp:cNvPr id="0" name=""/>
        <dsp:cNvSpPr/>
      </dsp:nvSpPr>
      <dsp:spPr>
        <a:xfrm>
          <a:off x="4187" y="1137673"/>
          <a:ext cx="2501951" cy="2117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Point </a:t>
          </a:r>
          <a:r>
            <a:rPr lang="en-US" sz="2000" kern="1200" dirty="0" err="1" smtClean="0"/>
            <a:t>shapefile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FF0000"/>
              </a:solidFill>
            </a:rPr>
            <a:t>SCS Method for Abstractions</a:t>
          </a:r>
          <a:endParaRPr lang="en-US" sz="2000" kern="1200" dirty="0">
            <a:solidFill>
              <a:srgbClr val="FF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Excess Rainfall</a:t>
          </a:r>
          <a:endParaRPr lang="en-US" sz="2000" kern="1200" dirty="0"/>
        </a:p>
      </dsp:txBody>
      <dsp:txXfrm>
        <a:off x="4187" y="1137673"/>
        <a:ext cx="2501951" cy="1664021"/>
      </dsp:txXfrm>
    </dsp:sp>
    <dsp:sp modelId="{1FB8524C-7E6B-4079-B6A4-11B818C8D7C3}">
      <dsp:nvSpPr>
        <dsp:cNvPr id="0" name=""/>
        <dsp:cNvSpPr/>
      </dsp:nvSpPr>
      <dsp:spPr>
        <a:xfrm>
          <a:off x="1337166" y="1530619"/>
          <a:ext cx="2498341" cy="2498341"/>
        </a:xfrm>
        <a:prstGeom prst="leftCircularArrow">
          <a:avLst>
            <a:gd name="adj1" fmla="val 2560"/>
            <a:gd name="adj2" fmla="val 310722"/>
            <a:gd name="adj3" fmla="val 1991036"/>
            <a:gd name="adj4" fmla="val 8929293"/>
            <a:gd name="adj5" fmla="val 298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CBA349-A4C1-4519-BA40-73B30D8879C7}">
      <dsp:nvSpPr>
        <dsp:cNvPr id="0" name=""/>
        <dsp:cNvSpPr/>
      </dsp:nvSpPr>
      <dsp:spPr>
        <a:xfrm>
          <a:off x="718962" y="2708283"/>
          <a:ext cx="1715843" cy="682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Centroid</a:t>
          </a:r>
          <a:endParaRPr lang="en-US" sz="1700" b="1" kern="1200" dirty="0"/>
        </a:p>
      </dsp:txBody>
      <dsp:txXfrm>
        <a:off x="718962" y="2708283"/>
        <a:ext cx="1715843" cy="682334"/>
      </dsp:txXfrm>
    </dsp:sp>
    <dsp:sp modelId="{9F8F82B6-60B0-49AB-B278-5D7EF8C5AAB0}">
      <dsp:nvSpPr>
        <dsp:cNvPr id="0" name=""/>
        <dsp:cNvSpPr/>
      </dsp:nvSpPr>
      <dsp:spPr>
        <a:xfrm>
          <a:off x="2773822" y="1136339"/>
          <a:ext cx="2544939" cy="2113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Polygon </a:t>
          </a:r>
          <a:r>
            <a:rPr lang="en-US" sz="2000" kern="1200" dirty="0" err="1" smtClean="0"/>
            <a:t>shapefile</a:t>
          </a:r>
          <a:endParaRPr lang="en-US" sz="200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FF0000"/>
              </a:solidFill>
            </a:rPr>
            <a:t>Unit Hydrograph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Direct Runoff</a:t>
          </a:r>
        </a:p>
      </dsp:txBody>
      <dsp:txXfrm>
        <a:off x="2773822" y="1589132"/>
        <a:ext cx="2544939" cy="1660243"/>
      </dsp:txXfrm>
    </dsp:sp>
    <dsp:sp modelId="{4C9745EB-2F0F-4F3C-A1B5-ECF477086FA9}">
      <dsp:nvSpPr>
        <dsp:cNvPr id="0" name=""/>
        <dsp:cNvSpPr/>
      </dsp:nvSpPr>
      <dsp:spPr>
        <a:xfrm>
          <a:off x="4025770" y="194809"/>
          <a:ext cx="2917922" cy="2917922"/>
        </a:xfrm>
        <a:prstGeom prst="circularArrow">
          <a:avLst>
            <a:gd name="adj1" fmla="val 2192"/>
            <a:gd name="adj2" fmla="val 263788"/>
            <a:gd name="adj3" fmla="val 19806537"/>
            <a:gd name="adj4" fmla="val 12821347"/>
            <a:gd name="adj5" fmla="val 255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F0BFE7-BB67-4F53-BDEF-428156A4B274}">
      <dsp:nvSpPr>
        <dsp:cNvPr id="0" name=""/>
        <dsp:cNvSpPr/>
      </dsp:nvSpPr>
      <dsp:spPr>
        <a:xfrm>
          <a:off x="3470524" y="882941"/>
          <a:ext cx="1715843" cy="682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SubWatersheds</a:t>
          </a:r>
          <a:endParaRPr lang="en-US" sz="1700" b="1" kern="1200" dirty="0"/>
        </a:p>
      </dsp:txBody>
      <dsp:txXfrm>
        <a:off x="3470524" y="882941"/>
        <a:ext cx="1715843" cy="682334"/>
      </dsp:txXfrm>
    </dsp:sp>
    <dsp:sp modelId="{624BA884-4E8B-48AB-B491-8B0FDF99347C}">
      <dsp:nvSpPr>
        <dsp:cNvPr id="0" name=""/>
        <dsp:cNvSpPr/>
      </dsp:nvSpPr>
      <dsp:spPr>
        <a:xfrm>
          <a:off x="5660262" y="1138518"/>
          <a:ext cx="2565150" cy="21161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Polyline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shapefile</a:t>
          </a:r>
          <a:endParaRPr lang="en-US" sz="200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FF0000"/>
              </a:solidFill>
            </a:rPr>
            <a:t>Muskingum Method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Stream flow</a:t>
          </a:r>
        </a:p>
      </dsp:txBody>
      <dsp:txXfrm>
        <a:off x="5660262" y="1138518"/>
        <a:ext cx="2565150" cy="1662683"/>
      </dsp:txXfrm>
    </dsp:sp>
    <dsp:sp modelId="{B6C68077-E6CE-4150-B194-4238B8DFFC80}">
      <dsp:nvSpPr>
        <dsp:cNvPr id="0" name=""/>
        <dsp:cNvSpPr/>
      </dsp:nvSpPr>
      <dsp:spPr>
        <a:xfrm>
          <a:off x="6406635" y="2708284"/>
          <a:ext cx="1715843" cy="682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/>
            <a:t>StreamNet</a:t>
          </a:r>
          <a:endParaRPr lang="en-US" sz="1700" b="1" kern="1200" dirty="0"/>
        </a:p>
      </dsp:txBody>
      <dsp:txXfrm>
        <a:off x="6406635" y="2708284"/>
        <a:ext cx="1715843" cy="682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D7652-0B79-485F-AA9F-06EC5D5526A6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57DDA-E40E-43F7-A42A-81F2D9520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7BC7-8D5B-46D1-94BC-F8DE0904517F}" type="datetime1">
              <a:rPr lang="zh-CN" altLang="en-US" smtClean="0"/>
              <a:pPr/>
              <a:t>2010/4/27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aphicFrame>
        <p:nvGraphicFramePr>
          <p:cNvPr id="7" name="Diagram 6"/>
          <p:cNvGraphicFramePr/>
          <p:nvPr userDrawn="1"/>
        </p:nvGraphicFramePr>
        <p:xfrm>
          <a:off x="0" y="4714884"/>
          <a:ext cx="2071670" cy="19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7451-996A-4C19-B5E3-9D79B2F5A840}" type="datetime1">
              <a:rPr lang="zh-CN" altLang="en-US" smtClean="0"/>
              <a:pPr/>
              <a:t>2010/4/27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B368-DE6E-4F7C-8CCB-2532067A6B0F}" type="datetime1">
              <a:rPr lang="zh-CN" altLang="en-US" smtClean="0"/>
              <a:pPr/>
              <a:t>2010/4/27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F3A2-BC91-4E7C-92DA-D556382EA9B5}" type="datetime1">
              <a:rPr lang="zh-CN" altLang="en-US" smtClean="0"/>
              <a:pPr/>
              <a:t>2010/4/27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863A1-79B2-47EF-BF11-98D4B15A9E87}" type="datetime1">
              <a:rPr lang="zh-CN" altLang="en-US" smtClean="0"/>
              <a:pPr/>
              <a:t>2010/4/27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8235-2AF1-4214-822A-B3B2A7882108}" type="datetime1">
              <a:rPr lang="zh-CN" altLang="en-US" smtClean="0"/>
              <a:pPr/>
              <a:t>2010/4/27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3ECF-5172-4EC2-BBBC-FA429DF3F396}" type="datetime1">
              <a:rPr lang="zh-CN" altLang="en-US" smtClean="0"/>
              <a:pPr/>
              <a:t>2010/4/27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D945-A197-4047-8DBD-97DDE68CA9D0}" type="datetime1">
              <a:rPr lang="zh-CN" altLang="en-US" smtClean="0"/>
              <a:pPr/>
              <a:t>2010/4/27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3D05-BBEC-4F33-8385-8750EDABF902}" type="datetime1">
              <a:rPr lang="zh-CN" altLang="en-US" smtClean="0"/>
              <a:pPr/>
              <a:t>2010/4/27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8602-4D99-4780-8EF0-17CDF6F15031}" type="datetime1">
              <a:rPr lang="zh-CN" altLang="en-US" smtClean="0"/>
              <a:pPr/>
              <a:t>2010/4/27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6D4A-7359-4B4B-B662-FB2FA1E759E4}" type="datetime1">
              <a:rPr lang="zh-CN" altLang="en-US" smtClean="0"/>
              <a:pPr/>
              <a:t>2010/4/27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55994D-2CE8-4ADF-AC46-6891F98AFB7B}" type="datetime1">
              <a:rPr lang="zh-CN" altLang="en-US" smtClean="0"/>
              <a:pPr/>
              <a:t>2010/4/27</a:t>
            </a:fld>
            <a:endParaRPr lang="zh-CN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diagramData" Target="../diagrams/data10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10.xml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Hydrological Data Access and Simple Model Building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Jingqi</a:t>
            </a:r>
            <a:r>
              <a:rPr lang="en-US" dirty="0" smtClean="0"/>
              <a:t> Dong</a:t>
            </a:r>
          </a:p>
          <a:p>
            <a:r>
              <a:rPr lang="en-US" dirty="0" smtClean="0"/>
              <a:t>April 27</a:t>
            </a:r>
            <a:r>
              <a:rPr lang="en-US" baseline="30000" dirty="0" smtClean="0"/>
              <a:t>th</a:t>
            </a:r>
            <a:r>
              <a:rPr lang="en-US" dirty="0" smtClean="0"/>
              <a:t>, 2010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4714884"/>
          <a:ext cx="2071670" cy="19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  <p:transition advTm="781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</a:t>
            </a:r>
            <a:r>
              <a:rPr lang="en-US" dirty="0" err="1" smtClean="0"/>
              <a:t>HydroModeler</a:t>
            </a:r>
            <a:endParaRPr lang="en-US" dirty="0"/>
          </a:p>
        </p:txBody>
      </p:sp>
      <p:pic>
        <p:nvPicPr>
          <p:cNvPr id="5" name="Content Placeholder 4" descr="IRO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428868"/>
            <a:ext cx="8229600" cy="41343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935480"/>
            <a:ext cx="8229600" cy="6362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IRODs is a website for CUAHSI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Online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</a:t>
            </a:r>
            <a:r>
              <a:rPr lang="en-US" sz="3600" dirty="0" smtClean="0"/>
              <a:t>– Spatial </a:t>
            </a:r>
            <a:r>
              <a:rPr lang="en-US" sz="3600" dirty="0" err="1" smtClean="0"/>
              <a:t>Shapefiles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</a:t>
            </a:r>
            <a:r>
              <a:rPr lang="en-US" dirty="0" err="1" smtClean="0"/>
              <a:t>Shapefiles</a:t>
            </a:r>
            <a:r>
              <a:rPr lang="en-US" dirty="0" smtClean="0"/>
              <a:t> </a:t>
            </a:r>
            <a:r>
              <a:rPr lang="en-US" sz="3600" dirty="0" smtClean="0"/>
              <a:t>-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Equations: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785786" y="2500306"/>
          <a:ext cx="75724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2873629"/>
            <a:ext cx="1428760" cy="553068"/>
          </a:xfrm>
          <a:prstGeom prst="rect">
            <a:avLst/>
          </a:prstGeom>
          <a:noFill/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69" y="2870196"/>
            <a:ext cx="1500199" cy="580266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4056164"/>
            <a:ext cx="1285884" cy="549180"/>
          </a:xfrm>
          <a:prstGeom prst="rect">
            <a:avLst/>
          </a:prstGeom>
          <a:noFill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5" y="4572008"/>
            <a:ext cx="1071569" cy="485778"/>
          </a:xfrm>
          <a:prstGeom prst="rect">
            <a:avLst/>
          </a:prstGeom>
          <a:noFill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4714884"/>
            <a:ext cx="1143008" cy="310447"/>
          </a:xfrm>
          <a:prstGeom prst="rect">
            <a:avLst/>
          </a:prstGeom>
          <a:noFill/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847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429132"/>
            <a:ext cx="1928826" cy="691716"/>
          </a:xfrm>
          <a:prstGeom prst="rect">
            <a:avLst/>
          </a:prstGeom>
          <a:noFill/>
        </p:spPr>
      </p:pic>
      <p:pic>
        <p:nvPicPr>
          <p:cNvPr id="22545" name="Picture 1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5429264"/>
            <a:ext cx="2667463" cy="341187"/>
          </a:xfrm>
          <a:prstGeom prst="rect">
            <a:avLst/>
          </a:prstGeom>
          <a:noFill/>
        </p:spPr>
      </p:pic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5" y="5857892"/>
            <a:ext cx="1505453" cy="433388"/>
          </a:xfrm>
          <a:prstGeom prst="rect">
            <a:avLst/>
          </a:prstGeom>
          <a:noFill/>
        </p:spPr>
      </p:pic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5857892"/>
            <a:ext cx="1455079" cy="428628"/>
          </a:xfrm>
          <a:prstGeom prst="rect">
            <a:avLst/>
          </a:prstGeom>
          <a:noFill/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5857892"/>
            <a:ext cx="1417770" cy="428628"/>
          </a:xfrm>
          <a:prstGeom prst="rect">
            <a:avLst/>
          </a:prstGeom>
          <a:noFill/>
        </p:spPr>
      </p:pic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</a:t>
            </a:r>
            <a:r>
              <a:rPr lang="en-US" dirty="0" err="1" smtClean="0"/>
              <a:t>Shapefiles</a:t>
            </a:r>
            <a:r>
              <a:rPr lang="en-US" dirty="0" smtClean="0"/>
              <a:t> </a:t>
            </a:r>
            <a:r>
              <a:rPr lang="en-US" sz="3600" dirty="0" smtClean="0"/>
              <a:t>- Parameters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51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</a:t>
            </a:r>
            <a:r>
              <a:rPr lang="en-US" dirty="0" err="1" smtClean="0"/>
              <a:t>Shapefiles</a:t>
            </a:r>
            <a:r>
              <a:rPr lang="en-US" dirty="0" smtClean="0"/>
              <a:t> </a:t>
            </a:r>
            <a:r>
              <a:rPr lang="en-US" sz="3600" dirty="0" smtClean="0"/>
              <a:t>-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 Curve Number according to the Land Use;</a:t>
            </a:r>
          </a:p>
          <a:p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dirty="0" smtClean="0"/>
              <a:t> =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land</a:t>
            </a:r>
            <a:r>
              <a:rPr lang="en-US" dirty="0" smtClean="0"/>
              <a:t> +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river</a:t>
            </a:r>
            <a:r>
              <a:rPr lang="en-US" baseline="-25000" dirty="0" smtClean="0"/>
              <a:t> </a:t>
            </a:r>
            <a:r>
              <a:rPr lang="en-US" dirty="0" smtClean="0"/>
              <a:t>(min) =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land</a:t>
            </a:r>
            <a:r>
              <a:rPr lang="en-US" dirty="0" smtClean="0"/>
              <a:t>/</a:t>
            </a:r>
            <a:r>
              <a:rPr lang="en-US" dirty="0" err="1" smtClean="0"/>
              <a:t>v</a:t>
            </a:r>
            <a:r>
              <a:rPr lang="en-US" baseline="-25000" dirty="0" err="1" smtClean="0"/>
              <a:t>land</a:t>
            </a:r>
            <a:r>
              <a:rPr lang="en-US" dirty="0" smtClean="0"/>
              <a:t> +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river</a:t>
            </a:r>
            <a:r>
              <a:rPr lang="en-US" dirty="0" smtClean="0"/>
              <a:t>/</a:t>
            </a:r>
            <a:r>
              <a:rPr lang="en-US" dirty="0" err="1" smtClean="0"/>
              <a:t>v</a:t>
            </a:r>
            <a:r>
              <a:rPr lang="en-US" baseline="-25000" dirty="0" err="1" smtClean="0"/>
              <a:t>river</a:t>
            </a:r>
            <a:endParaRPr lang="en-US" baseline="-25000" dirty="0" smtClean="0"/>
          </a:p>
          <a:p>
            <a:pPr lvl="1"/>
            <a:r>
              <a:rPr lang="en-US" dirty="0" smtClean="0"/>
              <a:t> Use Table 5.7.1 in “Applied Hydrology”</a:t>
            </a:r>
          </a:p>
          <a:p>
            <a:r>
              <a:rPr lang="en-US" dirty="0" smtClean="0"/>
              <a:t>Estimate X(</a:t>
            </a:r>
            <a:r>
              <a:rPr lang="en-US" sz="2400" i="1" dirty="0" smtClean="0"/>
              <a:t>Wedge storage weighting factor</a:t>
            </a:r>
            <a:r>
              <a:rPr lang="en-US" dirty="0" smtClean="0"/>
              <a:t>) according to river types: 0.0 &lt;= X &lt;= 0.5</a:t>
            </a:r>
          </a:p>
          <a:p>
            <a:pPr lvl="1"/>
            <a:r>
              <a:rPr lang="en-US" dirty="0" smtClean="0"/>
              <a:t>X = 0 for reservoir-type storage</a:t>
            </a:r>
          </a:p>
          <a:p>
            <a:pPr lvl="1"/>
            <a:r>
              <a:rPr lang="en-US" dirty="0" smtClean="0"/>
              <a:t>X = 0.5 for 'full' wedge storage</a:t>
            </a:r>
          </a:p>
          <a:p>
            <a:r>
              <a:rPr lang="en-US" dirty="0" smtClean="0"/>
              <a:t>Estimate K (</a:t>
            </a:r>
            <a:r>
              <a:rPr lang="en-US" sz="2400" i="1" dirty="0" smtClean="0"/>
              <a:t>Proportionality Coefficient: The travel time of flood wave</a:t>
            </a:r>
            <a:r>
              <a:rPr lang="en-US" dirty="0" smtClean="0"/>
              <a:t>) :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5643578"/>
            <a:ext cx="857256" cy="701391"/>
          </a:xfrm>
          <a:prstGeom prst="rect">
            <a:avLst/>
          </a:prstGeom>
          <a:noFill/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5623105"/>
            <a:ext cx="1143008" cy="709453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95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785794"/>
            <a:ext cx="61912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1628775"/>
            <a:ext cx="61912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8" y="214290"/>
            <a:ext cx="9138332" cy="641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 descr="Texas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rcRect l="23682" r="23841" b="4960"/>
          <a:stretch>
            <a:fillRect/>
          </a:stretch>
        </p:blipFill>
        <p:spPr>
          <a:xfrm>
            <a:off x="1714480" y="4357694"/>
            <a:ext cx="2786082" cy="2357454"/>
          </a:xfrm>
        </p:spPr>
      </p:pic>
      <p:cxnSp>
        <p:nvCxnSpPr>
          <p:cNvPr id="11" name="Straight Arrow Connector 10"/>
          <p:cNvCxnSpPr/>
          <p:nvPr/>
        </p:nvCxnSpPr>
        <p:spPr>
          <a:xfrm rot="5400000" flipH="1" flipV="1">
            <a:off x="3607587" y="3893347"/>
            <a:ext cx="1214446" cy="1143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Realtime</a:t>
            </a:r>
            <a:r>
              <a:rPr lang="en-US" dirty="0" smtClean="0"/>
              <a:t> precipitation </a:t>
            </a:r>
            <a:r>
              <a:rPr lang="en-US" sz="3600" dirty="0" smtClean="0">
                <a:sym typeface="Wingdings" pitchFamily="2" charset="2"/>
              </a:rPr>
              <a:t> NEXRAD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66484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5000628" y="3143248"/>
            <a:ext cx="1428760" cy="1071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28604"/>
            <a:ext cx="52482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642918"/>
            <a:ext cx="8369567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 l="11133" t="5625" r="32617" b="33437"/>
          <a:stretch>
            <a:fillRect/>
          </a:stretch>
        </p:blipFill>
        <p:spPr bwMode="auto">
          <a:xfrm>
            <a:off x="0" y="2214530"/>
            <a:ext cx="6858048" cy="46434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 cstate="print"/>
          <a:srcRect l="11523" t="5625" r="39844" b="25937"/>
          <a:stretch>
            <a:fillRect/>
          </a:stretch>
        </p:blipFill>
        <p:spPr bwMode="auto">
          <a:xfrm>
            <a:off x="1285852" y="857232"/>
            <a:ext cx="5929354" cy="52149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r="42540" b="1647"/>
          <a:stretch>
            <a:fillRect/>
          </a:stretch>
        </p:blipFill>
        <p:spPr bwMode="auto">
          <a:xfrm>
            <a:off x="4000496" y="0"/>
            <a:ext cx="5143504" cy="61947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072066" y="1143972"/>
            <a:ext cx="37147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srgbClr val="FF0000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 Bad Result…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8291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Run </a:t>
            </a:r>
            <a:r>
              <a:rPr lang="en-US" dirty="0" smtClean="0">
                <a:sym typeface="Wingdings" pitchFamily="2" charset="2"/>
              </a:rPr>
              <a:t> Successful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 r="50781" b="9375"/>
          <a:stretch>
            <a:fillRect/>
          </a:stretch>
        </p:blipFill>
        <p:spPr bwMode="auto">
          <a:xfrm>
            <a:off x="500034" y="142852"/>
            <a:ext cx="814393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57158" y="6429396"/>
            <a:ext cx="5786478" cy="285752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71480"/>
            <a:ext cx="8683989" cy="611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miley Face 9"/>
          <p:cNvSpPr/>
          <p:nvPr/>
        </p:nvSpPr>
        <p:spPr>
          <a:xfrm>
            <a:off x="5715008" y="3357562"/>
            <a:ext cx="1000132" cy="1000132"/>
          </a:xfrm>
          <a:prstGeom prst="smileyFace">
            <a:avLst>
              <a:gd name="adj" fmla="val -4653"/>
            </a:avLst>
          </a:prstGeom>
          <a:solidFill>
            <a:srgbClr val="FFCC9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7" grpId="1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Reasons…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Input precipitation ID is not correspond with the </a:t>
            </a:r>
            <a:r>
              <a:rPr lang="en-US" dirty="0" err="1" smtClean="0">
                <a:solidFill>
                  <a:srgbClr val="FF0000"/>
                </a:solidFill>
              </a:rPr>
              <a:t>Shapefiles</a:t>
            </a:r>
            <a:r>
              <a:rPr lang="en-US" dirty="0" smtClean="0">
                <a:solidFill>
                  <a:srgbClr val="FF0000"/>
                </a:solidFill>
              </a:rPr>
              <a:t>’ </a:t>
            </a:r>
            <a:r>
              <a:rPr lang="en-US" dirty="0" err="1" smtClean="0">
                <a:solidFill>
                  <a:srgbClr val="FF0000"/>
                </a:solidFill>
              </a:rPr>
              <a:t>GridID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</a:p>
          <a:p>
            <a:r>
              <a:rPr lang="en-US" dirty="0" smtClean="0"/>
              <a:t>Parameters’ estimation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Theories</a:t>
            </a:r>
          </a:p>
          <a:p>
            <a:pPr lvl="1"/>
            <a:r>
              <a:rPr lang="en-US" dirty="0" smtClean="0"/>
              <a:t>Methods to predict stream flow</a:t>
            </a:r>
          </a:p>
          <a:p>
            <a:r>
              <a:rPr lang="en-US" dirty="0" smtClean="0"/>
              <a:t>Tools</a:t>
            </a:r>
          </a:p>
          <a:p>
            <a:pPr lvl="1"/>
            <a:r>
              <a:rPr lang="en-US" dirty="0" err="1" smtClean="0"/>
              <a:t>HydroModeler</a:t>
            </a:r>
            <a:r>
              <a:rPr lang="en-US" dirty="0" smtClean="0"/>
              <a:t> in </a:t>
            </a:r>
            <a:r>
              <a:rPr lang="en-US" dirty="0" err="1" smtClean="0"/>
              <a:t>HydroDesktop</a:t>
            </a:r>
            <a:endParaRPr lang="en-US" dirty="0" smtClean="0"/>
          </a:p>
          <a:p>
            <a:r>
              <a:rPr lang="en-US" dirty="0" smtClean="0"/>
              <a:t>Work done</a:t>
            </a:r>
          </a:p>
          <a:p>
            <a:pPr lvl="1"/>
            <a:r>
              <a:rPr lang="en-US" dirty="0" smtClean="0"/>
              <a:t>Calculated </a:t>
            </a:r>
            <a:r>
              <a:rPr lang="en-US" dirty="0" err="1" smtClean="0"/>
              <a:t>precipitable</a:t>
            </a:r>
            <a:r>
              <a:rPr lang="en-US" dirty="0" smtClean="0"/>
              <a:t> water - </a:t>
            </a:r>
            <a:r>
              <a:rPr lang="en-US" sz="2000" dirty="0" smtClean="0">
                <a:solidFill>
                  <a:srgbClr val="FD8603"/>
                </a:solidFill>
              </a:rPr>
              <a:t>Warm-up…</a:t>
            </a:r>
            <a:endParaRPr lang="en-US" dirty="0" smtClean="0">
              <a:solidFill>
                <a:srgbClr val="FD8603"/>
              </a:solidFill>
            </a:endParaRPr>
          </a:p>
          <a:p>
            <a:pPr lvl="1"/>
            <a:r>
              <a:rPr lang="en-US" dirty="0" smtClean="0"/>
              <a:t>Used </a:t>
            </a:r>
            <a:r>
              <a:rPr lang="en-US" dirty="0" err="1" smtClean="0"/>
              <a:t>HydroModeler</a:t>
            </a:r>
            <a:endParaRPr lang="en-US" dirty="0" smtClean="0"/>
          </a:p>
          <a:p>
            <a:r>
              <a:rPr lang="en-US" dirty="0" smtClean="0"/>
              <a:t>Future work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corresponding…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44" y="358775"/>
            <a:ext cx="8785517" cy="618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214678" y="4143380"/>
            <a:ext cx="2214578" cy="1000132"/>
          </a:xfrm>
          <a:prstGeom prst="ellipse">
            <a:avLst/>
          </a:prstGeom>
          <a:noFill/>
          <a:ln w="38100">
            <a:solidFill>
              <a:srgbClr val="FD860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the parameters</a:t>
            </a:r>
          </a:p>
          <a:p>
            <a:r>
              <a:rPr lang="en-US" dirty="0" smtClean="0"/>
              <a:t>Write report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Ven</a:t>
            </a:r>
            <a:r>
              <a:rPr lang="en-US" dirty="0" smtClean="0"/>
              <a:t> Chow, David </a:t>
            </a:r>
            <a:r>
              <a:rPr lang="en-US" dirty="0" err="1" smtClean="0"/>
              <a:t>Maidment</a:t>
            </a:r>
            <a:r>
              <a:rPr lang="en-US" dirty="0" smtClean="0"/>
              <a:t>, Larry Mays. Applied Hydrology. [M] New York: McGraw-Hill, c1988.</a:t>
            </a:r>
          </a:p>
          <a:p>
            <a:r>
              <a:rPr lang="en-US" dirty="0" smtClean="0"/>
              <a:t>Hartmann, Dennis L. Global Physical Climatology. [M] Burlington: Elsevier, 1994.</a:t>
            </a:r>
          </a:p>
          <a:p>
            <a:r>
              <a:rPr lang="en-US" dirty="0" smtClean="0"/>
              <a:t>JASEM M. AL-HUMOUD and ISMAIL I. ESEN (2006), Approximate Methods for the Estimation of Muskingum Flood Routing Parameters.[J] </a:t>
            </a:r>
            <a:r>
              <a:rPr lang="en-US" i="1" dirty="0" smtClean="0"/>
              <a:t>Water Resources Management</a:t>
            </a:r>
            <a:r>
              <a:rPr lang="en-US" dirty="0" smtClean="0"/>
              <a:t>. 20: 979–990</a:t>
            </a:r>
          </a:p>
          <a:p>
            <a:r>
              <a:rPr lang="en-US" dirty="0" smtClean="0"/>
              <a:t>USDA – Natural Resources Conservation Service (1995), Upper Trinity River Basin Study.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thanks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Maidment</a:t>
            </a:r>
            <a:endParaRPr lang="en-US" dirty="0" smtClean="0"/>
          </a:p>
          <a:p>
            <a:r>
              <a:rPr lang="en-US" dirty="0" smtClean="0"/>
              <a:t>Dr. </a:t>
            </a:r>
            <a:r>
              <a:rPr lang="en-US" dirty="0" smtClean="0"/>
              <a:t>Jonathan L </a:t>
            </a:r>
            <a:r>
              <a:rPr lang="en-US" dirty="0" err="1" smtClean="0"/>
              <a:t>Goodall</a:t>
            </a:r>
            <a:r>
              <a:rPr lang="en-US" dirty="0" smtClean="0"/>
              <a:t> </a:t>
            </a:r>
            <a:r>
              <a:rPr lang="en-US" dirty="0" smtClean="0"/>
              <a:t>&amp; Tony </a:t>
            </a:r>
            <a:r>
              <a:rPr lang="en-US" dirty="0" err="1" smtClean="0"/>
              <a:t>Castronova</a:t>
            </a:r>
            <a:r>
              <a:rPr lang="en-US" dirty="0" smtClean="0"/>
              <a:t> in the University of South Carolina</a:t>
            </a:r>
          </a:p>
          <a:p>
            <a:r>
              <a:rPr lang="en-US" dirty="0" smtClean="0"/>
              <a:t>Harish </a:t>
            </a:r>
            <a:r>
              <a:rPr lang="en-US" dirty="0" err="1" smtClean="0"/>
              <a:t>Sangireddy</a:t>
            </a:r>
            <a:endParaRPr lang="en-US" dirty="0" smtClean="0"/>
          </a:p>
          <a:p>
            <a:r>
              <a:rPr lang="en-US" dirty="0" smtClean="0"/>
              <a:t>Fernando R Salas</a:t>
            </a:r>
          </a:p>
          <a:p>
            <a:r>
              <a:rPr lang="en-US" dirty="0" smtClean="0"/>
              <a:t>Eric </a:t>
            </a:r>
            <a:r>
              <a:rPr lang="en-US" dirty="0" err="1" smtClean="0"/>
              <a:t>Hersh</a:t>
            </a:r>
            <a:endParaRPr lang="en-US" dirty="0" smtClean="0"/>
          </a:p>
          <a:p>
            <a:r>
              <a:rPr lang="en-US" dirty="0" smtClean="0"/>
              <a:t>Stephen Swan</a:t>
            </a:r>
          </a:p>
          <a:p>
            <a:r>
              <a:rPr lang="en-US" dirty="0" smtClean="0"/>
              <a:t>All co-workers in CRWR…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2638619" y="2967335"/>
            <a:ext cx="38667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you!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Questions?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57158" y="2928934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Hydrologic Models</a:t>
            </a:r>
            <a:endParaRPr lang="en-US" sz="2400" dirty="0"/>
          </a:p>
        </p:txBody>
      </p:sp>
      <p:sp>
        <p:nvSpPr>
          <p:cNvPr id="17" name="Right Arrow 16"/>
          <p:cNvSpPr/>
          <p:nvPr/>
        </p:nvSpPr>
        <p:spPr>
          <a:xfrm>
            <a:off x="2143108" y="3143248"/>
            <a:ext cx="428628" cy="428628"/>
          </a:xfrm>
          <a:prstGeom prst="rightArrow">
            <a:avLst/>
          </a:prstGeom>
          <a:solidFill>
            <a:srgbClr val="FFFF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Diagram 17"/>
          <p:cNvGraphicFramePr/>
          <p:nvPr/>
        </p:nvGraphicFramePr>
        <p:xfrm>
          <a:off x="2643174" y="1500174"/>
          <a:ext cx="5857916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Diagram 19"/>
          <p:cNvGraphicFramePr/>
          <p:nvPr/>
        </p:nvGraphicFramePr>
        <p:xfrm>
          <a:off x="2643174" y="3071810"/>
          <a:ext cx="5857916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1" name="Down Arrow 20"/>
          <p:cNvSpPr/>
          <p:nvPr/>
        </p:nvSpPr>
        <p:spPr>
          <a:xfrm>
            <a:off x="7215206" y="3071810"/>
            <a:ext cx="500066" cy="500066"/>
          </a:xfrm>
          <a:prstGeom prst="downArrow">
            <a:avLst/>
          </a:prstGeom>
          <a:solidFill>
            <a:srgbClr val="FFFF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Diagram 21"/>
          <p:cNvGraphicFramePr/>
          <p:nvPr/>
        </p:nvGraphicFramePr>
        <p:xfrm>
          <a:off x="2714612" y="4929198"/>
          <a:ext cx="5715040" cy="167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3" name="Down Arrow 22"/>
          <p:cNvSpPr/>
          <p:nvPr/>
        </p:nvSpPr>
        <p:spPr>
          <a:xfrm>
            <a:off x="5357818" y="4605346"/>
            <a:ext cx="428628" cy="357190"/>
          </a:xfrm>
          <a:prstGeom prst="downArrow">
            <a:avLst/>
          </a:prstGeom>
          <a:solidFill>
            <a:srgbClr val="FFFF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Extract 24"/>
          <p:cNvSpPr/>
          <p:nvPr/>
        </p:nvSpPr>
        <p:spPr>
          <a:xfrm rot="5400000">
            <a:off x="4396982" y="5961473"/>
            <a:ext cx="350036" cy="285752"/>
          </a:xfrm>
          <a:prstGeom prst="flowChartExtract">
            <a:avLst/>
          </a:prstGeom>
          <a:solidFill>
            <a:srgbClr val="FFFF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26" name="Flowchart: Extract 25"/>
          <p:cNvSpPr/>
          <p:nvPr/>
        </p:nvSpPr>
        <p:spPr>
          <a:xfrm rot="5400000">
            <a:off x="6397246" y="5961473"/>
            <a:ext cx="350036" cy="285752"/>
          </a:xfrm>
          <a:prstGeom prst="flowChartExtract">
            <a:avLst/>
          </a:prstGeom>
          <a:solidFill>
            <a:srgbClr val="FFFF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4071934" y="1071546"/>
          <a:ext cx="442915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Diagram 16"/>
          <p:cNvGraphicFramePr/>
          <p:nvPr/>
        </p:nvGraphicFramePr>
        <p:xfrm>
          <a:off x="214282" y="2143116"/>
          <a:ext cx="3000396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429124" y="2643182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Rainfall</a:t>
            </a:r>
            <a:endParaRPr lang="en-US" sz="2000" dirty="0"/>
          </a:p>
        </p:txBody>
      </p:sp>
      <p:sp>
        <p:nvSpPr>
          <p:cNvPr id="20" name="Right Arrow 19"/>
          <p:cNvSpPr/>
          <p:nvPr/>
        </p:nvSpPr>
        <p:spPr>
          <a:xfrm>
            <a:off x="5572132" y="2571744"/>
            <a:ext cx="785818" cy="500066"/>
          </a:xfrm>
          <a:prstGeom prst="rightArrow">
            <a:avLst/>
          </a:prstGeom>
          <a:solidFill>
            <a:srgbClr val="FFFF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0800000">
            <a:off x="5572132" y="4929198"/>
            <a:ext cx="857256" cy="500066"/>
          </a:xfrm>
          <a:prstGeom prst="rightArrow">
            <a:avLst/>
          </a:prstGeom>
          <a:solidFill>
            <a:srgbClr val="FFFF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43372" y="500063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Streamflow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0" y="3500438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Time Series Data</a:t>
            </a:r>
            <a:endParaRPr lang="en-US" sz="2000" dirty="0"/>
          </a:p>
        </p:txBody>
      </p:sp>
      <p:sp>
        <p:nvSpPr>
          <p:cNvPr id="24" name="Right Arrow 23"/>
          <p:cNvSpPr/>
          <p:nvPr/>
        </p:nvSpPr>
        <p:spPr>
          <a:xfrm>
            <a:off x="3286116" y="3071810"/>
            <a:ext cx="785818" cy="571504"/>
          </a:xfrm>
          <a:prstGeom prst="rightArrow">
            <a:avLst/>
          </a:prstGeom>
          <a:solidFill>
            <a:srgbClr val="FFFF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286116" y="3143248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Use</a:t>
            </a:r>
            <a:endParaRPr lang="en-US" sz="20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6357950" y="1928802"/>
            <a:ext cx="2143140" cy="2900440"/>
            <a:chOff x="6143636" y="1928802"/>
            <a:chExt cx="2143140" cy="2900440"/>
          </a:xfrm>
        </p:grpSpPr>
        <p:grpSp>
          <p:nvGrpSpPr>
            <p:cNvPr id="19" name="Group 18"/>
            <p:cNvGrpSpPr/>
            <p:nvPr/>
          </p:nvGrpSpPr>
          <p:grpSpPr>
            <a:xfrm>
              <a:off x="6143636" y="1928802"/>
              <a:ext cx="1928826" cy="2890858"/>
              <a:chOff x="5345118" y="1928802"/>
              <a:chExt cx="1928826" cy="289085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5345118" y="1928802"/>
                <a:ext cx="19288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Components</a:t>
                </a:r>
                <a:endParaRPr lang="en-US" sz="2200" dirty="0"/>
              </a:p>
            </p:txBody>
          </p:sp>
          <p:sp>
            <p:nvSpPr>
              <p:cNvPr id="11" name="Down Arrow 10"/>
              <p:cNvSpPr/>
              <p:nvPr/>
            </p:nvSpPr>
            <p:spPr>
              <a:xfrm>
                <a:off x="6013460" y="4462470"/>
                <a:ext cx="428628" cy="357190"/>
              </a:xfrm>
              <a:prstGeom prst="downArrow">
                <a:avLst/>
              </a:prstGeom>
              <a:solidFill>
                <a:srgbClr val="FFFF66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wn Arrow 11"/>
              <p:cNvSpPr/>
              <p:nvPr/>
            </p:nvSpPr>
            <p:spPr>
              <a:xfrm>
                <a:off x="6013460" y="3286124"/>
                <a:ext cx="428628" cy="357190"/>
              </a:xfrm>
              <a:prstGeom prst="downArrow">
                <a:avLst/>
              </a:prstGeom>
              <a:solidFill>
                <a:srgbClr val="FFFF66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215206" y="3227386"/>
              <a:ext cx="10715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Link</a:t>
              </a:r>
              <a:endParaRPr lang="en-US" sz="2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15206" y="4429132"/>
              <a:ext cx="10715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Link</a:t>
              </a:r>
              <a:endParaRPr lang="en-US" sz="2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572132" y="259714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572132" y="498849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93640"/>
            <a:ext cx="8679410" cy="609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Precipitable</a:t>
            </a:r>
            <a:r>
              <a:rPr lang="en-US" dirty="0" smtClean="0"/>
              <a:t> water </a:t>
            </a:r>
            <a:r>
              <a:rPr lang="en-US" sz="3600" dirty="0" smtClean="0"/>
              <a:t>- Station</a:t>
            </a:r>
            <a:endParaRPr lang="en-US" sz="3600" dirty="0"/>
          </a:p>
        </p:txBody>
      </p:sp>
      <p:pic>
        <p:nvPicPr>
          <p:cNvPr id="5" name="Content Placeholder 4" descr="Precipitable wa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428868"/>
            <a:ext cx="5962650" cy="40195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00034" y="200024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Upper Trinity River Basin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00892" y="4786322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Precipitable</a:t>
            </a:r>
            <a:r>
              <a:rPr lang="en-US" dirty="0" smtClean="0"/>
              <a:t> Water at one location for March 1</a:t>
            </a:r>
            <a:r>
              <a:rPr lang="en-US" baseline="30000" dirty="0" smtClean="0"/>
              <a:t>st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Precipitable</a:t>
            </a:r>
            <a:r>
              <a:rPr lang="en-US" dirty="0" smtClean="0"/>
              <a:t> water </a:t>
            </a:r>
            <a:r>
              <a:rPr lang="en-US" sz="3600" dirty="0" smtClean="0"/>
              <a:t>- Equations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1" y="2214554"/>
            <a:ext cx="2607487" cy="35719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2786058"/>
            <a:ext cx="1864908" cy="571504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500438"/>
            <a:ext cx="920756" cy="57150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268628"/>
            <a:ext cx="2214578" cy="51769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929198"/>
            <a:ext cx="1508136" cy="571504"/>
          </a:xfrm>
          <a:prstGeom prst="rect">
            <a:avLst/>
          </a:prstGeom>
          <a:noFill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715016"/>
            <a:ext cx="2434943" cy="352426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071934" y="2928934"/>
            <a:ext cx="1000132" cy="1785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15008" y="2428868"/>
            <a:ext cx="2643206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Surface Temperature;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Cloud Height;</a:t>
            </a:r>
          </a:p>
          <a:p>
            <a:endParaRPr lang="en-US" sz="2000" dirty="0" smtClean="0"/>
          </a:p>
          <a:p>
            <a:r>
              <a:rPr lang="en-US" sz="2000" dirty="0" smtClean="0"/>
              <a:t>Lapse Rate </a:t>
            </a:r>
            <a:r>
              <a:rPr lang="el-GR" sz="2000" dirty="0" smtClean="0"/>
              <a:t>α</a:t>
            </a:r>
            <a:r>
              <a:rPr lang="en-US" sz="2000" dirty="0" smtClean="0"/>
              <a:t>;</a:t>
            </a:r>
          </a:p>
          <a:p>
            <a:endParaRPr lang="en-US" sz="2000" dirty="0" smtClean="0"/>
          </a:p>
          <a:p>
            <a:r>
              <a:rPr lang="en-US" sz="2000" dirty="0" smtClean="0"/>
              <a:t>Pressure P;</a:t>
            </a:r>
          </a:p>
          <a:p>
            <a:endParaRPr lang="en-US" sz="2000" dirty="0" smtClean="0"/>
          </a:p>
          <a:p>
            <a:r>
              <a:rPr lang="en-US" sz="2000" dirty="0" smtClean="0"/>
              <a:t>Increment z</a:t>
            </a:r>
          </a:p>
        </p:txBody>
      </p:sp>
      <p:pic>
        <p:nvPicPr>
          <p:cNvPr id="18" name="Picture 17" descr="Excel-form2.JPG"/>
          <p:cNvPicPr>
            <a:picLocks noChangeAspect="1"/>
          </p:cNvPicPr>
          <p:nvPr/>
        </p:nvPicPr>
        <p:blipFill>
          <a:blip r:embed="rId9" cstate="print"/>
          <a:srcRect t="5263"/>
          <a:stretch>
            <a:fillRect/>
          </a:stretch>
        </p:blipFill>
        <p:spPr>
          <a:xfrm>
            <a:off x="857224" y="280913"/>
            <a:ext cx="7358114" cy="6377816"/>
          </a:xfrm>
          <a:prstGeom prst="rect">
            <a:avLst/>
          </a:prstGeom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/>
          <a:srcRect t="-13889" r="39855"/>
          <a:stretch>
            <a:fillRect/>
          </a:stretch>
        </p:blipFill>
        <p:spPr bwMode="auto">
          <a:xfrm>
            <a:off x="0" y="2071678"/>
            <a:ext cx="9144000" cy="101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Arrow Connector 23"/>
          <p:cNvCxnSpPr/>
          <p:nvPr/>
        </p:nvCxnSpPr>
        <p:spPr>
          <a:xfrm rot="5400000" flipH="1" flipV="1">
            <a:off x="5286380" y="1643050"/>
            <a:ext cx="1428760" cy="8572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543956" cy="1061294"/>
          </a:xfrm>
        </p:spPr>
        <p:txBody>
          <a:bodyPr>
            <a:normAutofit/>
          </a:bodyPr>
          <a:lstStyle/>
          <a:p>
            <a:r>
              <a:rPr lang="en-US" dirty="0" err="1" smtClean="0"/>
              <a:t>Precipitable</a:t>
            </a:r>
            <a:r>
              <a:rPr lang="en-US" dirty="0" smtClean="0"/>
              <a:t> water </a:t>
            </a:r>
            <a:r>
              <a:rPr lang="en-US" sz="3600" dirty="0" smtClean="0"/>
              <a:t>- Cloud Height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MODIS Online Visualization and Analysis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5" name="Picture 4" descr="3-1_Cloudheight.gif"/>
          <p:cNvPicPr>
            <a:picLocks noChangeAspect="1"/>
          </p:cNvPicPr>
          <p:nvPr/>
        </p:nvPicPr>
        <p:blipFill>
          <a:blip r:embed="rId2" cstate="print"/>
          <a:srcRect r="714" b="18500"/>
          <a:stretch>
            <a:fillRect/>
          </a:stretch>
        </p:blipFill>
        <p:spPr>
          <a:xfrm>
            <a:off x="1214414" y="2428868"/>
            <a:ext cx="6619898" cy="3881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HydroModeler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14282" y="1785926"/>
          <a:ext cx="7286676" cy="4603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429520" y="242886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Run!</a:t>
            </a:r>
            <a:endParaRPr lang="en-US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2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.1|3.9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6.6|0.8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1.1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|6|1.3|2.5|1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980</TotalTime>
  <Words>539</Words>
  <Application>Microsoft Office PowerPoint</Application>
  <PresentationFormat>On-screen Show (4:3)</PresentationFormat>
  <Paragraphs>170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  Hydrological Data Access and Simple Model Building</vt:lpstr>
      <vt:lpstr>Contents</vt:lpstr>
      <vt:lpstr>Theories</vt:lpstr>
      <vt:lpstr>Tools</vt:lpstr>
      <vt:lpstr>Slide 5</vt:lpstr>
      <vt:lpstr>Precipitable water - Station</vt:lpstr>
      <vt:lpstr>Precipitable water - Equations</vt:lpstr>
      <vt:lpstr>Precipitable water - Cloud Height</vt:lpstr>
      <vt:lpstr>HydroModeler</vt:lpstr>
      <vt:lpstr>Download HydroModeler</vt:lpstr>
      <vt:lpstr>Preparation – Spatial Shapefiles</vt:lpstr>
      <vt:lpstr>Spatial Shapefiles - Parameters</vt:lpstr>
      <vt:lpstr>Spatial Shapefiles - Parameters</vt:lpstr>
      <vt:lpstr>Spatial Shapefiles - Parameters</vt:lpstr>
      <vt:lpstr>Slide 15</vt:lpstr>
      <vt:lpstr>Realtime precipitation  NEXRAD</vt:lpstr>
      <vt:lpstr>Model Linking</vt:lpstr>
      <vt:lpstr>Run  Successful</vt:lpstr>
      <vt:lpstr>Possible Reasons…</vt:lpstr>
      <vt:lpstr>After corresponding…</vt:lpstr>
      <vt:lpstr>Future work…</vt:lpstr>
      <vt:lpstr>References</vt:lpstr>
      <vt:lpstr>Many thanks to…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Hydrological Data Access and Simple Model Building</dc:title>
  <dc:creator>JingqiDong</dc:creator>
  <cp:lastModifiedBy>JingqiDong</cp:lastModifiedBy>
  <cp:revision>78</cp:revision>
  <dcterms:created xsi:type="dcterms:W3CDTF">2010-04-25T15:18:23Z</dcterms:created>
  <dcterms:modified xsi:type="dcterms:W3CDTF">2010-04-27T06:00:32Z</dcterms:modified>
</cp:coreProperties>
</file>