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7" r:id="rId3"/>
    <p:sldId id="258" r:id="rId4"/>
    <p:sldId id="285" r:id="rId5"/>
    <p:sldId id="278" r:id="rId6"/>
    <p:sldId id="275" r:id="rId7"/>
    <p:sldId id="276" r:id="rId8"/>
    <p:sldId id="266" r:id="rId9"/>
    <p:sldId id="270" r:id="rId10"/>
    <p:sldId id="271" r:id="rId11"/>
    <p:sldId id="267" r:id="rId12"/>
    <p:sldId id="260" r:id="rId13"/>
    <p:sldId id="261" r:id="rId14"/>
    <p:sldId id="274" r:id="rId15"/>
    <p:sldId id="272" r:id="rId16"/>
    <p:sldId id="273" r:id="rId17"/>
    <p:sldId id="268" r:id="rId18"/>
    <p:sldId id="262" r:id="rId19"/>
    <p:sldId id="263" r:id="rId20"/>
    <p:sldId id="269" r:id="rId21"/>
    <p:sldId id="264" r:id="rId22"/>
    <p:sldId id="265" r:id="rId23"/>
    <p:sldId id="280" r:id="rId24"/>
    <p:sldId id="281" r:id="rId25"/>
    <p:sldId id="279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xmlns:mc="http://schemas.openxmlformats.org/markup-compatibility/2006" xmlns:a14="http://schemas.microsoft.com/office/drawing/2010/main" val="00B050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85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Surface Water Balance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Precip 2004</c:v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strRef>
              <c:f>[WaterBalance2004.xlsx]Summary!$G$2:$J$2,[WaterBalance2004.xlsx]Summary!$L$2:$O$2,[WaterBalance2004.xlsx]Summary!$Q$2:$T$2</c:f>
              <c:strCache>
                <c:ptCount val="12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  <c:pt idx="4">
                  <c:v>Winter</c:v>
                </c:pt>
                <c:pt idx="5">
                  <c:v>Spring</c:v>
                </c:pt>
                <c:pt idx="6">
                  <c:v>Summer</c:v>
                </c:pt>
                <c:pt idx="7">
                  <c:v>Fall</c:v>
                </c:pt>
                <c:pt idx="8">
                  <c:v>Winter</c:v>
                </c:pt>
                <c:pt idx="9">
                  <c:v>Spring</c:v>
                </c:pt>
                <c:pt idx="10">
                  <c:v>Summer</c:v>
                </c:pt>
                <c:pt idx="11">
                  <c:v>Fall</c:v>
                </c:pt>
              </c:strCache>
            </c:strRef>
          </c:cat>
          <c:val>
            <c:numRef>
              <c:f>[WaterBalance2004.xlsx]Summary!$G$3:$J$3</c:f>
              <c:numCache>
                <c:formatCode>0.00</c:formatCode>
                <c:ptCount val="4"/>
                <c:pt idx="0">
                  <c:v>3.7558716767637788</c:v>
                </c:pt>
                <c:pt idx="1">
                  <c:v>7.2328499158110251</c:v>
                </c:pt>
                <c:pt idx="2">
                  <c:v>9.7895248349921236</c:v>
                </c:pt>
                <c:pt idx="3">
                  <c:v>12.752712896259844</c:v>
                </c:pt>
              </c:numCache>
            </c:numRef>
          </c:val>
        </c:ser>
        <c:ser>
          <c:idx val="3"/>
          <c:order val="1"/>
          <c:tx>
            <c:v>Precip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FF00" mc:Ignorable=""/>
              </a:solidFill>
            </a:ln>
          </c:spPr>
          <c:invertIfNegative val="0"/>
          <c:val>
            <c:numRef>
              <c:f>[WaterBalance2004.xlsx]Summary!$G$11:$J$11</c:f>
              <c:numCache>
                <c:formatCode>0.00</c:formatCode>
                <c:ptCount val="4"/>
                <c:pt idx="0">
                  <c:v>3.3866025719448816</c:v>
                </c:pt>
                <c:pt idx="1">
                  <c:v>6.1880827986220472</c:v>
                </c:pt>
                <c:pt idx="2">
                  <c:v>8.1820532098267726</c:v>
                </c:pt>
                <c:pt idx="3">
                  <c:v>3.3703866506850404</c:v>
                </c:pt>
              </c:numCache>
            </c:numRef>
          </c:val>
        </c:ser>
        <c:ser>
          <c:idx val="1"/>
          <c:order val="2"/>
          <c:tx>
            <c:v>Evap 2004</c:v>
          </c:tx>
          <c:spPr>
            <a:solidFill>
              <a:srgbClr xmlns:mc="http://schemas.openxmlformats.org/markup-compatibility/2006" xmlns:a14="http://schemas.microsoft.com/office/drawing/2010/main" val="FF0000" mc:Ignorable=""/>
            </a:solidFill>
          </c:spPr>
          <c:invertIfNegative val="0"/>
          <c:val>
            <c:numRef>
              <c:f>[WaterBalance2004.xlsx]Summary!$L$3:$O$3</c:f>
              <c:numCache>
                <c:formatCode>0.00</c:formatCode>
                <c:ptCount val="4"/>
                <c:pt idx="0">
                  <c:v>-0.35343838582677156</c:v>
                </c:pt>
                <c:pt idx="1">
                  <c:v>-1.0551844488188975</c:v>
                </c:pt>
                <c:pt idx="2">
                  <c:v>-1.090338818897638</c:v>
                </c:pt>
                <c:pt idx="3">
                  <c:v>-0.53034300000000001</c:v>
                </c:pt>
              </c:numCache>
            </c:numRef>
          </c:val>
        </c:ser>
        <c:ser>
          <c:idx val="4"/>
          <c:order val="3"/>
          <c:tx>
            <c:v>Evap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0000" mc:Ignorable=""/>
              </a:solidFill>
            </a:ln>
          </c:spPr>
          <c:invertIfNegative val="0"/>
          <c:val>
            <c:numRef>
              <c:f>[WaterBalance2004.xlsx]Summary!$L$11:$O$11</c:f>
              <c:numCache>
                <c:formatCode>0.00</c:formatCode>
                <c:ptCount val="4"/>
                <c:pt idx="0">
                  <c:v>-0.34178714173228336</c:v>
                </c:pt>
                <c:pt idx="1">
                  <c:v>-1.0450588582677163</c:v>
                </c:pt>
                <c:pt idx="2">
                  <c:v>-1.0986625590551182</c:v>
                </c:pt>
                <c:pt idx="3">
                  <c:v>-0.53867144881889761</c:v>
                </c:pt>
              </c:numCache>
            </c:numRef>
          </c:val>
        </c:ser>
        <c:ser>
          <c:idx val="2"/>
          <c:order val="4"/>
          <c:tx>
            <c:v>Streamflow 2004</c:v>
          </c:tx>
          <c:spPr>
            <a:solidFill>
              <a:srgbClr xmlns:mc="http://schemas.openxmlformats.org/markup-compatibility/2006" xmlns:a14="http://schemas.microsoft.com/office/drawing/2010/main" val="00B050" mc:Ignorable=""/>
            </a:solidFill>
          </c:spPr>
          <c:invertIfNegative val="0"/>
          <c:val>
            <c:numRef>
              <c:f>[WaterBalance2004.xlsx]Summary!$Q$3:$T$3</c:f>
              <c:numCache>
                <c:formatCode>0.00</c:formatCode>
                <c:ptCount val="4"/>
                <c:pt idx="0">
                  <c:v>-0.41214134456706902</c:v>
                </c:pt>
                <c:pt idx="1">
                  <c:v>-0.20473409946070353</c:v>
                </c:pt>
                <c:pt idx="2">
                  <c:v>-0.46003427604439284</c:v>
                </c:pt>
                <c:pt idx="3">
                  <c:v>-0.63817829896670375</c:v>
                </c:pt>
              </c:numCache>
            </c:numRef>
          </c:val>
        </c:ser>
        <c:ser>
          <c:idx val="5"/>
          <c:order val="5"/>
          <c:tx>
            <c:v>Streamflow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00B050" mc:Ignorable=""/>
              </a:solidFill>
            </a:ln>
          </c:spPr>
          <c:invertIfNegative val="0"/>
          <c:val>
            <c:numRef>
              <c:f>[WaterBalance2004.xlsx]Summary!$Q$11:$T$11</c:f>
              <c:numCache>
                <c:formatCode>0.00</c:formatCode>
                <c:ptCount val="4"/>
                <c:pt idx="0">
                  <c:v>-0.26844366720081353</c:v>
                </c:pt>
                <c:pt idx="1">
                  <c:v>-0.36423534028908727</c:v>
                </c:pt>
                <c:pt idx="2">
                  <c:v>-8.9227674624545991E-2</c:v>
                </c:pt>
                <c:pt idx="3">
                  <c:v>-7.0442544256787393E-2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291520"/>
        <c:axId val="80438784"/>
      </c:barChart>
      <c:catAx>
        <c:axId val="77291520"/>
        <c:scaling>
          <c:orientation val="minMax"/>
        </c:scaling>
        <c:delete val="0"/>
        <c:axPos val="b"/>
        <c:majorTickMark val="none"/>
        <c:minorTickMark val="none"/>
        <c:tickLblPos val="low"/>
        <c:crossAx val="80438784"/>
        <c:crosses val="autoZero"/>
        <c:auto val="1"/>
        <c:lblAlgn val="ctr"/>
        <c:lblOffset val="100"/>
        <c:noMultiLvlLbl val="0"/>
      </c:catAx>
      <c:valAx>
        <c:axId val="80438784"/>
        <c:scaling>
          <c:orientation val="minMax"/>
          <c:max val="2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772915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 smtClean="0"/>
              <a:t>Surface Water Balance</a:t>
            </a:r>
            <a:endParaRPr lang="en-US" sz="20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Precip 2004</c:v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strRef>
              <c:f>[WaterBalance2004.xlsx]Summary!$G$2:$J$2,[WaterBalance2004.xlsx]Summary!$L$2:$O$2,[WaterBalance2004.xlsx]Summary!$Q$2:$T$2</c:f>
              <c:strCache>
                <c:ptCount val="12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  <c:pt idx="4">
                  <c:v>Winter</c:v>
                </c:pt>
                <c:pt idx="5">
                  <c:v>Spring</c:v>
                </c:pt>
                <c:pt idx="6">
                  <c:v>Summer</c:v>
                </c:pt>
                <c:pt idx="7">
                  <c:v>Fall</c:v>
                </c:pt>
                <c:pt idx="8">
                  <c:v>Winter</c:v>
                </c:pt>
                <c:pt idx="9">
                  <c:v>Spring</c:v>
                </c:pt>
                <c:pt idx="10">
                  <c:v>Summer</c:v>
                </c:pt>
                <c:pt idx="11">
                  <c:v>Fall</c:v>
                </c:pt>
              </c:strCache>
            </c:strRef>
          </c:cat>
          <c:val>
            <c:numRef>
              <c:f>[WaterBalance2004.xlsx]Summary!$G$4:$J$4</c:f>
              <c:numCache>
                <c:formatCode>0.00</c:formatCode>
                <c:ptCount val="4"/>
                <c:pt idx="0">
                  <c:v>7.8709722845078769</c:v>
                </c:pt>
                <c:pt idx="1">
                  <c:v>8.9512186540551184</c:v>
                </c:pt>
                <c:pt idx="2">
                  <c:v>16.836850052625977</c:v>
                </c:pt>
                <c:pt idx="3">
                  <c:v>13.185740443547244</c:v>
                </c:pt>
              </c:numCache>
            </c:numRef>
          </c:val>
        </c:ser>
        <c:ser>
          <c:idx val="3"/>
          <c:order val="1"/>
          <c:tx>
            <c:v>Precip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FF00" mc:Ignorable=""/>
              </a:solidFill>
            </a:ln>
          </c:spPr>
          <c:invertIfNegative val="0"/>
          <c:val>
            <c:numRef>
              <c:f>[WaterBalance2004.xlsx]Summary!$G$12:$J$12</c:f>
              <c:numCache>
                <c:formatCode>0.00</c:formatCode>
                <c:ptCount val="4"/>
                <c:pt idx="0">
                  <c:v>6.2507990798228317</c:v>
                </c:pt>
                <c:pt idx="1">
                  <c:v>6.2479150268503947</c:v>
                </c:pt>
                <c:pt idx="2">
                  <c:v>6.6496096204960633</c:v>
                </c:pt>
                <c:pt idx="3">
                  <c:v>3.2934297433740154</c:v>
                </c:pt>
              </c:numCache>
            </c:numRef>
          </c:val>
        </c:ser>
        <c:ser>
          <c:idx val="1"/>
          <c:order val="2"/>
          <c:tx>
            <c:v>Evap 2004</c:v>
          </c:tx>
          <c:spPr>
            <a:solidFill>
              <a:srgbClr xmlns:mc="http://schemas.openxmlformats.org/markup-compatibility/2006" xmlns:a14="http://schemas.microsoft.com/office/drawing/2010/main" val="FF0000" mc:Ignorable=""/>
            </a:solidFill>
          </c:spPr>
          <c:invertIfNegative val="0"/>
          <c:val>
            <c:numRef>
              <c:f>[WaterBalance2004.xlsx]Summary!$L$4:$O$4</c:f>
              <c:numCache>
                <c:formatCode>0.00</c:formatCode>
                <c:ptCount val="4"/>
                <c:pt idx="0">
                  <c:v>-0.52167863779527579</c:v>
                </c:pt>
                <c:pt idx="1">
                  <c:v>-1.5510297244094493</c:v>
                </c:pt>
                <c:pt idx="2">
                  <c:v>-1.83452968503937</c:v>
                </c:pt>
                <c:pt idx="3">
                  <c:v>-0.92939423622047257</c:v>
                </c:pt>
              </c:numCache>
            </c:numRef>
          </c:val>
        </c:ser>
        <c:ser>
          <c:idx val="4"/>
          <c:order val="3"/>
          <c:tx>
            <c:v>Evap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0000" mc:Ignorable=""/>
              </a:solidFill>
            </a:ln>
          </c:spPr>
          <c:invertIfNegative val="0"/>
          <c:val>
            <c:numRef>
              <c:f>[WaterBalance2004.xlsx]Summary!$L$12:$O$12</c:f>
              <c:numCache>
                <c:formatCode>0.00</c:formatCode>
                <c:ptCount val="4"/>
                <c:pt idx="0">
                  <c:v>-0.4926783543307085</c:v>
                </c:pt>
                <c:pt idx="1">
                  <c:v>-1.6482754330708664</c:v>
                </c:pt>
                <c:pt idx="2">
                  <c:v>-1.2830251968503934</c:v>
                </c:pt>
                <c:pt idx="3">
                  <c:v>-0.44817125984251976</c:v>
                </c:pt>
              </c:numCache>
            </c:numRef>
          </c:val>
        </c:ser>
        <c:ser>
          <c:idx val="2"/>
          <c:order val="4"/>
          <c:tx>
            <c:v>Streamflow 2004</c:v>
          </c:tx>
          <c:spPr>
            <a:solidFill>
              <a:srgbClr xmlns:mc="http://schemas.openxmlformats.org/markup-compatibility/2006" xmlns:a14="http://schemas.microsoft.com/office/drawing/2010/main" val="00B050" mc:Ignorable=""/>
            </a:solidFill>
          </c:spPr>
          <c:invertIfNegative val="0"/>
          <c:val>
            <c:numRef>
              <c:f>[WaterBalance2004.xlsx]Summary!$Q$4:$T$4</c:f>
              <c:numCache>
                <c:formatCode>0.00</c:formatCode>
                <c:ptCount val="4"/>
                <c:pt idx="0">
                  <c:v>-2.8555011620972208</c:v>
                </c:pt>
                <c:pt idx="1">
                  <c:v>-2.5184326782844617</c:v>
                </c:pt>
                <c:pt idx="2">
                  <c:v>-3.3057313782172324</c:v>
                </c:pt>
                <c:pt idx="3">
                  <c:v>-1.823793736890726</c:v>
                </c:pt>
              </c:numCache>
            </c:numRef>
          </c:val>
        </c:ser>
        <c:ser>
          <c:idx val="5"/>
          <c:order val="5"/>
          <c:tx>
            <c:v>Streamflow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00B050" mc:Ignorable=""/>
              </a:solidFill>
            </a:ln>
          </c:spPr>
          <c:invertIfNegative val="0"/>
          <c:val>
            <c:numRef>
              <c:f>[WaterBalance2004.xlsx]Summary!$Q$12:$T$12</c:f>
              <c:numCache>
                <c:formatCode>0.00</c:formatCode>
                <c:ptCount val="4"/>
                <c:pt idx="0">
                  <c:v>-2.3752807961924636</c:v>
                </c:pt>
                <c:pt idx="1">
                  <c:v>-1.4918793805615962</c:v>
                </c:pt>
                <c:pt idx="2">
                  <c:v>-0.33584294683331894</c:v>
                </c:pt>
                <c:pt idx="3">
                  <c:v>-0.46207096499240224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67584"/>
        <c:axId val="87272064"/>
      </c:barChart>
      <c:catAx>
        <c:axId val="87267584"/>
        <c:scaling>
          <c:orientation val="minMax"/>
        </c:scaling>
        <c:delete val="0"/>
        <c:axPos val="b"/>
        <c:majorTickMark val="none"/>
        <c:minorTickMark val="none"/>
        <c:tickLblPos val="low"/>
        <c:txPr>
          <a:bodyPr/>
          <a:lstStyle/>
          <a:p>
            <a:pPr>
              <a:defRPr sz="1600"/>
            </a:pPr>
            <a:endParaRPr lang="en-US"/>
          </a:p>
        </c:txPr>
        <c:crossAx val="87272064"/>
        <c:crosses val="autoZero"/>
        <c:auto val="1"/>
        <c:lblAlgn val="ctr"/>
        <c:lblOffset val="100"/>
        <c:noMultiLvlLbl val="0"/>
      </c:catAx>
      <c:valAx>
        <c:axId val="8727206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72675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[WaterBalance2004.xlsx]TrinityRiver04!$E$4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[WaterBalance2004.xlsx]TrinityRiver04!$A$5:$A$370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[WaterBalance2004.xlsx]TrinityRiver04!$E$5:$E$370</c:f>
              <c:numCache>
                <c:formatCode>General</c:formatCode>
                <c:ptCount val="366"/>
                <c:pt idx="0">
                  <c:v>0</c:v>
                </c:pt>
                <c:pt idx="1">
                  <c:v>2.1077716535433072E-3</c:v>
                </c:pt>
                <c:pt idx="2">
                  <c:v>4.674133858267716E-3</c:v>
                </c:pt>
                <c:pt idx="3">
                  <c:v>8.5243700787401573E-4</c:v>
                </c:pt>
                <c:pt idx="4">
                  <c:v>4.8711811023622043E-2</c:v>
                </c:pt>
                <c:pt idx="5">
                  <c:v>0</c:v>
                </c:pt>
                <c:pt idx="6">
                  <c:v>0</c:v>
                </c:pt>
                <c:pt idx="7">
                  <c:v>4.3633464566929132E-2</c:v>
                </c:pt>
                <c:pt idx="8">
                  <c:v>1.3387637795275591E-2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9.1371259842519693E-3</c:v>
                </c:pt>
                <c:pt idx="13">
                  <c:v>1.0363937007874015E-5</c:v>
                </c:pt>
                <c:pt idx="14">
                  <c:v>1.184988188976378E-2</c:v>
                </c:pt>
                <c:pt idx="15">
                  <c:v>0.11938897637795276</c:v>
                </c:pt>
                <c:pt idx="16">
                  <c:v>1.5651732283464568</c:v>
                </c:pt>
                <c:pt idx="17">
                  <c:v>5.7648031496062992E-2</c:v>
                </c:pt>
                <c:pt idx="18">
                  <c:v>6.9853149606299209E-2</c:v>
                </c:pt>
                <c:pt idx="19">
                  <c:v>6.47748031496063E-6</c:v>
                </c:pt>
                <c:pt idx="20">
                  <c:v>0</c:v>
                </c:pt>
                <c:pt idx="21">
                  <c:v>1.2954960629921259E-6</c:v>
                </c:pt>
                <c:pt idx="22">
                  <c:v>9.0684645669291342E-6</c:v>
                </c:pt>
                <c:pt idx="23">
                  <c:v>6.2313385826771655E-4</c:v>
                </c:pt>
                <c:pt idx="24">
                  <c:v>0.63766141732283466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7.7938188976377956E-2</c:v>
                </c:pt>
                <c:pt idx="30">
                  <c:v>5.5822834645669296E-3</c:v>
                </c:pt>
                <c:pt idx="31">
                  <c:v>3.3786496062992123E-3</c:v>
                </c:pt>
                <c:pt idx="32">
                  <c:v>0.2580248031496063</c:v>
                </c:pt>
                <c:pt idx="33">
                  <c:v>1.5545944881889766E-5</c:v>
                </c:pt>
                <c:pt idx="34">
                  <c:v>6.0370078740157481E-4</c:v>
                </c:pt>
                <c:pt idx="35">
                  <c:v>0.86551968503937005</c:v>
                </c:pt>
                <c:pt idx="36">
                  <c:v>4.2833070866141736E-2</c:v>
                </c:pt>
                <c:pt idx="37">
                  <c:v>0</c:v>
                </c:pt>
                <c:pt idx="38">
                  <c:v>0</c:v>
                </c:pt>
                <c:pt idx="39">
                  <c:v>1.4250433070866141E-4</c:v>
                </c:pt>
                <c:pt idx="40">
                  <c:v>0.26080629921259846</c:v>
                </c:pt>
                <c:pt idx="41">
                  <c:v>0.49337795275590551</c:v>
                </c:pt>
                <c:pt idx="42">
                  <c:v>0.59675984251968506</c:v>
                </c:pt>
                <c:pt idx="43">
                  <c:v>0</c:v>
                </c:pt>
                <c:pt idx="44">
                  <c:v>0.23700157480314962</c:v>
                </c:pt>
                <c:pt idx="45">
                  <c:v>7.2095669291338579E-2</c:v>
                </c:pt>
                <c:pt idx="46">
                  <c:v>0</c:v>
                </c:pt>
                <c:pt idx="47">
                  <c:v>4.157244094488189E-3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3.8864842519685039E-6</c:v>
                </c:pt>
                <c:pt idx="52">
                  <c:v>0</c:v>
                </c:pt>
                <c:pt idx="53">
                  <c:v>9.6405511811023623E-2</c:v>
                </c:pt>
                <c:pt idx="54">
                  <c:v>0.24710787401574799</c:v>
                </c:pt>
                <c:pt idx="55">
                  <c:v>0.63265354330708667</c:v>
                </c:pt>
                <c:pt idx="56">
                  <c:v>6.4746062992125986E-2</c:v>
                </c:pt>
                <c:pt idx="57">
                  <c:v>0</c:v>
                </c:pt>
                <c:pt idx="58">
                  <c:v>1.2954960629921259E-6</c:v>
                </c:pt>
                <c:pt idx="59">
                  <c:v>6.7495275590551181E-3</c:v>
                </c:pt>
                <c:pt idx="60">
                  <c:v>0</c:v>
                </c:pt>
                <c:pt idx="61">
                  <c:v>2.1287559055118109E-2</c:v>
                </c:pt>
                <c:pt idx="62">
                  <c:v>6.5016929133858259E-2</c:v>
                </c:pt>
                <c:pt idx="63">
                  <c:v>1.9423346456692914E-2</c:v>
                </c:pt>
                <c:pt idx="64">
                  <c:v>0.58248425196850384</c:v>
                </c:pt>
                <c:pt idx="65">
                  <c:v>1.5053661417322834E-3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5.0524409448818891E-5</c:v>
                </c:pt>
                <c:pt idx="71">
                  <c:v>1.0234409448818898E-4</c:v>
                </c:pt>
                <c:pt idx="72">
                  <c:v>0.13801181102362206</c:v>
                </c:pt>
                <c:pt idx="73">
                  <c:v>0.17296023622047244</c:v>
                </c:pt>
                <c:pt idx="74">
                  <c:v>0.11419133858267715</c:v>
                </c:pt>
                <c:pt idx="75">
                  <c:v>5.6185433070866141E-3</c:v>
                </c:pt>
                <c:pt idx="76">
                  <c:v>1.7275433070866143E-2</c:v>
                </c:pt>
                <c:pt idx="77">
                  <c:v>0</c:v>
                </c:pt>
                <c:pt idx="78">
                  <c:v>2.0339251968503938E-4</c:v>
                </c:pt>
                <c:pt idx="79">
                  <c:v>0</c:v>
                </c:pt>
                <c:pt idx="80">
                  <c:v>0.16556181102362205</c:v>
                </c:pt>
                <c:pt idx="81">
                  <c:v>1.5564055118110235E-2</c:v>
                </c:pt>
                <c:pt idx="82">
                  <c:v>0</c:v>
                </c:pt>
                <c:pt idx="83">
                  <c:v>6.1419291338582673E-3</c:v>
                </c:pt>
                <c:pt idx="84">
                  <c:v>2.6955354330708663E-2</c:v>
                </c:pt>
                <c:pt idx="85">
                  <c:v>2.1595905511811024E-3</c:v>
                </c:pt>
                <c:pt idx="86">
                  <c:v>6.6588582677165359E-4</c:v>
                </c:pt>
                <c:pt idx="87">
                  <c:v>1.541248031496063E-2</c:v>
                </c:pt>
                <c:pt idx="88">
                  <c:v>0.18695039370078739</c:v>
                </c:pt>
                <c:pt idx="89">
                  <c:v>1.8030708661417323E-2</c:v>
                </c:pt>
                <c:pt idx="90">
                  <c:v>0</c:v>
                </c:pt>
                <c:pt idx="91">
                  <c:v>0</c:v>
                </c:pt>
                <c:pt idx="92">
                  <c:v>1.2436732283464566E-4</c:v>
                </c:pt>
                <c:pt idx="93">
                  <c:v>3.8320748031496058E-3</c:v>
                </c:pt>
                <c:pt idx="94">
                  <c:v>3.4343543307086615E-3</c:v>
                </c:pt>
                <c:pt idx="95">
                  <c:v>1.3499055118110237E-3</c:v>
                </c:pt>
                <c:pt idx="96">
                  <c:v>0.10721653543307087</c:v>
                </c:pt>
                <c:pt idx="97">
                  <c:v>0.38715984251968505</c:v>
                </c:pt>
                <c:pt idx="98">
                  <c:v>4.5068897637795272E-2</c:v>
                </c:pt>
                <c:pt idx="99">
                  <c:v>5.1949212598425187E-4</c:v>
                </c:pt>
                <c:pt idx="100">
                  <c:v>2.6403464566929137E-2</c:v>
                </c:pt>
                <c:pt idx="101">
                  <c:v>0.37997244094488192</c:v>
                </c:pt>
                <c:pt idx="102">
                  <c:v>0.10956141732283464</c:v>
                </c:pt>
                <c:pt idx="103">
                  <c:v>5.0841732283464565E-2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1.5545944881889766E-5</c:v>
                </c:pt>
                <c:pt idx="109">
                  <c:v>1.5351614173228349E-3</c:v>
                </c:pt>
                <c:pt idx="110">
                  <c:v>3.8994370078740156E-3</c:v>
                </c:pt>
                <c:pt idx="111">
                  <c:v>1.5096417322834645E-2</c:v>
                </c:pt>
                <c:pt idx="112">
                  <c:v>4.3658267716535431E-4</c:v>
                </c:pt>
                <c:pt idx="113">
                  <c:v>5.4524803149606303E-2</c:v>
                </c:pt>
                <c:pt idx="114">
                  <c:v>1.2617440944881888</c:v>
                </c:pt>
                <c:pt idx="115">
                  <c:v>0.75592519685039383</c:v>
                </c:pt>
                <c:pt idx="116">
                  <c:v>0.3243814960629921</c:v>
                </c:pt>
                <c:pt idx="117">
                  <c:v>0</c:v>
                </c:pt>
                <c:pt idx="118">
                  <c:v>0</c:v>
                </c:pt>
                <c:pt idx="119">
                  <c:v>8.6820078740157472E-2</c:v>
                </c:pt>
                <c:pt idx="120">
                  <c:v>4.3931496062992126E-2</c:v>
                </c:pt>
                <c:pt idx="121">
                  <c:v>1.0026456692913384</c:v>
                </c:pt>
                <c:pt idx="122">
                  <c:v>0.51285039370078744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3.4978346456692914E-4</c:v>
                </c:pt>
                <c:pt idx="129">
                  <c:v>6.066299212598425E-2</c:v>
                </c:pt>
                <c:pt idx="130">
                  <c:v>2.4606614173228344E-2</c:v>
                </c:pt>
                <c:pt idx="131">
                  <c:v>6.188307086614174E-2</c:v>
                </c:pt>
                <c:pt idx="132">
                  <c:v>0.45430314960629925</c:v>
                </c:pt>
                <c:pt idx="133">
                  <c:v>5.7435826771653535E-2</c:v>
                </c:pt>
                <c:pt idx="134">
                  <c:v>0.98604724409448818</c:v>
                </c:pt>
                <c:pt idx="135">
                  <c:v>1.295496062992126E-5</c:v>
                </c:pt>
                <c:pt idx="136">
                  <c:v>0</c:v>
                </c:pt>
                <c:pt idx="137">
                  <c:v>2.4317716535433073E-2</c:v>
                </c:pt>
                <c:pt idx="138">
                  <c:v>4.0047637795275585E-2</c:v>
                </c:pt>
                <c:pt idx="139">
                  <c:v>8.0450393700787388E-3</c:v>
                </c:pt>
                <c:pt idx="140">
                  <c:v>5.3115354330708663E-4</c:v>
                </c:pt>
                <c:pt idx="141">
                  <c:v>0</c:v>
                </c:pt>
                <c:pt idx="142">
                  <c:v>3.6273858267716537E-5</c:v>
                </c:pt>
                <c:pt idx="143">
                  <c:v>3.769889763779528E-4</c:v>
                </c:pt>
                <c:pt idx="144">
                  <c:v>0</c:v>
                </c:pt>
                <c:pt idx="145">
                  <c:v>5.1819685039370076E-6</c:v>
                </c:pt>
                <c:pt idx="146">
                  <c:v>3.4649291338582675E-2</c:v>
                </c:pt>
                <c:pt idx="147">
                  <c:v>1.6582322834645671E-4</c:v>
                </c:pt>
                <c:pt idx="148">
                  <c:v>0.37799685039370079</c:v>
                </c:pt>
                <c:pt idx="149">
                  <c:v>1.6776653543307087E-3</c:v>
                </c:pt>
                <c:pt idx="150">
                  <c:v>5.1819685039370076E-6</c:v>
                </c:pt>
                <c:pt idx="151">
                  <c:v>6.3198031496062984E-2</c:v>
                </c:pt>
                <c:pt idx="152">
                  <c:v>0.36547992125984247</c:v>
                </c:pt>
                <c:pt idx="153">
                  <c:v>0.47679527559055118</c:v>
                </c:pt>
                <c:pt idx="154">
                  <c:v>0.91507480314960632</c:v>
                </c:pt>
                <c:pt idx="155">
                  <c:v>2.12201968503937E-3</c:v>
                </c:pt>
                <c:pt idx="156">
                  <c:v>0.23454015748031498</c:v>
                </c:pt>
                <c:pt idx="157">
                  <c:v>8.3440157480314969E-2</c:v>
                </c:pt>
                <c:pt idx="158">
                  <c:v>0.93836220472440934</c:v>
                </c:pt>
                <c:pt idx="159">
                  <c:v>0.25395826771653546</c:v>
                </c:pt>
                <c:pt idx="160">
                  <c:v>1.7393385826771655</c:v>
                </c:pt>
                <c:pt idx="161">
                  <c:v>0.60032677165354331</c:v>
                </c:pt>
                <c:pt idx="162">
                  <c:v>2.1479291338582677E-2</c:v>
                </c:pt>
                <c:pt idx="163">
                  <c:v>4.9266535433070864E-2</c:v>
                </c:pt>
                <c:pt idx="164">
                  <c:v>6.668818897637796E-2</c:v>
                </c:pt>
                <c:pt idx="165">
                  <c:v>8.0000787401574805E-2</c:v>
                </c:pt>
                <c:pt idx="166">
                  <c:v>2.1310866141732283E-2</c:v>
                </c:pt>
                <c:pt idx="167">
                  <c:v>0.41214566929133861</c:v>
                </c:pt>
                <c:pt idx="168">
                  <c:v>9.3600787401574806E-2</c:v>
                </c:pt>
                <c:pt idx="169">
                  <c:v>2.9437519685039368E-2</c:v>
                </c:pt>
                <c:pt idx="170">
                  <c:v>2.4804842519685039E-2</c:v>
                </c:pt>
                <c:pt idx="171">
                  <c:v>0.17852440944881889</c:v>
                </c:pt>
                <c:pt idx="172">
                  <c:v>9.3819685039370094E-3</c:v>
                </c:pt>
                <c:pt idx="173">
                  <c:v>0.11918503937007874</c:v>
                </c:pt>
                <c:pt idx="174">
                  <c:v>0.36601929133858269</c:v>
                </c:pt>
                <c:pt idx="175">
                  <c:v>0.19906574803149604</c:v>
                </c:pt>
                <c:pt idx="176">
                  <c:v>0.18422834645669292</c:v>
                </c:pt>
                <c:pt idx="177">
                  <c:v>0.21873897637795275</c:v>
                </c:pt>
                <c:pt idx="178">
                  <c:v>1.1882598425196851</c:v>
                </c:pt>
                <c:pt idx="179">
                  <c:v>0.46526771653543308</c:v>
                </c:pt>
                <c:pt idx="180">
                  <c:v>0.48310236220472436</c:v>
                </c:pt>
                <c:pt idx="181">
                  <c:v>0.6613582677165355</c:v>
                </c:pt>
                <c:pt idx="182">
                  <c:v>0.42280314960629922</c:v>
                </c:pt>
                <c:pt idx="183">
                  <c:v>0.10193740157480315</c:v>
                </c:pt>
                <c:pt idx="184">
                  <c:v>4.5407086614173232E-2</c:v>
                </c:pt>
                <c:pt idx="185">
                  <c:v>2.1945669291338582E-3</c:v>
                </c:pt>
                <c:pt idx="186">
                  <c:v>0</c:v>
                </c:pt>
                <c:pt idx="187">
                  <c:v>5.2195669291338585E-3</c:v>
                </c:pt>
                <c:pt idx="188">
                  <c:v>4.3917322834645667E-2</c:v>
                </c:pt>
                <c:pt idx="189">
                  <c:v>3.2058307086614175E-2</c:v>
                </c:pt>
                <c:pt idx="190">
                  <c:v>1.626236220472441E-2</c:v>
                </c:pt>
                <c:pt idx="191">
                  <c:v>7.1348031496062989E-2</c:v>
                </c:pt>
                <c:pt idx="192">
                  <c:v>3.2400314960629919E-3</c:v>
                </c:pt>
                <c:pt idx="193">
                  <c:v>6.3919685039370081E-2</c:v>
                </c:pt>
                <c:pt idx="194">
                  <c:v>0</c:v>
                </c:pt>
                <c:pt idx="195">
                  <c:v>0</c:v>
                </c:pt>
                <c:pt idx="196">
                  <c:v>9.8457480314960625E-5</c:v>
                </c:pt>
                <c:pt idx="197">
                  <c:v>2.3318897637795277E-5</c:v>
                </c:pt>
                <c:pt idx="198">
                  <c:v>0</c:v>
                </c:pt>
                <c:pt idx="199">
                  <c:v>5.2183858267716536E-2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1.2511889763779526E-2</c:v>
                </c:pt>
                <c:pt idx="204">
                  <c:v>6.1776771653543304E-2</c:v>
                </c:pt>
                <c:pt idx="205">
                  <c:v>7.7599999999999989E-4</c:v>
                </c:pt>
                <c:pt idx="206">
                  <c:v>7.079488188976378E-2</c:v>
                </c:pt>
                <c:pt idx="207">
                  <c:v>0.16456417322834643</c:v>
                </c:pt>
                <c:pt idx="208">
                  <c:v>3.9512598425196847E-4</c:v>
                </c:pt>
                <c:pt idx="209">
                  <c:v>4.6342519685039371E-2</c:v>
                </c:pt>
                <c:pt idx="210">
                  <c:v>1.5830511811023622</c:v>
                </c:pt>
                <c:pt idx="211">
                  <c:v>0.42968503937007868</c:v>
                </c:pt>
                <c:pt idx="212">
                  <c:v>5.0918110236220469E-2</c:v>
                </c:pt>
                <c:pt idx="213">
                  <c:v>6.4383464566929144E-2</c:v>
                </c:pt>
                <c:pt idx="214">
                  <c:v>2.2575275590551183E-2</c:v>
                </c:pt>
                <c:pt idx="215">
                  <c:v>4.9228740157480314E-4</c:v>
                </c:pt>
                <c:pt idx="216">
                  <c:v>3.8864842519685039E-6</c:v>
                </c:pt>
                <c:pt idx="217">
                  <c:v>0</c:v>
                </c:pt>
                <c:pt idx="218">
                  <c:v>2.4639015748031498E-2</c:v>
                </c:pt>
                <c:pt idx="219">
                  <c:v>5.0653937007874019E-4</c:v>
                </c:pt>
                <c:pt idx="220">
                  <c:v>2.1103622047244095E-3</c:v>
                </c:pt>
                <c:pt idx="221">
                  <c:v>1.0975433070866143E-2</c:v>
                </c:pt>
                <c:pt idx="222">
                  <c:v>4.2093307086614171E-2</c:v>
                </c:pt>
                <c:pt idx="223">
                  <c:v>1.5137834645669292E-2</c:v>
                </c:pt>
                <c:pt idx="224">
                  <c:v>9.2482677165354327E-2</c:v>
                </c:pt>
                <c:pt idx="225">
                  <c:v>5.3244881889763778E-4</c:v>
                </c:pt>
                <c:pt idx="226">
                  <c:v>1.4224527559055116E-3</c:v>
                </c:pt>
                <c:pt idx="227">
                  <c:v>6.592755905511811E-3</c:v>
                </c:pt>
                <c:pt idx="228">
                  <c:v>2.5032834645669289E-2</c:v>
                </c:pt>
                <c:pt idx="229">
                  <c:v>0</c:v>
                </c:pt>
                <c:pt idx="230">
                  <c:v>0</c:v>
                </c:pt>
                <c:pt idx="231">
                  <c:v>0.26846259842519687</c:v>
                </c:pt>
                <c:pt idx="232">
                  <c:v>1.3345629921259843</c:v>
                </c:pt>
                <c:pt idx="233">
                  <c:v>0.26640157480314963</c:v>
                </c:pt>
                <c:pt idx="234">
                  <c:v>0.22913543307086612</c:v>
                </c:pt>
                <c:pt idx="235">
                  <c:v>0.11303818897637796</c:v>
                </c:pt>
                <c:pt idx="236">
                  <c:v>5.6462992125984254E-2</c:v>
                </c:pt>
                <c:pt idx="237">
                  <c:v>4.1403937007874012E-3</c:v>
                </c:pt>
                <c:pt idx="238">
                  <c:v>5.1029527559055118E-3</c:v>
                </c:pt>
                <c:pt idx="239">
                  <c:v>2.1414527559055121E-3</c:v>
                </c:pt>
                <c:pt idx="240">
                  <c:v>0.19630236220472444</c:v>
                </c:pt>
                <c:pt idx="241">
                  <c:v>0.28366417322834647</c:v>
                </c:pt>
                <c:pt idx="242">
                  <c:v>3.91109842519685E-3</c:v>
                </c:pt>
                <c:pt idx="243">
                  <c:v>1.8098070866141732E-3</c:v>
                </c:pt>
                <c:pt idx="244">
                  <c:v>1.1659448818897638E-5</c:v>
                </c:pt>
                <c:pt idx="245">
                  <c:v>7.7729527559055127E-6</c:v>
                </c:pt>
                <c:pt idx="246">
                  <c:v>4.4408267716535429E-2</c:v>
                </c:pt>
                <c:pt idx="247">
                  <c:v>2.0700708661417322E-2</c:v>
                </c:pt>
                <c:pt idx="248">
                  <c:v>9.9209055118110248E-3</c:v>
                </c:pt>
                <c:pt idx="249">
                  <c:v>0.11780590551181103</c:v>
                </c:pt>
                <c:pt idx="250">
                  <c:v>0.19260511811023623</c:v>
                </c:pt>
                <c:pt idx="251">
                  <c:v>1.1209921259842518E-2</c:v>
                </c:pt>
                <c:pt idx="252">
                  <c:v>0</c:v>
                </c:pt>
                <c:pt idx="253">
                  <c:v>2.590988188976378E-6</c:v>
                </c:pt>
                <c:pt idx="254">
                  <c:v>9.0684645669291342E-6</c:v>
                </c:pt>
                <c:pt idx="255">
                  <c:v>4.6067716535433071E-3</c:v>
                </c:pt>
                <c:pt idx="256">
                  <c:v>0</c:v>
                </c:pt>
                <c:pt idx="257">
                  <c:v>1.6219606299212599E-3</c:v>
                </c:pt>
                <c:pt idx="258">
                  <c:v>0.24218740157480317</c:v>
                </c:pt>
                <c:pt idx="259">
                  <c:v>9.5737007874015744E-4</c:v>
                </c:pt>
                <c:pt idx="260">
                  <c:v>5.3762992125984247E-4</c:v>
                </c:pt>
                <c:pt idx="261">
                  <c:v>1.5286850393700786E-4</c:v>
                </c:pt>
                <c:pt idx="262">
                  <c:v>3.7894527559055112E-2</c:v>
                </c:pt>
                <c:pt idx="263">
                  <c:v>0</c:v>
                </c:pt>
                <c:pt idx="264">
                  <c:v>2.3318897637795277E-5</c:v>
                </c:pt>
                <c:pt idx="265">
                  <c:v>2.3318897637795277E-5</c:v>
                </c:pt>
                <c:pt idx="266">
                  <c:v>7.0992913385826777E-4</c:v>
                </c:pt>
                <c:pt idx="267">
                  <c:v>7.1122834645669288E-3</c:v>
                </c:pt>
                <c:pt idx="268">
                  <c:v>2.3746417322834643E-2</c:v>
                </c:pt>
                <c:pt idx="269">
                  <c:v>4.5927952755905513E-2</c:v>
                </c:pt>
                <c:pt idx="270">
                  <c:v>0</c:v>
                </c:pt>
                <c:pt idx="271">
                  <c:v>1.295496062992126E-5</c:v>
                </c:pt>
                <c:pt idx="272">
                  <c:v>2.1634763779527558E-4</c:v>
                </c:pt>
                <c:pt idx="273">
                  <c:v>0</c:v>
                </c:pt>
                <c:pt idx="274">
                  <c:v>0.23275000000000001</c:v>
                </c:pt>
                <c:pt idx="275">
                  <c:v>0.56444488188976372</c:v>
                </c:pt>
                <c:pt idx="276">
                  <c:v>6.6562598425196851E-2</c:v>
                </c:pt>
                <c:pt idx="277">
                  <c:v>0.26413582677165359</c:v>
                </c:pt>
                <c:pt idx="278">
                  <c:v>1.1541811023622046</c:v>
                </c:pt>
                <c:pt idx="279">
                  <c:v>2.6739015748031493E-3</c:v>
                </c:pt>
                <c:pt idx="280">
                  <c:v>0.1936208661417323</c:v>
                </c:pt>
                <c:pt idx="281">
                  <c:v>0.23933346456692911</c:v>
                </c:pt>
                <c:pt idx="282">
                  <c:v>2.209724409448819E-2</c:v>
                </c:pt>
                <c:pt idx="283">
                  <c:v>0.23966259842519685</c:v>
                </c:pt>
                <c:pt idx="284">
                  <c:v>2.7941220472440943E-2</c:v>
                </c:pt>
                <c:pt idx="285">
                  <c:v>1.3084488188976379E-3</c:v>
                </c:pt>
                <c:pt idx="286">
                  <c:v>0</c:v>
                </c:pt>
                <c:pt idx="287">
                  <c:v>0.13030472440944882</c:v>
                </c:pt>
                <c:pt idx="288">
                  <c:v>9.8457480314960625E-5</c:v>
                </c:pt>
                <c:pt idx="289">
                  <c:v>0</c:v>
                </c:pt>
                <c:pt idx="290">
                  <c:v>0</c:v>
                </c:pt>
                <c:pt idx="291">
                  <c:v>2.000244094488189E-3</c:v>
                </c:pt>
                <c:pt idx="292">
                  <c:v>3.0003661417322834E-3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0.43996062992125989</c:v>
                </c:pt>
                <c:pt idx="297">
                  <c:v>0.14224409448818898</c:v>
                </c:pt>
                <c:pt idx="298">
                  <c:v>0.23901496062992122</c:v>
                </c:pt>
                <c:pt idx="299">
                  <c:v>0.25007834645669291</c:v>
                </c:pt>
                <c:pt idx="300">
                  <c:v>0.13740275590551182</c:v>
                </c:pt>
                <c:pt idx="301">
                  <c:v>6.1192519685039366E-2</c:v>
                </c:pt>
                <c:pt idx="302">
                  <c:v>1.7761220472440945E-3</c:v>
                </c:pt>
                <c:pt idx="303">
                  <c:v>6.4154330708661417E-2</c:v>
                </c:pt>
                <c:pt idx="304">
                  <c:v>7.0101968503937004E-2</c:v>
                </c:pt>
                <c:pt idx="305">
                  <c:v>0.89834645669291335</c:v>
                </c:pt>
                <c:pt idx="306">
                  <c:v>0.6299330708661417</c:v>
                </c:pt>
                <c:pt idx="307">
                  <c:v>0.32541141732283463</c:v>
                </c:pt>
                <c:pt idx="308">
                  <c:v>1.0939173228346456E-2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2.6700157480314961E-3</c:v>
                </c:pt>
                <c:pt idx="316">
                  <c:v>1.5545944881889766E-5</c:v>
                </c:pt>
                <c:pt idx="317">
                  <c:v>0</c:v>
                </c:pt>
                <c:pt idx="318">
                  <c:v>4.7509842519685042E-2</c:v>
                </c:pt>
                <c:pt idx="319">
                  <c:v>0.19923818897637793</c:v>
                </c:pt>
                <c:pt idx="320">
                  <c:v>7.7088582677165354E-2</c:v>
                </c:pt>
                <c:pt idx="321">
                  <c:v>0.22265787401574799</c:v>
                </c:pt>
                <c:pt idx="322">
                  <c:v>1.669996062992126</c:v>
                </c:pt>
                <c:pt idx="323">
                  <c:v>0</c:v>
                </c:pt>
                <c:pt idx="324">
                  <c:v>9.2179527559055105E-2</c:v>
                </c:pt>
                <c:pt idx="325">
                  <c:v>0.77168503937007871</c:v>
                </c:pt>
                <c:pt idx="326">
                  <c:v>0.46540944881889762</c:v>
                </c:pt>
                <c:pt idx="327">
                  <c:v>1.0834370078740159</c:v>
                </c:pt>
                <c:pt idx="328">
                  <c:v>0.93789370078740153</c:v>
                </c:pt>
                <c:pt idx="329">
                  <c:v>0</c:v>
                </c:pt>
                <c:pt idx="330">
                  <c:v>0</c:v>
                </c:pt>
                <c:pt idx="331">
                  <c:v>3.0293858267716533E-2</c:v>
                </c:pt>
                <c:pt idx="332">
                  <c:v>0</c:v>
                </c:pt>
                <c:pt idx="333">
                  <c:v>3.535145669291339E-2</c:v>
                </c:pt>
                <c:pt idx="334">
                  <c:v>0.37322952755905509</c:v>
                </c:pt>
                <c:pt idx="335">
                  <c:v>7.5330314960629918E-2</c:v>
                </c:pt>
                <c:pt idx="336">
                  <c:v>0</c:v>
                </c:pt>
                <c:pt idx="337">
                  <c:v>0</c:v>
                </c:pt>
                <c:pt idx="338">
                  <c:v>6.2222440944881881E-3</c:v>
                </c:pt>
                <c:pt idx="339">
                  <c:v>6.2868897637795268E-2</c:v>
                </c:pt>
                <c:pt idx="340">
                  <c:v>5.6485039370078732E-2</c:v>
                </c:pt>
                <c:pt idx="341">
                  <c:v>0.60630314960629927</c:v>
                </c:pt>
                <c:pt idx="342">
                  <c:v>0</c:v>
                </c:pt>
                <c:pt idx="343">
                  <c:v>2.3413464566929131E-2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4.1520472440944884E-3</c:v>
                </c:pt>
                <c:pt idx="351">
                  <c:v>7.2161811023622055E-2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1.2954960629921259E-6</c:v>
                </c:pt>
                <c:pt idx="356">
                  <c:v>3.4732204724409452E-2</c:v>
                </c:pt>
                <c:pt idx="357">
                  <c:v>0.34923149606299214</c:v>
                </c:pt>
                <c:pt idx="358">
                  <c:v>1.6841417322834645E-5</c:v>
                </c:pt>
                <c:pt idx="359">
                  <c:v>1.9213464566929135E-2</c:v>
                </c:pt>
                <c:pt idx="360">
                  <c:v>7.7729527559055127E-6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5.1819685039370083E-4</c:v>
                </c:pt>
                <c:pt idx="365">
                  <c:v>9.6799212598425201E-3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222144"/>
        <c:axId val="85224448"/>
      </c:barChart>
      <c:dateAx>
        <c:axId val="8522214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85224448"/>
        <c:crosses val="autoZero"/>
        <c:auto val="1"/>
        <c:lblOffset val="100"/>
        <c:baseTimeUnit val="days"/>
        <c:noMultiLvlLbl val="0"/>
      </c:dateAx>
      <c:valAx>
        <c:axId val="85224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222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[WaterBalance2004.xlsx]TrinityRiver04!$J$4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[WaterBalance2004.xlsx]TrinityRiver04!$A$5:$A$370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[WaterBalance2004.xlsx]TrinityRiver04!$J$5:$J$370</c:f>
              <c:numCache>
                <c:formatCode>General</c:formatCode>
                <c:ptCount val="366"/>
                <c:pt idx="1">
                  <c:v>7.5593869759903991E-3</c:v>
                </c:pt>
                <c:pt idx="2">
                  <c:v>6.4827470127432809E-3</c:v>
                </c:pt>
                <c:pt idx="3">
                  <c:v>6.242221063507223E-3</c:v>
                </c:pt>
                <c:pt idx="4">
                  <c:v>6.1505921304649148E-3</c:v>
                </c:pt>
                <c:pt idx="5">
                  <c:v>6.0475095807923183E-3</c:v>
                </c:pt>
                <c:pt idx="6">
                  <c:v>5.8986125645985685E-3</c:v>
                </c:pt>
                <c:pt idx="7">
                  <c:v>4.9021479177634711E-3</c:v>
                </c:pt>
                <c:pt idx="8">
                  <c:v>3.7567862547346221E-3</c:v>
                </c:pt>
                <c:pt idx="9">
                  <c:v>3.4704458389774105E-3</c:v>
                </c:pt>
                <c:pt idx="10">
                  <c:v>3.4017241391956794E-3</c:v>
                </c:pt>
                <c:pt idx="11">
                  <c:v>3.0924764901778907E-3</c:v>
                </c:pt>
                <c:pt idx="12">
                  <c:v>2.7030535247480822E-3</c:v>
                </c:pt>
                <c:pt idx="13">
                  <c:v>2.5656101251846199E-3</c:v>
                </c:pt>
                <c:pt idx="14">
                  <c:v>2.531249275293755E-3</c:v>
                </c:pt>
                <c:pt idx="15">
                  <c:v>2.5197956586634662E-3</c:v>
                </c:pt>
                <c:pt idx="16">
                  <c:v>5.2113955667812597E-3</c:v>
                </c:pt>
                <c:pt idx="17">
                  <c:v>2.0902850350276479E-2</c:v>
                </c:pt>
                <c:pt idx="18">
                  <c:v>3.4818994556076989E-2</c:v>
                </c:pt>
                <c:pt idx="19">
                  <c:v>3.3559096726745251E-2</c:v>
                </c:pt>
                <c:pt idx="20">
                  <c:v>2.7832288411601014E-2</c:v>
                </c:pt>
                <c:pt idx="21">
                  <c:v>2.0410344835174076E-2</c:v>
                </c:pt>
                <c:pt idx="22">
                  <c:v>1.983766400365965E-2</c:v>
                </c:pt>
                <c:pt idx="23">
                  <c:v>2.5197956586634658E-2</c:v>
                </c:pt>
                <c:pt idx="24">
                  <c:v>3.6651573216923139E-2</c:v>
                </c:pt>
                <c:pt idx="25">
                  <c:v>5.5893649155807787E-2</c:v>
                </c:pt>
                <c:pt idx="26">
                  <c:v>6.3338499965495315E-2</c:v>
                </c:pt>
                <c:pt idx="27">
                  <c:v>5.9100661812288569E-2</c:v>
                </c:pt>
                <c:pt idx="28">
                  <c:v>4.9021479177634705E-2</c:v>
                </c:pt>
                <c:pt idx="29">
                  <c:v>3.6537037050620259E-2</c:v>
                </c:pt>
                <c:pt idx="30">
                  <c:v>2.7832288411601014E-2</c:v>
                </c:pt>
                <c:pt idx="31">
                  <c:v>1.810816789248609E-2</c:v>
                </c:pt>
                <c:pt idx="32">
                  <c:v>9.7470277523754988E-3</c:v>
                </c:pt>
                <c:pt idx="33">
                  <c:v>5.9787878810105876E-3</c:v>
                </c:pt>
                <c:pt idx="34">
                  <c:v>5.1999419501509714E-3</c:v>
                </c:pt>
                <c:pt idx="35">
                  <c:v>6.322396379919242E-3</c:v>
                </c:pt>
                <c:pt idx="36">
                  <c:v>9.2087077707519397E-3</c:v>
                </c:pt>
                <c:pt idx="37">
                  <c:v>1.4694990136660124E-2</c:v>
                </c:pt>
                <c:pt idx="38">
                  <c:v>2.0719592484191866E-2</c:v>
                </c:pt>
                <c:pt idx="39">
                  <c:v>2.3021769426879848E-2</c:v>
                </c:pt>
                <c:pt idx="40">
                  <c:v>2.6457854415966396E-2</c:v>
                </c:pt>
                <c:pt idx="41">
                  <c:v>4.6959828184182775E-2</c:v>
                </c:pt>
                <c:pt idx="42">
                  <c:v>7.7770056919658798E-2</c:v>
                </c:pt>
                <c:pt idx="43">
                  <c:v>8.9796354381461704E-2</c:v>
                </c:pt>
                <c:pt idx="44">
                  <c:v>8.6703877891283809E-2</c:v>
                </c:pt>
                <c:pt idx="45">
                  <c:v>8.1893358906562658E-2</c:v>
                </c:pt>
                <c:pt idx="46">
                  <c:v>7.1699640105605908E-2</c:v>
                </c:pt>
                <c:pt idx="47">
                  <c:v>5.1770347168903941E-2</c:v>
                </c:pt>
                <c:pt idx="48">
                  <c:v>2.9447248356471691E-2</c:v>
                </c:pt>
                <c:pt idx="49">
                  <c:v>1.7672930460535127E-2</c:v>
                </c:pt>
                <c:pt idx="50">
                  <c:v>1.4248299088078873E-2</c:v>
                </c:pt>
                <c:pt idx="51">
                  <c:v>1.1522338330070214E-2</c:v>
                </c:pt>
                <c:pt idx="52">
                  <c:v>1.2461534893753869E-2</c:v>
                </c:pt>
                <c:pt idx="53">
                  <c:v>1.7294961111735608E-2</c:v>
                </c:pt>
                <c:pt idx="54">
                  <c:v>2.0112550802786577E-2</c:v>
                </c:pt>
                <c:pt idx="55">
                  <c:v>2.0421798451804366E-2</c:v>
                </c:pt>
                <c:pt idx="56">
                  <c:v>1.9975107403223114E-2</c:v>
                </c:pt>
                <c:pt idx="57">
                  <c:v>1.9597138054423594E-2</c:v>
                </c:pt>
                <c:pt idx="58">
                  <c:v>1.8990096373018305E-2</c:v>
                </c:pt>
                <c:pt idx="59">
                  <c:v>1.8635034257479359E-2</c:v>
                </c:pt>
                <c:pt idx="60">
                  <c:v>2.1635881814614941E-2</c:v>
                </c:pt>
                <c:pt idx="61">
                  <c:v>3.1611981899596214E-2</c:v>
                </c:pt>
                <c:pt idx="62">
                  <c:v>4.0774875203826999E-2</c:v>
                </c:pt>
                <c:pt idx="63">
                  <c:v>4.3409207028793348E-2</c:v>
                </c:pt>
                <c:pt idx="64">
                  <c:v>4.3981887860307774E-2</c:v>
                </c:pt>
                <c:pt idx="65">
                  <c:v>4.4440032525519313E-2</c:v>
                </c:pt>
                <c:pt idx="66">
                  <c:v>4.4783641024427966E-2</c:v>
                </c:pt>
                <c:pt idx="67">
                  <c:v>4.4898177190730852E-2</c:v>
                </c:pt>
                <c:pt idx="68">
                  <c:v>4.4440032525519313E-2</c:v>
                </c:pt>
                <c:pt idx="69">
                  <c:v>4.1003947536432772E-2</c:v>
                </c:pt>
                <c:pt idx="70">
                  <c:v>3.5277139221288528E-2</c:v>
                </c:pt>
                <c:pt idx="71">
                  <c:v>2.9092186240932745E-2</c:v>
                </c:pt>
                <c:pt idx="72">
                  <c:v>2.0616509934519269E-2</c:v>
                </c:pt>
                <c:pt idx="73">
                  <c:v>1.4557546737096663E-2</c:v>
                </c:pt>
                <c:pt idx="74">
                  <c:v>1.3492360390479834E-2</c:v>
                </c:pt>
                <c:pt idx="75">
                  <c:v>1.2083565544954348E-2</c:v>
                </c:pt>
                <c:pt idx="76">
                  <c:v>1.0010460934872133E-2</c:v>
                </c:pt>
                <c:pt idx="77">
                  <c:v>9.2087077707519397E-3</c:v>
                </c:pt>
                <c:pt idx="78">
                  <c:v>9.0483571379279017E-3</c:v>
                </c:pt>
                <c:pt idx="79">
                  <c:v>8.9338209716250169E-3</c:v>
                </c:pt>
                <c:pt idx="80">
                  <c:v>8.9567282048855935E-3</c:v>
                </c:pt>
                <c:pt idx="81">
                  <c:v>8.9796354381461701E-3</c:v>
                </c:pt>
                <c:pt idx="82">
                  <c:v>8.8078311886918437E-3</c:v>
                </c:pt>
                <c:pt idx="83">
                  <c:v>7.880088241638477E-3</c:v>
                </c:pt>
                <c:pt idx="84">
                  <c:v>6.8721699781730903E-3</c:v>
                </c:pt>
                <c:pt idx="85">
                  <c:v>6.6201904123067423E-3</c:v>
                </c:pt>
                <c:pt idx="86">
                  <c:v>6.5400150958947233E-3</c:v>
                </c:pt>
                <c:pt idx="87">
                  <c:v>6.5056542460038584E-3</c:v>
                </c:pt>
                <c:pt idx="88">
                  <c:v>6.5056542460038584E-3</c:v>
                </c:pt>
                <c:pt idx="89">
                  <c:v>6.8836235948033777E-3</c:v>
                </c:pt>
                <c:pt idx="90">
                  <c:v>8.613119705976939E-3</c:v>
                </c:pt>
                <c:pt idx="91">
                  <c:v>1.0136450717805306E-2</c:v>
                </c:pt>
                <c:pt idx="92">
                  <c:v>1.0228079650847615E-2</c:v>
                </c:pt>
                <c:pt idx="93">
                  <c:v>1.0102089867914442E-2</c:v>
                </c:pt>
                <c:pt idx="94">
                  <c:v>1.0021914551502422E-2</c:v>
                </c:pt>
                <c:pt idx="95">
                  <c:v>9.7699349856360754E-3</c:v>
                </c:pt>
                <c:pt idx="96">
                  <c:v>8.1549750407653998E-3</c:v>
                </c:pt>
                <c:pt idx="97">
                  <c:v>6.4942006293735692E-3</c:v>
                </c:pt>
                <c:pt idx="98">
                  <c:v>6.1964065969860689E-3</c:v>
                </c:pt>
                <c:pt idx="99">
                  <c:v>6.1391385138346265E-3</c:v>
                </c:pt>
                <c:pt idx="100">
                  <c:v>6.1047776639437607E-3</c:v>
                </c:pt>
                <c:pt idx="101">
                  <c:v>7.754098458705303E-3</c:v>
                </c:pt>
                <c:pt idx="102">
                  <c:v>9.7126669024846339E-3</c:v>
                </c:pt>
                <c:pt idx="103">
                  <c:v>9.2888830871639579E-3</c:v>
                </c:pt>
                <c:pt idx="104">
                  <c:v>9.5866771195514608E-3</c:v>
                </c:pt>
                <c:pt idx="105">
                  <c:v>1.0709131549319732E-2</c:v>
                </c:pt>
                <c:pt idx="106">
                  <c:v>1.0571688149756269E-2</c:v>
                </c:pt>
                <c:pt idx="107">
                  <c:v>1.0102089867914442E-2</c:v>
                </c:pt>
                <c:pt idx="108">
                  <c:v>8.4184082232620343E-3</c:v>
                </c:pt>
                <c:pt idx="109">
                  <c:v>6.5171078626341458E-3</c:v>
                </c:pt>
                <c:pt idx="110">
                  <c:v>5.1999419501509714E-3</c:v>
                </c:pt>
                <c:pt idx="111">
                  <c:v>3.9744049707101034E-3</c:v>
                </c:pt>
                <c:pt idx="112">
                  <c:v>3.6422500884317377E-3</c:v>
                </c:pt>
                <c:pt idx="113">
                  <c:v>3.6422500884317377E-3</c:v>
                </c:pt>
                <c:pt idx="114">
                  <c:v>3.630796471801449E-3</c:v>
                </c:pt>
                <c:pt idx="115">
                  <c:v>3.6995181715831797E-3</c:v>
                </c:pt>
                <c:pt idx="116">
                  <c:v>6.6660048788278964E-3</c:v>
                </c:pt>
                <c:pt idx="117">
                  <c:v>1.5576918617192336E-2</c:v>
                </c:pt>
                <c:pt idx="118">
                  <c:v>2.2815604327534655E-2</c:v>
                </c:pt>
                <c:pt idx="119">
                  <c:v>2.5999709750754857E-2</c:v>
                </c:pt>
                <c:pt idx="120">
                  <c:v>3.0466620236567363E-2</c:v>
                </c:pt>
                <c:pt idx="121">
                  <c:v>4.3294670862490461E-2</c:v>
                </c:pt>
                <c:pt idx="122">
                  <c:v>6.8836235948033786E-2</c:v>
                </c:pt>
                <c:pt idx="123">
                  <c:v>8.1549750407653998E-2</c:v>
                </c:pt>
                <c:pt idx="124">
                  <c:v>7.62810867577213E-2</c:v>
                </c:pt>
                <c:pt idx="125">
                  <c:v>7.1356031606697248E-2</c:v>
                </c:pt>
                <c:pt idx="126">
                  <c:v>6.8149018950216467E-2</c:v>
                </c:pt>
                <c:pt idx="127">
                  <c:v>6.6545512621976083E-2</c:v>
                </c:pt>
                <c:pt idx="128">
                  <c:v>6.5743759457855891E-2</c:v>
                </c:pt>
                <c:pt idx="129">
                  <c:v>6.5400150958947245E-2</c:v>
                </c:pt>
                <c:pt idx="130">
                  <c:v>6.5171078626341472E-2</c:v>
                </c:pt>
                <c:pt idx="131">
                  <c:v>6.5629223291553004E-2</c:v>
                </c:pt>
                <c:pt idx="132">
                  <c:v>6.837809128282224E-2</c:v>
                </c:pt>
                <c:pt idx="133">
                  <c:v>7.1126959274091475E-2</c:v>
                </c:pt>
                <c:pt idx="134">
                  <c:v>8.8880065051038626E-2</c:v>
                </c:pt>
                <c:pt idx="135">
                  <c:v>0.11671235346263964</c:v>
                </c:pt>
                <c:pt idx="136">
                  <c:v>0.12358452344081272</c:v>
                </c:pt>
                <c:pt idx="137">
                  <c:v>0.10754946015840884</c:v>
                </c:pt>
                <c:pt idx="138">
                  <c:v>8.3382329068500155E-2</c:v>
                </c:pt>
                <c:pt idx="139">
                  <c:v>5.9215197978591455E-2</c:v>
                </c:pt>
                <c:pt idx="140">
                  <c:v>3.5735283886500067E-2</c:v>
                </c:pt>
                <c:pt idx="141">
                  <c:v>1.9219168705624075E-2</c:v>
                </c:pt>
                <c:pt idx="142">
                  <c:v>1.3183112741462045E-2</c:v>
                </c:pt>
                <c:pt idx="143">
                  <c:v>1.191176129550002E-2</c:v>
                </c:pt>
                <c:pt idx="144">
                  <c:v>9.0369035212976116E-3</c:v>
                </c:pt>
                <c:pt idx="145">
                  <c:v>6.1849529803557814E-3</c:v>
                </c:pt>
                <c:pt idx="146">
                  <c:v>5.3831998162355869E-3</c:v>
                </c:pt>
                <c:pt idx="147">
                  <c:v>5.016684084066355E-3</c:v>
                </c:pt>
                <c:pt idx="148">
                  <c:v>4.9021479177634711E-3</c:v>
                </c:pt>
                <c:pt idx="149">
                  <c:v>4.6387147352668356E-3</c:v>
                </c:pt>
                <c:pt idx="150">
                  <c:v>4.3638279361399119E-3</c:v>
                </c:pt>
                <c:pt idx="151">
                  <c:v>4.2836526197278929E-3</c:v>
                </c:pt>
                <c:pt idx="152">
                  <c:v>4.2836526197278929E-3</c:v>
                </c:pt>
                <c:pt idx="153">
                  <c:v>4.8334262179817395E-3</c:v>
                </c:pt>
                <c:pt idx="154">
                  <c:v>5.7611691650351071E-3</c:v>
                </c:pt>
                <c:pt idx="155">
                  <c:v>7.5593869759903991E-3</c:v>
                </c:pt>
                <c:pt idx="156">
                  <c:v>9.2316150040125163E-3</c:v>
                </c:pt>
                <c:pt idx="157">
                  <c:v>9.4835945698788626E-3</c:v>
                </c:pt>
                <c:pt idx="158">
                  <c:v>9.6668524359634789E-3</c:v>
                </c:pt>
                <c:pt idx="159">
                  <c:v>1.2427174043863003E-2</c:v>
                </c:pt>
                <c:pt idx="160">
                  <c:v>2.398387322382408E-2</c:v>
                </c:pt>
                <c:pt idx="161">
                  <c:v>3.3100952061533719E-2</c:v>
                </c:pt>
                <c:pt idx="162">
                  <c:v>3.2528271230019293E-2</c:v>
                </c:pt>
                <c:pt idx="163">
                  <c:v>3.1611981899596214E-2</c:v>
                </c:pt>
                <c:pt idx="164">
                  <c:v>3.1382909566990441E-2</c:v>
                </c:pt>
                <c:pt idx="165">
                  <c:v>3.3788169059351024E-2</c:v>
                </c:pt>
                <c:pt idx="166">
                  <c:v>3.8255079545163537E-2</c:v>
                </c:pt>
                <c:pt idx="167">
                  <c:v>4.6158075020062583E-2</c:v>
                </c:pt>
                <c:pt idx="168">
                  <c:v>5.7039010818836645E-2</c:v>
                </c:pt>
                <c:pt idx="169">
                  <c:v>6.242221063507223E-2</c:v>
                </c:pt>
                <c:pt idx="170">
                  <c:v>6.2307674468769343E-2</c:v>
                </c:pt>
                <c:pt idx="171">
                  <c:v>6.1505921304649144E-2</c:v>
                </c:pt>
                <c:pt idx="172">
                  <c:v>6.0818704306831839E-2</c:v>
                </c:pt>
                <c:pt idx="173">
                  <c:v>6.0360559641620307E-2</c:v>
                </c:pt>
                <c:pt idx="174">
                  <c:v>6.0818704306831839E-2</c:v>
                </c:pt>
                <c:pt idx="175">
                  <c:v>6.2307674468769343E-2</c:v>
                </c:pt>
                <c:pt idx="176">
                  <c:v>6.4140253129615507E-2</c:v>
                </c:pt>
                <c:pt idx="177">
                  <c:v>6.4369325462221266E-2</c:v>
                </c:pt>
                <c:pt idx="178">
                  <c:v>6.4827470127432812E-2</c:v>
                </c:pt>
                <c:pt idx="179">
                  <c:v>8.6932950223889582E-2</c:v>
                </c:pt>
                <c:pt idx="180">
                  <c:v>0.11774317895936559</c:v>
                </c:pt>
                <c:pt idx="181">
                  <c:v>0.13194566358092333</c:v>
                </c:pt>
                <c:pt idx="182">
                  <c:v>0.13847422506018775</c:v>
                </c:pt>
                <c:pt idx="183">
                  <c:v>0.14065041221994257</c:v>
                </c:pt>
                <c:pt idx="184">
                  <c:v>0.13309102524395217</c:v>
                </c:pt>
                <c:pt idx="185">
                  <c:v>0.11613967263112521</c:v>
                </c:pt>
                <c:pt idx="186">
                  <c:v>9.873017535308673E-2</c:v>
                </c:pt>
                <c:pt idx="187">
                  <c:v>8.2122431239168431E-2</c:v>
                </c:pt>
                <c:pt idx="188">
                  <c:v>6.8149018950216467E-2</c:v>
                </c:pt>
                <c:pt idx="189">
                  <c:v>6.0704168140528952E-2</c:v>
                </c:pt>
                <c:pt idx="190">
                  <c:v>5.6695402319927986E-2</c:v>
                </c:pt>
                <c:pt idx="191">
                  <c:v>5.394653432865875E-2</c:v>
                </c:pt>
                <c:pt idx="192">
                  <c:v>5.3030244998235679E-2</c:v>
                </c:pt>
                <c:pt idx="193">
                  <c:v>5.2915708831932792E-2</c:v>
                </c:pt>
                <c:pt idx="194">
                  <c:v>5.2801172665629906E-2</c:v>
                </c:pt>
                <c:pt idx="195">
                  <c:v>4.8792406845028939E-2</c:v>
                </c:pt>
                <c:pt idx="196">
                  <c:v>3.7567862547346224E-2</c:v>
                </c:pt>
                <c:pt idx="197">
                  <c:v>2.3113398359922158E-2</c:v>
                </c:pt>
                <c:pt idx="198">
                  <c:v>1.3778700806237044E-2</c:v>
                </c:pt>
                <c:pt idx="199">
                  <c:v>1.1384894930506751E-2</c:v>
                </c:pt>
                <c:pt idx="200">
                  <c:v>1.1121461748010117E-2</c:v>
                </c:pt>
                <c:pt idx="201">
                  <c:v>1.101837919833752E-2</c:v>
                </c:pt>
                <c:pt idx="202">
                  <c:v>1.1442163013658194E-2</c:v>
                </c:pt>
                <c:pt idx="203">
                  <c:v>1.2266823411038965E-2</c:v>
                </c:pt>
                <c:pt idx="204">
                  <c:v>1.2484442127014446E-2</c:v>
                </c:pt>
                <c:pt idx="205">
                  <c:v>1.0583141766386557E-2</c:v>
                </c:pt>
                <c:pt idx="206">
                  <c:v>7.7426448420750138E-3</c:v>
                </c:pt>
                <c:pt idx="207">
                  <c:v>6.7118193453490505E-3</c:v>
                </c:pt>
                <c:pt idx="208">
                  <c:v>6.8378091282822236E-3</c:v>
                </c:pt>
                <c:pt idx="209">
                  <c:v>6.6889121120884739E-3</c:v>
                </c:pt>
                <c:pt idx="210">
                  <c:v>6.162045747095204E-3</c:v>
                </c:pt>
                <c:pt idx="211">
                  <c:v>5.9902414976408767E-3</c:v>
                </c:pt>
                <c:pt idx="212">
                  <c:v>6.2193138302466464E-3</c:v>
                </c:pt>
                <c:pt idx="213">
                  <c:v>6.322396379919242E-3</c:v>
                </c:pt>
                <c:pt idx="214">
                  <c:v>6.7347265786096271E-3</c:v>
                </c:pt>
                <c:pt idx="215">
                  <c:v>1.1728503429415407E-2</c:v>
                </c:pt>
                <c:pt idx="216">
                  <c:v>1.7798920243468304E-2</c:v>
                </c:pt>
                <c:pt idx="217">
                  <c:v>1.9425333804969268E-2</c:v>
                </c:pt>
                <c:pt idx="218">
                  <c:v>1.9642952520944747E-2</c:v>
                </c:pt>
                <c:pt idx="219">
                  <c:v>1.9700220604096187E-2</c:v>
                </c:pt>
                <c:pt idx="220">
                  <c:v>1.9688766987465904E-2</c:v>
                </c:pt>
                <c:pt idx="221">
                  <c:v>1.9700220604096187E-2</c:v>
                </c:pt>
                <c:pt idx="222">
                  <c:v>1.9780395920508211E-2</c:v>
                </c:pt>
                <c:pt idx="223">
                  <c:v>1.9883478470180807E-2</c:v>
                </c:pt>
                <c:pt idx="224">
                  <c:v>1.9986561019853404E-2</c:v>
                </c:pt>
                <c:pt idx="225">
                  <c:v>2.0032375486374557E-2</c:v>
                </c:pt>
                <c:pt idx="226">
                  <c:v>2.0020921869744267E-2</c:v>
                </c:pt>
                <c:pt idx="227">
                  <c:v>2.0009468253113977E-2</c:v>
                </c:pt>
                <c:pt idx="228">
                  <c:v>1.999801463648369E-2</c:v>
                </c:pt>
                <c:pt idx="229">
                  <c:v>1.999801463648369E-2</c:v>
                </c:pt>
                <c:pt idx="230">
                  <c:v>1.999801463648369E-2</c:v>
                </c:pt>
                <c:pt idx="231">
                  <c:v>2.0032375486374557E-2</c:v>
                </c:pt>
                <c:pt idx="232">
                  <c:v>2.0295808668871193E-2</c:v>
                </c:pt>
                <c:pt idx="233">
                  <c:v>2.0501973768216386E-2</c:v>
                </c:pt>
                <c:pt idx="234">
                  <c:v>2.0421798451804366E-2</c:v>
                </c:pt>
                <c:pt idx="235">
                  <c:v>2.0364530368652923E-2</c:v>
                </c:pt>
                <c:pt idx="236">
                  <c:v>2.0364530368652923E-2</c:v>
                </c:pt>
                <c:pt idx="237">
                  <c:v>2.1338087782227441E-2</c:v>
                </c:pt>
                <c:pt idx="238">
                  <c:v>2.2471995828626003E-2</c:v>
                </c:pt>
                <c:pt idx="239">
                  <c:v>2.2575078378298599E-2</c:v>
                </c:pt>
                <c:pt idx="240">
                  <c:v>2.2483449445256293E-2</c:v>
                </c:pt>
                <c:pt idx="241">
                  <c:v>2.202530478004475E-2</c:v>
                </c:pt>
                <c:pt idx="242">
                  <c:v>2.1761871597548117E-2</c:v>
                </c:pt>
                <c:pt idx="243">
                  <c:v>2.1693149897766384E-2</c:v>
                </c:pt>
                <c:pt idx="244">
                  <c:v>2.1200644382663981E-2</c:v>
                </c:pt>
                <c:pt idx="245">
                  <c:v>2.0868489500385615E-2</c:v>
                </c:pt>
                <c:pt idx="246">
                  <c:v>2.0879943117015902E-2</c:v>
                </c:pt>
                <c:pt idx="247">
                  <c:v>2.0948664816797635E-2</c:v>
                </c:pt>
                <c:pt idx="248">
                  <c:v>2.0914303966906769E-2</c:v>
                </c:pt>
                <c:pt idx="249">
                  <c:v>2.0421798451804366E-2</c:v>
                </c:pt>
                <c:pt idx="250">
                  <c:v>1.7569847910862531E-2</c:v>
                </c:pt>
                <c:pt idx="251">
                  <c:v>1.4694990136660124E-2</c:v>
                </c:pt>
                <c:pt idx="252">
                  <c:v>1.2656246376468772E-2</c:v>
                </c:pt>
                <c:pt idx="253">
                  <c:v>9.3576047869456894E-3</c:v>
                </c:pt>
                <c:pt idx="254">
                  <c:v>7.2959537934937629E-3</c:v>
                </c:pt>
                <c:pt idx="255">
                  <c:v>6.940891677954821E-3</c:v>
                </c:pt>
                <c:pt idx="256">
                  <c:v>6.8607163615428002E-3</c:v>
                </c:pt>
                <c:pt idx="257">
                  <c:v>6.7461801952399172E-3</c:v>
                </c:pt>
                <c:pt idx="258">
                  <c:v>6.654551262197609E-3</c:v>
                </c:pt>
                <c:pt idx="259">
                  <c:v>6.5972831790461666E-3</c:v>
                </c:pt>
                <c:pt idx="260">
                  <c:v>6.242221063507223E-3</c:v>
                </c:pt>
                <c:pt idx="261">
                  <c:v>5.8642517147077036E-3</c:v>
                </c:pt>
                <c:pt idx="262">
                  <c:v>5.8069836315562604E-3</c:v>
                </c:pt>
                <c:pt idx="263">
                  <c:v>5.7726227816653954E-3</c:v>
                </c:pt>
                <c:pt idx="264">
                  <c:v>5.6580866153625106E-3</c:v>
                </c:pt>
                <c:pt idx="265">
                  <c:v>5.5779112989504907E-3</c:v>
                </c:pt>
                <c:pt idx="266">
                  <c:v>5.3259317330841445E-3</c:v>
                </c:pt>
                <c:pt idx="267">
                  <c:v>4.8906943011331819E-3</c:v>
                </c:pt>
                <c:pt idx="268">
                  <c:v>4.6158075020062582E-3</c:v>
                </c:pt>
                <c:pt idx="269">
                  <c:v>4.6043538853759699E-3</c:v>
                </c:pt>
                <c:pt idx="270">
                  <c:v>4.6616219685274123E-3</c:v>
                </c:pt>
                <c:pt idx="271">
                  <c:v>4.5814466521153924E-3</c:v>
                </c:pt>
                <c:pt idx="272">
                  <c:v>4.489817719073085E-3</c:v>
                </c:pt>
                <c:pt idx="273">
                  <c:v>4.489817719073085E-3</c:v>
                </c:pt>
                <c:pt idx="274">
                  <c:v>4.5012713357033742E-3</c:v>
                </c:pt>
                <c:pt idx="275">
                  <c:v>4.4210960192913543E-3</c:v>
                </c:pt>
                <c:pt idx="276">
                  <c:v>4.3294670862490461E-3</c:v>
                </c:pt>
                <c:pt idx="277">
                  <c:v>4.2836526197278929E-3</c:v>
                </c:pt>
                <c:pt idx="278">
                  <c:v>4.3180134696187578E-3</c:v>
                </c:pt>
                <c:pt idx="279">
                  <c:v>4.409642402661066E-3</c:v>
                </c:pt>
                <c:pt idx="280">
                  <c:v>4.4325496359216426E-3</c:v>
                </c:pt>
                <c:pt idx="281">
                  <c:v>4.7417972849394313E-3</c:v>
                </c:pt>
                <c:pt idx="282">
                  <c:v>6.5514687125250125E-3</c:v>
                </c:pt>
                <c:pt idx="283">
                  <c:v>9.827203068787517E-3</c:v>
                </c:pt>
                <c:pt idx="284">
                  <c:v>1.2805143392662525E-2</c:v>
                </c:pt>
                <c:pt idx="285">
                  <c:v>1.5050052252199065E-2</c:v>
                </c:pt>
                <c:pt idx="286">
                  <c:v>1.6275589231639933E-2</c:v>
                </c:pt>
                <c:pt idx="287">
                  <c:v>1.6481754330985126E-2</c:v>
                </c:pt>
                <c:pt idx="288">
                  <c:v>1.6126692215446183E-2</c:v>
                </c:pt>
                <c:pt idx="289">
                  <c:v>1.3045669341898582E-2</c:v>
                </c:pt>
                <c:pt idx="290">
                  <c:v>9.6783060525937673E-3</c:v>
                </c:pt>
                <c:pt idx="291">
                  <c:v>8.8078311886918437E-3</c:v>
                </c:pt>
                <c:pt idx="292">
                  <c:v>7.3990363431663594E-3</c:v>
                </c:pt>
                <c:pt idx="293">
                  <c:v>5.8527980980774144E-3</c:v>
                </c:pt>
                <c:pt idx="294">
                  <c:v>5.50918959916876E-3</c:v>
                </c:pt>
                <c:pt idx="295">
                  <c:v>5.4175606661264527E-3</c:v>
                </c:pt>
                <c:pt idx="296">
                  <c:v>5.5206432157990483E-3</c:v>
                </c:pt>
                <c:pt idx="297">
                  <c:v>5.8986125645985685E-3</c:v>
                </c:pt>
                <c:pt idx="298">
                  <c:v>6.1047776639437607E-3</c:v>
                </c:pt>
                <c:pt idx="299">
                  <c:v>6.3338499965495312E-3</c:v>
                </c:pt>
                <c:pt idx="300">
                  <c:v>6.4483861628524151E-3</c:v>
                </c:pt>
                <c:pt idx="301">
                  <c:v>6.814901895021647E-3</c:v>
                </c:pt>
                <c:pt idx="302">
                  <c:v>6.2536746801375113E-3</c:v>
                </c:pt>
                <c:pt idx="303">
                  <c:v>5.1312202503692398E-3</c:v>
                </c:pt>
                <c:pt idx="304">
                  <c:v>8.406954606631746E-3</c:v>
                </c:pt>
                <c:pt idx="305">
                  <c:v>1.2793689776032235E-2</c:v>
                </c:pt>
                <c:pt idx="306">
                  <c:v>1.7947817259662054E-2</c:v>
                </c:pt>
                <c:pt idx="307">
                  <c:v>2.3754800891218314E-2</c:v>
                </c:pt>
                <c:pt idx="308">
                  <c:v>2.1990943930153887E-2</c:v>
                </c:pt>
                <c:pt idx="309">
                  <c:v>1.6653558580439452E-2</c:v>
                </c:pt>
                <c:pt idx="310">
                  <c:v>1.4443010570793778E-2</c:v>
                </c:pt>
                <c:pt idx="311">
                  <c:v>1.4145216538406275E-2</c:v>
                </c:pt>
                <c:pt idx="312">
                  <c:v>1.5611279467083201E-2</c:v>
                </c:pt>
                <c:pt idx="313">
                  <c:v>1.7420950894668781E-2</c:v>
                </c:pt>
                <c:pt idx="314">
                  <c:v>1.7821827476728877E-2</c:v>
                </c:pt>
                <c:pt idx="315">
                  <c:v>1.7856188326619744E-2</c:v>
                </c:pt>
                <c:pt idx="316">
                  <c:v>1.7512579827711088E-2</c:v>
                </c:pt>
                <c:pt idx="317">
                  <c:v>1.5680001166864934E-2</c:v>
                </c:pt>
                <c:pt idx="318">
                  <c:v>1.3916144205800507E-2</c:v>
                </c:pt>
                <c:pt idx="319">
                  <c:v>1.3629803790043294E-2</c:v>
                </c:pt>
                <c:pt idx="320">
                  <c:v>1.3457999540588966E-2</c:v>
                </c:pt>
                <c:pt idx="321">
                  <c:v>1.3194566358092333E-2</c:v>
                </c:pt>
                <c:pt idx="322">
                  <c:v>3.1737971682529384E-2</c:v>
                </c:pt>
                <c:pt idx="323">
                  <c:v>5.3259317330841438E-2</c:v>
                </c:pt>
                <c:pt idx="324">
                  <c:v>4.7532509015697194E-2</c:v>
                </c:pt>
                <c:pt idx="325">
                  <c:v>3.9285905041889495E-2</c:v>
                </c:pt>
                <c:pt idx="326">
                  <c:v>4.4440032525519313E-2</c:v>
                </c:pt>
                <c:pt idx="327">
                  <c:v>6.7347265786096275E-2</c:v>
                </c:pt>
                <c:pt idx="328">
                  <c:v>9.5866771195514594E-2</c:v>
                </c:pt>
                <c:pt idx="329">
                  <c:v>0.11144368981270694</c:v>
                </c:pt>
                <c:pt idx="330">
                  <c:v>0.1147652386354906</c:v>
                </c:pt>
                <c:pt idx="331">
                  <c:v>0.11178729831161557</c:v>
                </c:pt>
                <c:pt idx="332">
                  <c:v>0.10606048999647136</c:v>
                </c:pt>
                <c:pt idx="333">
                  <c:v>9.632491586072614E-2</c:v>
                </c:pt>
                <c:pt idx="334">
                  <c:v>9.1743469208610748E-2</c:v>
                </c:pt>
                <c:pt idx="335">
                  <c:v>9.426326486727421E-2</c:v>
                </c:pt>
                <c:pt idx="336">
                  <c:v>9.2087077707519394E-2</c:v>
                </c:pt>
                <c:pt idx="337">
                  <c:v>8.4527690731528993E-2</c:v>
                </c:pt>
                <c:pt idx="338">
                  <c:v>8.0175316412019373E-2</c:v>
                </c:pt>
                <c:pt idx="339">
                  <c:v>7.8915418582687635E-2</c:v>
                </c:pt>
                <c:pt idx="340">
                  <c:v>7.8342737751173216E-2</c:v>
                </c:pt>
                <c:pt idx="341">
                  <c:v>7.8457273917476103E-2</c:v>
                </c:pt>
                <c:pt idx="342">
                  <c:v>7.5364797427298208E-2</c:v>
                </c:pt>
                <c:pt idx="343">
                  <c:v>6.6660048788278969E-2</c:v>
                </c:pt>
                <c:pt idx="344">
                  <c:v>5.818437248186549E-2</c:v>
                </c:pt>
                <c:pt idx="345">
                  <c:v>5.0854057838480862E-2</c:v>
                </c:pt>
                <c:pt idx="346">
                  <c:v>4.214930919946161E-2</c:v>
                </c:pt>
                <c:pt idx="347">
                  <c:v>3.6880645549528912E-2</c:v>
                </c:pt>
                <c:pt idx="348">
                  <c:v>3.6193428551711607E-2</c:v>
                </c:pt>
                <c:pt idx="349">
                  <c:v>3.607889238540872E-2</c:v>
                </c:pt>
                <c:pt idx="350">
                  <c:v>3.5964356219105834E-2</c:v>
                </c:pt>
                <c:pt idx="351">
                  <c:v>3.607889238540872E-2</c:v>
                </c:pt>
                <c:pt idx="352">
                  <c:v>3.6193428551711607E-2</c:v>
                </c:pt>
                <c:pt idx="353">
                  <c:v>3.5735283886500067E-2</c:v>
                </c:pt>
                <c:pt idx="354">
                  <c:v>3.3215488227836598E-2</c:v>
                </c:pt>
                <c:pt idx="355">
                  <c:v>2.7946824577903893E-2</c:v>
                </c:pt>
                <c:pt idx="356">
                  <c:v>2.4167131089908696E-2</c:v>
                </c:pt>
                <c:pt idx="357">
                  <c:v>2.439620342251447E-2</c:v>
                </c:pt>
                <c:pt idx="358">
                  <c:v>2.5083420420331778E-2</c:v>
                </c:pt>
                <c:pt idx="359">
                  <c:v>2.4510739588817353E-2</c:v>
                </c:pt>
                <c:pt idx="360">
                  <c:v>2.382352259100004E-2</c:v>
                </c:pt>
                <c:pt idx="361">
                  <c:v>2.3479914092091388E-2</c:v>
                </c:pt>
                <c:pt idx="362">
                  <c:v>2.1395355865378884E-2</c:v>
                </c:pt>
                <c:pt idx="363">
                  <c:v>1.7123156862281282E-2</c:v>
                </c:pt>
                <c:pt idx="364">
                  <c:v>1.433992802112118E-2</c:v>
                </c:pt>
                <c:pt idx="365">
                  <c:v>1.3011308492007717E-2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332480"/>
        <c:axId val="77335552"/>
      </c:barChart>
      <c:dateAx>
        <c:axId val="773324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77335552"/>
        <c:crosses val="autoZero"/>
        <c:auto val="1"/>
        <c:lblOffset val="100"/>
        <c:baseTimeUnit val="days"/>
        <c:noMultiLvlLbl val="0"/>
      </c:dateAx>
      <c:valAx>
        <c:axId val="77335552"/>
        <c:scaling>
          <c:orientation val="minMax"/>
          <c:max val="0.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332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[WaterBalance2004.xlsx]TrinityRiver04!$G$4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[WaterBalance2004.xlsx]TrinityRiver04!$A$5:$A$370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[WaterBalance2004.xlsx]TrinityRiver04!$G$5:$G$370</c:f>
              <c:numCache>
                <c:formatCode>General</c:formatCode>
                <c:ptCount val="366"/>
                <c:pt idx="0">
                  <c:v>4.0001574803149604E-3</c:v>
                </c:pt>
                <c:pt idx="1">
                  <c:v>4.4930708661417322E-3</c:v>
                </c:pt>
                <c:pt idx="2">
                  <c:v>4.2019291338582683E-3</c:v>
                </c:pt>
                <c:pt idx="3">
                  <c:v>4.453700787401575E-3</c:v>
                </c:pt>
                <c:pt idx="4">
                  <c:v>5.8283858267716539E-3</c:v>
                </c:pt>
                <c:pt idx="5">
                  <c:v>3.5851141732283465E-3</c:v>
                </c:pt>
                <c:pt idx="6">
                  <c:v>2.9502716535433071E-3</c:v>
                </c:pt>
                <c:pt idx="7">
                  <c:v>3.2758937007874014E-3</c:v>
                </c:pt>
                <c:pt idx="8">
                  <c:v>4.1970078740157478E-3</c:v>
                </c:pt>
                <c:pt idx="9">
                  <c:v>3.2365236220472434E-3</c:v>
                </c:pt>
                <c:pt idx="10">
                  <c:v>3.5367204724409446E-3</c:v>
                </c:pt>
                <c:pt idx="11">
                  <c:v>2.4556850393700788E-3</c:v>
                </c:pt>
                <c:pt idx="12">
                  <c:v>2.1095551181102364E-3</c:v>
                </c:pt>
                <c:pt idx="13">
                  <c:v>3.5317992125984249E-3</c:v>
                </c:pt>
                <c:pt idx="14">
                  <c:v>1.9553582677165355E-3</c:v>
                </c:pt>
                <c:pt idx="15">
                  <c:v>2.6262874015748031E-3</c:v>
                </c:pt>
                <c:pt idx="16">
                  <c:v>6.5583858267716537E-3</c:v>
                </c:pt>
                <c:pt idx="17">
                  <c:v>4.2257086614173227E-3</c:v>
                </c:pt>
                <c:pt idx="18">
                  <c:v>6.9389370078740149E-3</c:v>
                </c:pt>
                <c:pt idx="19">
                  <c:v>4.5496850393700787E-3</c:v>
                </c:pt>
                <c:pt idx="20">
                  <c:v>4.8129527559055115E-3</c:v>
                </c:pt>
                <c:pt idx="21">
                  <c:v>4.6325196850393697E-3</c:v>
                </c:pt>
                <c:pt idx="22">
                  <c:v>4.5365748031496057E-3</c:v>
                </c:pt>
                <c:pt idx="23">
                  <c:v>2.0915118110236218E-3</c:v>
                </c:pt>
                <c:pt idx="24">
                  <c:v>9.4635433070866144E-3</c:v>
                </c:pt>
                <c:pt idx="25">
                  <c:v>8.1553149606299214E-3</c:v>
                </c:pt>
                <c:pt idx="26">
                  <c:v>6.3762992125984252E-3</c:v>
                </c:pt>
                <c:pt idx="27">
                  <c:v>5.5544488188976372E-3</c:v>
                </c:pt>
                <c:pt idx="28">
                  <c:v>4.3872834645669288E-3</c:v>
                </c:pt>
                <c:pt idx="29">
                  <c:v>4.8515354330708662E-3</c:v>
                </c:pt>
                <c:pt idx="30">
                  <c:v>4.7891732283464562E-3</c:v>
                </c:pt>
                <c:pt idx="31">
                  <c:v>4.9745669291338581E-3</c:v>
                </c:pt>
                <c:pt idx="32">
                  <c:v>7.9338582677165349E-3</c:v>
                </c:pt>
                <c:pt idx="33">
                  <c:v>5.9546850393700787E-3</c:v>
                </c:pt>
                <c:pt idx="34">
                  <c:v>4.8449606299212598E-3</c:v>
                </c:pt>
                <c:pt idx="35">
                  <c:v>6.7257086614173241E-3</c:v>
                </c:pt>
                <c:pt idx="36">
                  <c:v>6.6018503937007875E-3</c:v>
                </c:pt>
                <c:pt idx="37">
                  <c:v>6.2737795275590548E-3</c:v>
                </c:pt>
                <c:pt idx="38">
                  <c:v>6.2368503937007876E-3</c:v>
                </c:pt>
                <c:pt idx="39">
                  <c:v>6.7708267716535429E-3</c:v>
                </c:pt>
                <c:pt idx="40">
                  <c:v>4.869566929133858E-3</c:v>
                </c:pt>
                <c:pt idx="41">
                  <c:v>3.0560787401574803E-3</c:v>
                </c:pt>
                <c:pt idx="42">
                  <c:v>7.296574803149606E-3</c:v>
                </c:pt>
                <c:pt idx="43">
                  <c:v>6.1335039370078743E-3</c:v>
                </c:pt>
                <c:pt idx="44">
                  <c:v>1.6166102362204725E-3</c:v>
                </c:pt>
                <c:pt idx="45">
                  <c:v>4.6587795275590546E-3</c:v>
                </c:pt>
                <c:pt idx="46">
                  <c:v>8.0848031496062994E-3</c:v>
                </c:pt>
                <c:pt idx="47">
                  <c:v>8.3816929133858267E-3</c:v>
                </c:pt>
                <c:pt idx="48">
                  <c:v>8.619566929133857E-3</c:v>
                </c:pt>
                <c:pt idx="49">
                  <c:v>9.8580708661417313E-3</c:v>
                </c:pt>
                <c:pt idx="50">
                  <c:v>8.9968503937007879E-3</c:v>
                </c:pt>
                <c:pt idx="51">
                  <c:v>9.2347244094488183E-3</c:v>
                </c:pt>
                <c:pt idx="52">
                  <c:v>8.8648031496062988E-3</c:v>
                </c:pt>
                <c:pt idx="53">
                  <c:v>7.754251968503937E-3</c:v>
                </c:pt>
                <c:pt idx="54">
                  <c:v>5.2649212598425187E-3</c:v>
                </c:pt>
                <c:pt idx="55">
                  <c:v>7.7361811023622055E-3</c:v>
                </c:pt>
                <c:pt idx="56">
                  <c:v>1.0248503937007873E-2</c:v>
                </c:pt>
                <c:pt idx="57">
                  <c:v>9.8121653543307083E-3</c:v>
                </c:pt>
                <c:pt idx="58">
                  <c:v>8.7794881889763782E-3</c:v>
                </c:pt>
                <c:pt idx="59">
                  <c:v>8.6105511811023633E-3</c:v>
                </c:pt>
                <c:pt idx="60">
                  <c:v>1.1287716535433073E-2</c:v>
                </c:pt>
                <c:pt idx="61">
                  <c:v>9.6415354330708671E-3</c:v>
                </c:pt>
                <c:pt idx="62">
                  <c:v>1.1136771653543306E-2</c:v>
                </c:pt>
                <c:pt idx="63">
                  <c:v>1.1879094488188977E-2</c:v>
                </c:pt>
                <c:pt idx="64">
                  <c:v>1.5688149606299214E-2</c:v>
                </c:pt>
                <c:pt idx="65">
                  <c:v>1.3176653543307089E-2</c:v>
                </c:pt>
                <c:pt idx="66">
                  <c:v>1.4977834645669291E-2</c:v>
                </c:pt>
                <c:pt idx="67">
                  <c:v>1.3169251968503937E-2</c:v>
                </c:pt>
                <c:pt idx="68">
                  <c:v>1.4836771653543307E-2</c:v>
                </c:pt>
                <c:pt idx="69">
                  <c:v>1.2589370078740158E-2</c:v>
                </c:pt>
                <c:pt idx="70">
                  <c:v>1.0177125984251969E-2</c:v>
                </c:pt>
                <c:pt idx="71">
                  <c:v>8.8779133858267727E-3</c:v>
                </c:pt>
                <c:pt idx="72">
                  <c:v>5.7635826771653539E-3</c:v>
                </c:pt>
                <c:pt idx="73">
                  <c:v>7.3703937007874023E-3</c:v>
                </c:pt>
                <c:pt idx="74">
                  <c:v>1.2198149606299212E-2</c:v>
                </c:pt>
                <c:pt idx="75">
                  <c:v>1.4010000000000002E-2</c:v>
                </c:pt>
                <c:pt idx="76">
                  <c:v>1.5362519685039371E-2</c:v>
                </c:pt>
                <c:pt idx="77">
                  <c:v>1.3933700787401575E-2</c:v>
                </c:pt>
                <c:pt idx="78">
                  <c:v>1.4221614173228345E-2</c:v>
                </c:pt>
                <c:pt idx="79">
                  <c:v>1.527968503937008E-2</c:v>
                </c:pt>
                <c:pt idx="80">
                  <c:v>1.5650393700787399E-2</c:v>
                </c:pt>
                <c:pt idx="81">
                  <c:v>1.2222755905511811E-2</c:v>
                </c:pt>
                <c:pt idx="82">
                  <c:v>1.505984251968504E-2</c:v>
                </c:pt>
                <c:pt idx="83">
                  <c:v>1.2116929133858267E-2</c:v>
                </c:pt>
                <c:pt idx="84">
                  <c:v>1.6000629921259842E-2</c:v>
                </c:pt>
                <c:pt idx="85">
                  <c:v>1.2868267716535431E-2</c:v>
                </c:pt>
                <c:pt idx="86">
                  <c:v>1.5376456692913385E-2</c:v>
                </c:pt>
                <c:pt idx="87">
                  <c:v>1.5215708661417322E-2</c:v>
                </c:pt>
                <c:pt idx="88">
                  <c:v>1.8151220472440943E-2</c:v>
                </c:pt>
                <c:pt idx="89">
                  <c:v>1.840055118110236E-2</c:v>
                </c:pt>
                <c:pt idx="90">
                  <c:v>1.6290984251968503E-2</c:v>
                </c:pt>
                <c:pt idx="91">
                  <c:v>1.6116299212598422E-2</c:v>
                </c:pt>
                <c:pt idx="92">
                  <c:v>1.5722598425196847E-2</c:v>
                </c:pt>
                <c:pt idx="93">
                  <c:v>1.6914330708661416E-2</c:v>
                </c:pt>
                <c:pt idx="94">
                  <c:v>1.7578700787401574E-2</c:v>
                </c:pt>
                <c:pt idx="95">
                  <c:v>1.1443543307086614E-2</c:v>
                </c:pt>
                <c:pt idx="96">
                  <c:v>1.2577086614173229E-2</c:v>
                </c:pt>
                <c:pt idx="97">
                  <c:v>1.8295590551181101E-2</c:v>
                </c:pt>
                <c:pt idx="98">
                  <c:v>1.9735866141732283E-2</c:v>
                </c:pt>
                <c:pt idx="99">
                  <c:v>1.9766220472440945E-2</c:v>
                </c:pt>
                <c:pt idx="100">
                  <c:v>1.6933228346456691E-2</c:v>
                </c:pt>
                <c:pt idx="101">
                  <c:v>9.9745669291338591E-3</c:v>
                </c:pt>
                <c:pt idx="102">
                  <c:v>1.0738149606299213E-2</c:v>
                </c:pt>
                <c:pt idx="103">
                  <c:v>1.7771456692913384E-2</c:v>
                </c:pt>
                <c:pt idx="104">
                  <c:v>1.901244094488189E-2</c:v>
                </c:pt>
                <c:pt idx="105">
                  <c:v>1.9721102362204725E-2</c:v>
                </c:pt>
                <c:pt idx="106">
                  <c:v>2.0090196850393705E-2</c:v>
                </c:pt>
                <c:pt idx="107">
                  <c:v>2.1045748031496062E-2</c:v>
                </c:pt>
                <c:pt idx="108">
                  <c:v>1.8276732283464568E-2</c:v>
                </c:pt>
                <c:pt idx="109">
                  <c:v>1.7921574803149605E-2</c:v>
                </c:pt>
                <c:pt idx="110">
                  <c:v>1.9730944881889763E-2</c:v>
                </c:pt>
                <c:pt idx="111">
                  <c:v>1.927244094488189E-2</c:v>
                </c:pt>
                <c:pt idx="112">
                  <c:v>2.1203228346456694E-2</c:v>
                </c:pt>
                <c:pt idx="113">
                  <c:v>2.0072992125984252E-2</c:v>
                </c:pt>
                <c:pt idx="114">
                  <c:v>1.5887440944881887E-2</c:v>
                </c:pt>
                <c:pt idx="115">
                  <c:v>2.0912047244094487E-2</c:v>
                </c:pt>
                <c:pt idx="116">
                  <c:v>2.3188937007874017E-2</c:v>
                </c:pt>
                <c:pt idx="117">
                  <c:v>2.3491614173228346E-2</c:v>
                </c:pt>
                <c:pt idx="118">
                  <c:v>2.1296732283464567E-2</c:v>
                </c:pt>
                <c:pt idx="119">
                  <c:v>1.9909763779527561E-2</c:v>
                </c:pt>
                <c:pt idx="120">
                  <c:v>2.1951259842519683E-2</c:v>
                </c:pt>
                <c:pt idx="121">
                  <c:v>1.5684015748031497E-2</c:v>
                </c:pt>
                <c:pt idx="122">
                  <c:v>2.3380866141732282E-2</c:v>
                </c:pt>
                <c:pt idx="123">
                  <c:v>2.2566417322834646E-2</c:v>
                </c:pt>
                <c:pt idx="124">
                  <c:v>2.5554448818897638E-2</c:v>
                </c:pt>
                <c:pt idx="125">
                  <c:v>2.3338228346456689E-2</c:v>
                </c:pt>
                <c:pt idx="126">
                  <c:v>2.2239133858267715E-2</c:v>
                </c:pt>
                <c:pt idx="127">
                  <c:v>2.1878267716535432E-2</c:v>
                </c:pt>
                <c:pt idx="128">
                  <c:v>1.6257362204724412E-2</c:v>
                </c:pt>
                <c:pt idx="129">
                  <c:v>1.9238818897637792E-2</c:v>
                </c:pt>
                <c:pt idx="130">
                  <c:v>2.0383818897637795E-2</c:v>
                </c:pt>
                <c:pt idx="131">
                  <c:v>1.7664842519685038E-2</c:v>
                </c:pt>
                <c:pt idx="132">
                  <c:v>2.1436181102362208E-2</c:v>
                </c:pt>
                <c:pt idx="133">
                  <c:v>1.8041299212598425E-2</c:v>
                </c:pt>
                <c:pt idx="134">
                  <c:v>1.7709133858267716E-2</c:v>
                </c:pt>
                <c:pt idx="135">
                  <c:v>1.9452913385826772E-2</c:v>
                </c:pt>
                <c:pt idx="136">
                  <c:v>2.0989133858267717E-2</c:v>
                </c:pt>
                <c:pt idx="137">
                  <c:v>2.0365787401574801E-2</c:v>
                </c:pt>
                <c:pt idx="138">
                  <c:v>1.9516889763779525E-2</c:v>
                </c:pt>
                <c:pt idx="139">
                  <c:v>1.9128897637795274E-2</c:v>
                </c:pt>
                <c:pt idx="140">
                  <c:v>1.89698031496063E-2</c:v>
                </c:pt>
                <c:pt idx="141">
                  <c:v>1.8193858267716537E-2</c:v>
                </c:pt>
                <c:pt idx="142">
                  <c:v>1.7076732283464569E-2</c:v>
                </c:pt>
                <c:pt idx="143">
                  <c:v>1.717271653543307E-2</c:v>
                </c:pt>
                <c:pt idx="144">
                  <c:v>1.5748818897637792E-2</c:v>
                </c:pt>
                <c:pt idx="145">
                  <c:v>1.3402204724409448E-2</c:v>
                </c:pt>
                <c:pt idx="146">
                  <c:v>1.4316732283464566E-2</c:v>
                </c:pt>
                <c:pt idx="147">
                  <c:v>1.4621850393700786E-2</c:v>
                </c:pt>
                <c:pt idx="148">
                  <c:v>2.1037559055118109E-2</c:v>
                </c:pt>
                <c:pt idx="149">
                  <c:v>1.8244724409448819E-2</c:v>
                </c:pt>
                <c:pt idx="150">
                  <c:v>1.9435669291338581E-2</c:v>
                </c:pt>
                <c:pt idx="151">
                  <c:v>1.8498188976377949E-2</c:v>
                </c:pt>
                <c:pt idx="152">
                  <c:v>1.9804763779527557E-2</c:v>
                </c:pt>
                <c:pt idx="153">
                  <c:v>2.2769015748031494E-2</c:v>
                </c:pt>
                <c:pt idx="154">
                  <c:v>2.6737165354330707E-2</c:v>
                </c:pt>
                <c:pt idx="155">
                  <c:v>2.2387598425196848E-2</c:v>
                </c:pt>
                <c:pt idx="156">
                  <c:v>2.4101850393700788E-2</c:v>
                </c:pt>
                <c:pt idx="157">
                  <c:v>2.2826417322834643E-2</c:v>
                </c:pt>
                <c:pt idx="158">
                  <c:v>2.6189291338582679E-2</c:v>
                </c:pt>
                <c:pt idx="159">
                  <c:v>1.8306259842519684E-2</c:v>
                </c:pt>
                <c:pt idx="160">
                  <c:v>2.1815905511811021E-2</c:v>
                </c:pt>
                <c:pt idx="161">
                  <c:v>2.8155314960629924E-2</c:v>
                </c:pt>
                <c:pt idx="162">
                  <c:v>2.7602519685039364E-2</c:v>
                </c:pt>
                <c:pt idx="163">
                  <c:v>2.5795590551181104E-2</c:v>
                </c:pt>
                <c:pt idx="164">
                  <c:v>2.6405000000000005E-2</c:v>
                </c:pt>
                <c:pt idx="165">
                  <c:v>2.581771653543307E-2</c:v>
                </c:pt>
                <c:pt idx="166">
                  <c:v>2.1746220472440948E-2</c:v>
                </c:pt>
                <c:pt idx="167">
                  <c:v>2.1398425196850392E-2</c:v>
                </c:pt>
                <c:pt idx="168">
                  <c:v>2.281248031496063E-2</c:v>
                </c:pt>
                <c:pt idx="169">
                  <c:v>2.3378425196850395E-2</c:v>
                </c:pt>
                <c:pt idx="170">
                  <c:v>2.3035590551181102E-2</c:v>
                </c:pt>
                <c:pt idx="171">
                  <c:v>2.4338070866141735E-2</c:v>
                </c:pt>
                <c:pt idx="172">
                  <c:v>2.4691574803149603E-2</c:v>
                </c:pt>
                <c:pt idx="173">
                  <c:v>2.135744094488189E-2</c:v>
                </c:pt>
                <c:pt idx="174">
                  <c:v>1.9838385826771651E-2</c:v>
                </c:pt>
                <c:pt idx="175">
                  <c:v>1.9708818897637797E-2</c:v>
                </c:pt>
                <c:pt idx="176">
                  <c:v>1.840055118110236E-2</c:v>
                </c:pt>
                <c:pt idx="177">
                  <c:v>1.5962913385826772E-2</c:v>
                </c:pt>
                <c:pt idx="178">
                  <c:v>1.9024763779527561E-2</c:v>
                </c:pt>
                <c:pt idx="179">
                  <c:v>2.0278858267716533E-2</c:v>
                </c:pt>
                <c:pt idx="180">
                  <c:v>1.9530826771653544E-2</c:v>
                </c:pt>
                <c:pt idx="181">
                  <c:v>1.9956496062992126E-2</c:v>
                </c:pt>
                <c:pt idx="182">
                  <c:v>2.5633188976377948E-2</c:v>
                </c:pt>
                <c:pt idx="183">
                  <c:v>2.812086614173228E-2</c:v>
                </c:pt>
                <c:pt idx="184">
                  <c:v>2.8108582677165352E-2</c:v>
                </c:pt>
                <c:pt idx="185">
                  <c:v>2.7719803149606301E-2</c:v>
                </c:pt>
                <c:pt idx="186">
                  <c:v>2.4732598425196848E-2</c:v>
                </c:pt>
                <c:pt idx="187">
                  <c:v>2.4698976377952753E-2</c:v>
                </c:pt>
                <c:pt idx="188">
                  <c:v>2.4641535433070863E-2</c:v>
                </c:pt>
                <c:pt idx="189">
                  <c:v>2.5002440944881889E-2</c:v>
                </c:pt>
                <c:pt idx="190">
                  <c:v>2.3553110236220472E-2</c:v>
                </c:pt>
                <c:pt idx="191">
                  <c:v>2.0771811023622046E-2</c:v>
                </c:pt>
                <c:pt idx="192">
                  <c:v>2.2479488188976379E-2</c:v>
                </c:pt>
                <c:pt idx="193">
                  <c:v>1.97407874015748E-2</c:v>
                </c:pt>
                <c:pt idx="194">
                  <c:v>2.0164842519685037E-2</c:v>
                </c:pt>
                <c:pt idx="195">
                  <c:v>2.1791299212598422E-2</c:v>
                </c:pt>
                <c:pt idx="196">
                  <c:v>2.158543307086614E-2</c:v>
                </c:pt>
                <c:pt idx="197">
                  <c:v>2.0317401574803152E-2</c:v>
                </c:pt>
                <c:pt idx="198">
                  <c:v>1.7315433070866141E-2</c:v>
                </c:pt>
                <c:pt idx="199">
                  <c:v>1.8439133858267717E-2</c:v>
                </c:pt>
                <c:pt idx="200">
                  <c:v>1.6886456692913387E-2</c:v>
                </c:pt>
                <c:pt idx="201">
                  <c:v>1.5213228346456692E-2</c:v>
                </c:pt>
                <c:pt idx="202">
                  <c:v>1.4759645669291336E-2</c:v>
                </c:pt>
                <c:pt idx="203">
                  <c:v>1.317992125984252E-2</c:v>
                </c:pt>
                <c:pt idx="204">
                  <c:v>1.4402047244094489E-2</c:v>
                </c:pt>
                <c:pt idx="205">
                  <c:v>1.3808228346456694E-2</c:v>
                </c:pt>
                <c:pt idx="206">
                  <c:v>1.2667283464566928E-2</c:v>
                </c:pt>
                <c:pt idx="207">
                  <c:v>1.2027519685039371E-2</c:v>
                </c:pt>
                <c:pt idx="208">
                  <c:v>9.7251968503937001E-3</c:v>
                </c:pt>
                <c:pt idx="209">
                  <c:v>1.2818228346456692E-2</c:v>
                </c:pt>
                <c:pt idx="210">
                  <c:v>1.9497204724409446E-2</c:v>
                </c:pt>
                <c:pt idx="211">
                  <c:v>2.0693070866141729E-2</c:v>
                </c:pt>
                <c:pt idx="212">
                  <c:v>2.0917795275590553E-2</c:v>
                </c:pt>
                <c:pt idx="213">
                  <c:v>2.1276220472440946E-2</c:v>
                </c:pt>
                <c:pt idx="214">
                  <c:v>2.212023622047244E-2</c:v>
                </c:pt>
                <c:pt idx="215">
                  <c:v>2.2962559055118108E-2</c:v>
                </c:pt>
                <c:pt idx="216">
                  <c:v>2.2507362204724407E-2</c:v>
                </c:pt>
                <c:pt idx="217">
                  <c:v>2.1169606299212596E-2</c:v>
                </c:pt>
                <c:pt idx="218">
                  <c:v>1.6428779527559056E-2</c:v>
                </c:pt>
                <c:pt idx="219">
                  <c:v>1.4972086614173227E-2</c:v>
                </c:pt>
                <c:pt idx="220">
                  <c:v>1.4059212598425195E-2</c:v>
                </c:pt>
                <c:pt idx="221">
                  <c:v>1.6076929133858268E-2</c:v>
                </c:pt>
                <c:pt idx="222">
                  <c:v>1.6667480314960629E-2</c:v>
                </c:pt>
                <c:pt idx="223">
                  <c:v>1.7368740157480314E-2</c:v>
                </c:pt>
                <c:pt idx="224">
                  <c:v>1.617204724409449E-2</c:v>
                </c:pt>
                <c:pt idx="225">
                  <c:v>1.1885629921259843E-2</c:v>
                </c:pt>
                <c:pt idx="226">
                  <c:v>1.3879566929133856E-2</c:v>
                </c:pt>
                <c:pt idx="227">
                  <c:v>1.3784409448818898E-2</c:v>
                </c:pt>
                <c:pt idx="228">
                  <c:v>1.4843307086614172E-2</c:v>
                </c:pt>
                <c:pt idx="229">
                  <c:v>1.5082834645669292E-2</c:v>
                </c:pt>
                <c:pt idx="230">
                  <c:v>1.4095275590551182E-2</c:v>
                </c:pt>
                <c:pt idx="231">
                  <c:v>1.5627440944881887E-2</c:v>
                </c:pt>
                <c:pt idx="232">
                  <c:v>1.9199448818897638E-2</c:v>
                </c:pt>
                <c:pt idx="233">
                  <c:v>1.9488976377952758E-2</c:v>
                </c:pt>
                <c:pt idx="234">
                  <c:v>1.9283937007874015E-2</c:v>
                </c:pt>
                <c:pt idx="235">
                  <c:v>2.002704724409449E-2</c:v>
                </c:pt>
                <c:pt idx="236">
                  <c:v>2.0398582677165353E-2</c:v>
                </c:pt>
                <c:pt idx="237">
                  <c:v>1.93594094488189E-2</c:v>
                </c:pt>
                <c:pt idx="238">
                  <c:v>1.9943385826771652E-2</c:v>
                </c:pt>
                <c:pt idx="239">
                  <c:v>1.9333976377952755E-2</c:v>
                </c:pt>
                <c:pt idx="240">
                  <c:v>1.7593464566929135E-2</c:v>
                </c:pt>
                <c:pt idx="241">
                  <c:v>1.7389251968503935E-2</c:v>
                </c:pt>
                <c:pt idx="242">
                  <c:v>1.8549842519685038E-2</c:v>
                </c:pt>
                <c:pt idx="243">
                  <c:v>1.7395826771653543E-2</c:v>
                </c:pt>
                <c:pt idx="244">
                  <c:v>1.5578228346456693E-2</c:v>
                </c:pt>
                <c:pt idx="245">
                  <c:v>1.3503110236220472E-2</c:v>
                </c:pt>
                <c:pt idx="246">
                  <c:v>1.5251771653543305E-2</c:v>
                </c:pt>
                <c:pt idx="247">
                  <c:v>1.2692716535433069E-2</c:v>
                </c:pt>
                <c:pt idx="248">
                  <c:v>1.1033425196850395E-2</c:v>
                </c:pt>
                <c:pt idx="249">
                  <c:v>1.4302795275590549E-2</c:v>
                </c:pt>
                <c:pt idx="250">
                  <c:v>1.566271653543307E-2</c:v>
                </c:pt>
                <c:pt idx="251">
                  <c:v>1.4990944881889763E-2</c:v>
                </c:pt>
                <c:pt idx="252">
                  <c:v>1.3479291338582677E-2</c:v>
                </c:pt>
                <c:pt idx="253">
                  <c:v>1.3000314960629922E-2</c:v>
                </c:pt>
                <c:pt idx="254">
                  <c:v>1.2837913385826771E-2</c:v>
                </c:pt>
                <c:pt idx="255">
                  <c:v>1.2757519685039373E-2</c:v>
                </c:pt>
                <c:pt idx="256">
                  <c:v>1.0232086614173228E-2</c:v>
                </c:pt>
                <c:pt idx="257">
                  <c:v>1.0272283464566928E-2</c:v>
                </c:pt>
                <c:pt idx="258">
                  <c:v>1.491795275590551E-2</c:v>
                </c:pt>
                <c:pt idx="259">
                  <c:v>1.3399763779527559E-2</c:v>
                </c:pt>
                <c:pt idx="260">
                  <c:v>1.2920748031496062E-2</c:v>
                </c:pt>
                <c:pt idx="261">
                  <c:v>1.1400905511811023E-2</c:v>
                </c:pt>
                <c:pt idx="262">
                  <c:v>1.1374645669291339E-2</c:v>
                </c:pt>
                <c:pt idx="263">
                  <c:v>9.8515354330708654E-3</c:v>
                </c:pt>
                <c:pt idx="264">
                  <c:v>8.6966535433070872E-3</c:v>
                </c:pt>
                <c:pt idx="265">
                  <c:v>8.3283858267716535E-3</c:v>
                </c:pt>
                <c:pt idx="266">
                  <c:v>7.6615748031496058E-3</c:v>
                </c:pt>
                <c:pt idx="267">
                  <c:v>6.7798425196850401E-3</c:v>
                </c:pt>
                <c:pt idx="268">
                  <c:v>7.3654724409448818E-3</c:v>
                </c:pt>
                <c:pt idx="269">
                  <c:v>8.7967322834645676E-3</c:v>
                </c:pt>
                <c:pt idx="270">
                  <c:v>9.0838188976377961E-3</c:v>
                </c:pt>
                <c:pt idx="271">
                  <c:v>7.4220472440944887E-3</c:v>
                </c:pt>
                <c:pt idx="272">
                  <c:v>7.7050393700787397E-3</c:v>
                </c:pt>
                <c:pt idx="273">
                  <c:v>8.0405118110236217E-3</c:v>
                </c:pt>
                <c:pt idx="274">
                  <c:v>9.6431889763779529E-3</c:v>
                </c:pt>
                <c:pt idx="275">
                  <c:v>1.3001929133858269E-2</c:v>
                </c:pt>
                <c:pt idx="276">
                  <c:v>1.087515748031496E-2</c:v>
                </c:pt>
                <c:pt idx="277">
                  <c:v>1.0873503937007875E-2</c:v>
                </c:pt>
                <c:pt idx="278">
                  <c:v>1.4689921259842521E-2</c:v>
                </c:pt>
                <c:pt idx="279">
                  <c:v>1.3930433070866142E-2</c:v>
                </c:pt>
                <c:pt idx="280">
                  <c:v>1.3638425196850395E-2</c:v>
                </c:pt>
                <c:pt idx="281">
                  <c:v>1.1170433070866142E-2</c:v>
                </c:pt>
                <c:pt idx="282">
                  <c:v>8.6884645669291338E-3</c:v>
                </c:pt>
                <c:pt idx="283">
                  <c:v>9.8170866141732288E-3</c:v>
                </c:pt>
                <c:pt idx="284">
                  <c:v>8.5998818897637802E-3</c:v>
                </c:pt>
                <c:pt idx="285">
                  <c:v>1.3798385826771653E-2</c:v>
                </c:pt>
                <c:pt idx="286">
                  <c:v>1.3200433070866142E-2</c:v>
                </c:pt>
                <c:pt idx="287">
                  <c:v>1.3695826771653544E-2</c:v>
                </c:pt>
                <c:pt idx="288">
                  <c:v>1.2918267716535436E-2</c:v>
                </c:pt>
                <c:pt idx="289">
                  <c:v>1.0944055118110235E-2</c:v>
                </c:pt>
                <c:pt idx="290">
                  <c:v>1.1398425196850392E-2</c:v>
                </c:pt>
                <c:pt idx="291">
                  <c:v>1.3152874015748032E-2</c:v>
                </c:pt>
                <c:pt idx="292">
                  <c:v>1.2462244094488191E-2</c:v>
                </c:pt>
                <c:pt idx="293">
                  <c:v>1.0413346456692913E-2</c:v>
                </c:pt>
                <c:pt idx="294">
                  <c:v>1.1654330708661417E-2</c:v>
                </c:pt>
                <c:pt idx="295">
                  <c:v>1.015992125984252E-2</c:v>
                </c:pt>
                <c:pt idx="296">
                  <c:v>1.3354645669291339E-2</c:v>
                </c:pt>
                <c:pt idx="297">
                  <c:v>1.102523622047244E-2</c:v>
                </c:pt>
                <c:pt idx="298">
                  <c:v>1.0910393700787401E-2</c:v>
                </c:pt>
                <c:pt idx="299">
                  <c:v>1.1404999999999998E-2</c:v>
                </c:pt>
                <c:pt idx="300">
                  <c:v>1.060775590551181E-2</c:v>
                </c:pt>
                <c:pt idx="301">
                  <c:v>1.2217007874015747E-2</c:v>
                </c:pt>
                <c:pt idx="302">
                  <c:v>1.281740157480315E-2</c:v>
                </c:pt>
                <c:pt idx="303">
                  <c:v>9.74736220472441E-3</c:v>
                </c:pt>
                <c:pt idx="304">
                  <c:v>1.0783267716535433E-2</c:v>
                </c:pt>
                <c:pt idx="305">
                  <c:v>1.0857086614173228E-2</c:v>
                </c:pt>
                <c:pt idx="306">
                  <c:v>6.8233070866141722E-3</c:v>
                </c:pt>
                <c:pt idx="307">
                  <c:v>9.7957480314960627E-3</c:v>
                </c:pt>
                <c:pt idx="308">
                  <c:v>1.0337086614173228E-2</c:v>
                </c:pt>
                <c:pt idx="309">
                  <c:v>8.5137401574803141E-3</c:v>
                </c:pt>
                <c:pt idx="310">
                  <c:v>9.4307480314960619E-3</c:v>
                </c:pt>
                <c:pt idx="311">
                  <c:v>8.360393700787401E-3</c:v>
                </c:pt>
                <c:pt idx="312">
                  <c:v>8.5555905511811026E-3</c:v>
                </c:pt>
                <c:pt idx="313">
                  <c:v>8.8295275590551184E-3</c:v>
                </c:pt>
                <c:pt idx="314">
                  <c:v>7.2416141732283461E-3</c:v>
                </c:pt>
                <c:pt idx="315">
                  <c:v>7.273582677165354E-3</c:v>
                </c:pt>
                <c:pt idx="316">
                  <c:v>6.4583070866141724E-3</c:v>
                </c:pt>
                <c:pt idx="317">
                  <c:v>5.1394094488188971E-3</c:v>
                </c:pt>
                <c:pt idx="318">
                  <c:v>3.768842519685039E-3</c:v>
                </c:pt>
                <c:pt idx="319">
                  <c:v>5.7184645669291333E-3</c:v>
                </c:pt>
                <c:pt idx="320">
                  <c:v>6.2909842519685037E-3</c:v>
                </c:pt>
                <c:pt idx="321">
                  <c:v>4.8342913385826768E-3</c:v>
                </c:pt>
                <c:pt idx="322">
                  <c:v>7.9986614173228349E-3</c:v>
                </c:pt>
                <c:pt idx="323">
                  <c:v>7.9929133858267724E-3</c:v>
                </c:pt>
                <c:pt idx="324">
                  <c:v>6.0112992125984253E-3</c:v>
                </c:pt>
                <c:pt idx="325">
                  <c:v>7.1710629921259844E-3</c:v>
                </c:pt>
                <c:pt idx="326">
                  <c:v>5.031968503937008E-3</c:v>
                </c:pt>
                <c:pt idx="327">
                  <c:v>6.4361811023622055E-3</c:v>
                </c:pt>
                <c:pt idx="328">
                  <c:v>1.1549370078740158E-2</c:v>
                </c:pt>
                <c:pt idx="329">
                  <c:v>8.2340551181102357E-3</c:v>
                </c:pt>
                <c:pt idx="330">
                  <c:v>7.526220472440945E-3</c:v>
                </c:pt>
                <c:pt idx="331">
                  <c:v>1.0433031496062992E-2</c:v>
                </c:pt>
                <c:pt idx="332">
                  <c:v>7.1374409448818907E-3</c:v>
                </c:pt>
                <c:pt idx="333">
                  <c:v>6.5066929133858267E-3</c:v>
                </c:pt>
                <c:pt idx="334">
                  <c:v>8.2012598425196849E-3</c:v>
                </c:pt>
                <c:pt idx="335">
                  <c:v>6.6477952755905519E-3</c:v>
                </c:pt>
                <c:pt idx="336">
                  <c:v>6.2114173228346456E-3</c:v>
                </c:pt>
                <c:pt idx="337">
                  <c:v>5.5109842519685034E-3</c:v>
                </c:pt>
                <c:pt idx="338">
                  <c:v>5.3485826771653543E-3</c:v>
                </c:pt>
                <c:pt idx="339">
                  <c:v>5.7701574803149603E-3</c:v>
                </c:pt>
                <c:pt idx="340">
                  <c:v>5.5503543307086614E-3</c:v>
                </c:pt>
                <c:pt idx="341">
                  <c:v>1.0010629921259841E-2</c:v>
                </c:pt>
                <c:pt idx="342">
                  <c:v>6.7888582677165356E-3</c:v>
                </c:pt>
                <c:pt idx="343">
                  <c:v>7.8379133858267717E-3</c:v>
                </c:pt>
                <c:pt idx="344">
                  <c:v>9.4972047244094478E-3</c:v>
                </c:pt>
                <c:pt idx="345">
                  <c:v>6.8380708661417329E-3</c:v>
                </c:pt>
                <c:pt idx="346">
                  <c:v>6.4263385826771654E-3</c:v>
                </c:pt>
                <c:pt idx="347">
                  <c:v>8.9131889763779532E-3</c:v>
                </c:pt>
                <c:pt idx="348">
                  <c:v>6.072795275590551E-3</c:v>
                </c:pt>
                <c:pt idx="349">
                  <c:v>4.3790944881889763E-3</c:v>
                </c:pt>
                <c:pt idx="350">
                  <c:v>2.4081141732283464E-3</c:v>
                </c:pt>
                <c:pt idx="351">
                  <c:v>4.3405118110236224E-3</c:v>
                </c:pt>
                <c:pt idx="352">
                  <c:v>5.2115748031496059E-3</c:v>
                </c:pt>
                <c:pt idx="353">
                  <c:v>5.6659842519685031E-3</c:v>
                </c:pt>
                <c:pt idx="354">
                  <c:v>7.59511811023622E-3</c:v>
                </c:pt>
                <c:pt idx="355">
                  <c:v>4.7818110236220474E-3</c:v>
                </c:pt>
                <c:pt idx="356">
                  <c:v>5.1164566929133848E-3</c:v>
                </c:pt>
                <c:pt idx="357">
                  <c:v>5.9489763779527558E-3</c:v>
                </c:pt>
                <c:pt idx="358">
                  <c:v>3.3472519685039371E-3</c:v>
                </c:pt>
                <c:pt idx="359">
                  <c:v>2.9756968503937011E-3</c:v>
                </c:pt>
                <c:pt idx="360">
                  <c:v>3.0076850393700783E-3</c:v>
                </c:pt>
                <c:pt idx="361">
                  <c:v>4.858897637795275E-3</c:v>
                </c:pt>
                <c:pt idx="362">
                  <c:v>5.6446456692913387E-3</c:v>
                </c:pt>
                <c:pt idx="363">
                  <c:v>5.9850393700787395E-3</c:v>
                </c:pt>
                <c:pt idx="364">
                  <c:v>5.3067322834645667E-3</c:v>
                </c:pt>
                <c:pt idx="365">
                  <c:v>5.1246456692913382E-3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999680"/>
        <c:axId val="99001472"/>
      </c:barChart>
      <c:dateAx>
        <c:axId val="989996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99001472"/>
        <c:crosses val="autoZero"/>
        <c:auto val="1"/>
        <c:lblOffset val="100"/>
        <c:baseTimeUnit val="days"/>
        <c:noMultiLvlLbl val="0"/>
      </c:dateAx>
      <c:valAx>
        <c:axId val="99001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999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Cumulative </a:t>
            </a:r>
            <a:r>
              <a:rPr lang="en-US" dirty="0"/>
              <a:t>Storage (in)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[WaterBalance2004.xlsx]TrinityRiver04!$L$4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[WaterBalance2004.xlsx]TrinityRiver04!$A$5:$A$370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[WaterBalance2004.xlsx]TrinityRiver04!$L$5:$L$370</c:f>
              <c:numCache>
                <c:formatCode>General</c:formatCode>
                <c:ptCount val="366"/>
                <c:pt idx="0">
                  <c:v>0</c:v>
                </c:pt>
                <c:pt idx="1">
                  <c:v>-9.9446861885888246E-3</c:v>
                </c:pt>
                <c:pt idx="2">
                  <c:v>-1.5955228476922656E-2</c:v>
                </c:pt>
                <c:pt idx="3">
                  <c:v>-2.5798713319957436E-2</c:v>
                </c:pt>
                <c:pt idx="4">
                  <c:v>1.0934119746428037E-2</c:v>
                </c:pt>
                <c:pt idx="5">
                  <c:v>1.3014959924073713E-3</c:v>
                </c:pt>
                <c:pt idx="6">
                  <c:v>-7.5473882257345044E-3</c:v>
                </c:pt>
                <c:pt idx="7">
                  <c:v>2.7908034722643756E-2</c:v>
                </c:pt>
                <c:pt idx="8">
                  <c:v>3.334187838916898E-2</c:v>
                </c:pt>
                <c:pt idx="9">
                  <c:v>2.6634908928144324E-2</c:v>
                </c:pt>
                <c:pt idx="10">
                  <c:v>1.9696464316507699E-2</c:v>
                </c:pt>
                <c:pt idx="11">
                  <c:v>1.414830278695973E-2</c:v>
                </c:pt>
                <c:pt idx="12">
                  <c:v>1.8472820128353381E-2</c:v>
                </c:pt>
                <c:pt idx="13">
                  <c:v>1.238577472757821E-2</c:v>
                </c:pt>
                <c:pt idx="14">
                  <c:v>1.9749049074331698E-2</c:v>
                </c:pt>
                <c:pt idx="15">
                  <c:v>0.1339919423920462</c:v>
                </c:pt>
                <c:pt idx="16">
                  <c:v>1.68739538934495</c:v>
                </c:pt>
                <c:pt idx="17">
                  <c:v>1.7199148618293192</c:v>
                </c:pt>
                <c:pt idx="18">
                  <c:v>1.7480100798716673</c:v>
                </c:pt>
                <c:pt idx="19">
                  <c:v>1.7099077755858669</c:v>
                </c:pt>
                <c:pt idx="20">
                  <c:v>1.6772625344183605</c:v>
                </c:pt>
                <c:pt idx="21">
                  <c:v>1.6522209653942099</c:v>
                </c:pt>
                <c:pt idx="22">
                  <c:v>1.6278557950519676</c:v>
                </c:pt>
                <c:pt idx="23">
                  <c:v>1.6011894605125772</c:v>
                </c:pt>
                <c:pt idx="24">
                  <c:v>2.1927357613114022</c:v>
                </c:pt>
                <c:pt idx="25">
                  <c:v>2.1286867971949643</c:v>
                </c:pt>
                <c:pt idx="26">
                  <c:v>2.0589719980168706</c:v>
                </c:pt>
                <c:pt idx="27">
                  <c:v>1.9943168873856845</c:v>
                </c:pt>
                <c:pt idx="28">
                  <c:v>1.9409081247434827</c:v>
                </c:pt>
                <c:pt idx="29">
                  <c:v>1.9774577412361696</c:v>
                </c:pt>
                <c:pt idx="30">
                  <c:v>1.9504185630607891</c:v>
                </c:pt>
                <c:pt idx="31">
                  <c:v>1.9307144778454683</c:v>
                </c:pt>
                <c:pt idx="32">
                  <c:v>2.1710583949749824</c:v>
                </c:pt>
                <c:pt idx="33">
                  <c:v>2.1591404679994834</c:v>
                </c:pt>
                <c:pt idx="34">
                  <c:v>2.1496992662068126</c:v>
                </c:pt>
                <c:pt idx="35">
                  <c:v>3.0021708462048462</c:v>
                </c:pt>
                <c:pt idx="36">
                  <c:v>3.0291933589065354</c:v>
                </c:pt>
                <c:pt idx="37">
                  <c:v>3.0082245892423161</c:v>
                </c:pt>
                <c:pt idx="38">
                  <c:v>2.9812681463644233</c:v>
                </c:pt>
                <c:pt idx="39">
                  <c:v>2.9516180544965986</c:v>
                </c:pt>
                <c:pt idx="40">
                  <c:v>3.1810969323640967</c:v>
                </c:pt>
                <c:pt idx="41">
                  <c:v>3.624458978195662</c:v>
                </c:pt>
                <c:pt idx="42">
                  <c:v>4.136152188992539</c:v>
                </c:pt>
                <c:pt idx="43">
                  <c:v>4.0402223306740694</c:v>
                </c:pt>
                <c:pt idx="44">
                  <c:v>4.1889034173497146</c:v>
                </c:pt>
                <c:pt idx="45">
                  <c:v>4.1744469482069313</c:v>
                </c:pt>
                <c:pt idx="46">
                  <c:v>4.0946625049517191</c:v>
                </c:pt>
                <c:pt idx="47">
                  <c:v>4.0386677089639171</c:v>
                </c:pt>
                <c:pt idx="48">
                  <c:v>4.0006008936783113</c:v>
                </c:pt>
                <c:pt idx="49">
                  <c:v>3.9730698923516345</c:v>
                </c:pt>
                <c:pt idx="50">
                  <c:v>3.949824742869855</c:v>
                </c:pt>
                <c:pt idx="51">
                  <c:v>3.9290715666145881</c:v>
                </c:pt>
                <c:pt idx="52">
                  <c:v>3.907745228571228</c:v>
                </c:pt>
                <c:pt idx="53">
                  <c:v>3.9791015273020118</c:v>
                </c:pt>
                <c:pt idx="54">
                  <c:v>4.2008319292551306</c:v>
                </c:pt>
                <c:pt idx="55">
                  <c:v>4.8053274930080505</c:v>
                </c:pt>
                <c:pt idx="56">
                  <c:v>4.8398499446599459</c:v>
                </c:pt>
                <c:pt idx="57">
                  <c:v>4.8104406412511915</c:v>
                </c:pt>
                <c:pt idx="58">
                  <c:v>4.7826723521852594</c:v>
                </c:pt>
                <c:pt idx="59">
                  <c:v>4.7621762943057329</c:v>
                </c:pt>
                <c:pt idx="60">
                  <c:v>4.7292526959556849</c:v>
                </c:pt>
                <c:pt idx="61">
                  <c:v>4.709286737678136</c:v>
                </c:pt>
                <c:pt idx="62">
                  <c:v>4.7223920199546239</c:v>
                </c:pt>
                <c:pt idx="63">
                  <c:v>4.6865270648943342</c:v>
                </c:pt>
                <c:pt idx="64">
                  <c:v>5.2093412793962308</c:v>
                </c:pt>
                <c:pt idx="65">
                  <c:v>5.1532299594691366</c:v>
                </c:pt>
                <c:pt idx="66">
                  <c:v>5.0934684837990396</c:v>
                </c:pt>
                <c:pt idx="67">
                  <c:v>5.0354010546398049</c:v>
                </c:pt>
                <c:pt idx="68">
                  <c:v>4.9761242504607424</c:v>
                </c:pt>
                <c:pt idx="69">
                  <c:v>4.9225309328455698</c:v>
                </c:pt>
                <c:pt idx="70">
                  <c:v>4.8771271920494783</c:v>
                </c:pt>
                <c:pt idx="71">
                  <c:v>4.8392594365172066</c:v>
                </c:pt>
                <c:pt idx="72">
                  <c:v>4.9508911549291437</c:v>
                </c:pt>
                <c:pt idx="73">
                  <c:v>5.1019234507117321</c:v>
                </c:pt>
                <c:pt idx="74">
                  <c:v>5.1904242792976305</c:v>
                </c:pt>
                <c:pt idx="75">
                  <c:v>5.1699492570597627</c:v>
                </c:pt>
                <c:pt idx="76">
                  <c:v>5.1618517095107173</c:v>
                </c:pt>
                <c:pt idx="77">
                  <c:v>5.1387093009525637</c:v>
                </c:pt>
                <c:pt idx="78">
                  <c:v>5.1156427221610929</c:v>
                </c:pt>
                <c:pt idx="79">
                  <c:v>5.0914292161500976</c:v>
                </c:pt>
                <c:pt idx="80">
                  <c:v>5.2323839052680468</c:v>
                </c:pt>
                <c:pt idx="81">
                  <c:v>5.2267455690424987</c:v>
                </c:pt>
                <c:pt idx="82">
                  <c:v>5.2028778953341215</c:v>
                </c:pt>
                <c:pt idx="83">
                  <c:v>5.1890228070924831</c:v>
                </c:pt>
                <c:pt idx="84">
                  <c:v>5.1931053615237586</c:v>
                </c:pt>
                <c:pt idx="85">
                  <c:v>5.1757764939460973</c:v>
                </c:pt>
                <c:pt idx="86">
                  <c:v>5.1545259079840609</c:v>
                </c:pt>
                <c:pt idx="87">
                  <c:v>5.1482170253916006</c:v>
                </c:pt>
                <c:pt idx="88">
                  <c:v>5.3105105443739431</c:v>
                </c:pt>
                <c:pt idx="89">
                  <c:v>5.3032570782594544</c:v>
                </c:pt>
                <c:pt idx="90">
                  <c:v>5.2783529743015087</c:v>
                </c:pt>
                <c:pt idx="91">
                  <c:v>5.2521002243711052</c:v>
                </c:pt>
                <c:pt idx="92">
                  <c:v>5.2262739136178951</c:v>
                </c:pt>
                <c:pt idx="93">
                  <c:v>5.2030895678444686</c:v>
                </c:pt>
                <c:pt idx="94">
                  <c:v>5.178923306836273</c:v>
                </c:pt>
                <c:pt idx="95">
                  <c:v>5.1590597340553614</c:v>
                </c:pt>
                <c:pt idx="96">
                  <c:v>5.2455442078334933</c:v>
                </c:pt>
                <c:pt idx="97">
                  <c:v>5.6079142591726239</c:v>
                </c:pt>
                <c:pt idx="98">
                  <c:v>5.6270508840717008</c:v>
                </c:pt>
                <c:pt idx="99">
                  <c:v>5.6016650172114097</c:v>
                </c:pt>
                <c:pt idx="100">
                  <c:v>5.6050304757679381</c:v>
                </c:pt>
                <c:pt idx="101">
                  <c:v>5.967274251324981</c:v>
                </c:pt>
                <c:pt idx="102">
                  <c:v>6.0563848521390318</c:v>
                </c:pt>
                <c:pt idx="103">
                  <c:v>6.0801662446424194</c:v>
                </c:pt>
                <c:pt idx="104">
                  <c:v>6.0515671265779858</c:v>
                </c:pt>
                <c:pt idx="105">
                  <c:v>6.021136892666461</c:v>
                </c:pt>
                <c:pt idx="106">
                  <c:v>5.9904750076663111</c:v>
                </c:pt>
                <c:pt idx="107">
                  <c:v>5.959327169766901</c:v>
                </c:pt>
                <c:pt idx="108">
                  <c:v>5.9326475752050563</c:v>
                </c:pt>
                <c:pt idx="109">
                  <c:v>5.9097440539565955</c:v>
                </c:pt>
                <c:pt idx="110">
                  <c:v>5.8887126041324285</c:v>
                </c:pt>
                <c:pt idx="111">
                  <c:v>5.8805621755396711</c:v>
                </c:pt>
                <c:pt idx="112">
                  <c:v>5.8561532797819478</c:v>
                </c:pt>
                <c:pt idx="113">
                  <c:v>5.8869628407171382</c:v>
                </c:pt>
                <c:pt idx="114">
                  <c:v>7.1291886977886438</c:v>
                </c:pt>
                <c:pt idx="115">
                  <c:v>7.86050232922336</c:v>
                </c:pt>
                <c:pt idx="116">
                  <c:v>8.15502888339965</c:v>
                </c:pt>
                <c:pt idx="117">
                  <c:v>8.1159603506092299</c:v>
                </c:pt>
                <c:pt idx="118">
                  <c:v>8.0718480139982312</c:v>
                </c:pt>
                <c:pt idx="119">
                  <c:v>8.1127586192081065</c:v>
                </c:pt>
                <c:pt idx="120">
                  <c:v>8.1042722351920116</c:v>
                </c:pt>
                <c:pt idx="121">
                  <c:v>9.0479392178728286</c:v>
                </c:pt>
                <c:pt idx="122">
                  <c:v>9.4685725094838507</c:v>
                </c:pt>
                <c:pt idx="123">
                  <c:v>9.3644563417533622</c:v>
                </c:pt>
                <c:pt idx="124">
                  <c:v>9.2626208061767432</c:v>
                </c:pt>
                <c:pt idx="125">
                  <c:v>9.1679265462235886</c:v>
                </c:pt>
                <c:pt idx="126">
                  <c:v>9.0775383934151037</c:v>
                </c:pt>
                <c:pt idx="127">
                  <c:v>8.9891146130765929</c:v>
                </c:pt>
                <c:pt idx="128">
                  <c:v>8.9074632748785803</c:v>
                </c:pt>
                <c:pt idx="129">
                  <c:v>8.8834872971479797</c:v>
                </c:pt>
                <c:pt idx="130">
                  <c:v>8.822539013797229</c:v>
                </c:pt>
                <c:pt idx="131">
                  <c:v>8.8011280188521326</c:v>
                </c:pt>
                <c:pt idx="132">
                  <c:v>9.1656168960732476</c:v>
                </c:pt>
                <c:pt idx="133">
                  <c:v>9.1338844643582107</c:v>
                </c:pt>
                <c:pt idx="134">
                  <c:v>10.013342509543392</c:v>
                </c:pt>
                <c:pt idx="135">
                  <c:v>9.8771901976555547</c:v>
                </c:pt>
                <c:pt idx="136">
                  <c:v>9.7326165403564744</c:v>
                </c:pt>
                <c:pt idx="137">
                  <c:v>9.6290190093319232</c:v>
                </c:pt>
                <c:pt idx="138">
                  <c:v>9.5661674282949196</c:v>
                </c:pt>
                <c:pt idx="139">
                  <c:v>9.4958683720486121</c:v>
                </c:pt>
                <c:pt idx="140">
                  <c:v>9.4416944385558121</c:v>
                </c:pt>
                <c:pt idx="141">
                  <c:v>9.4042814115824722</c:v>
                </c:pt>
                <c:pt idx="142">
                  <c:v>9.3740578404158139</c:v>
                </c:pt>
                <c:pt idx="143">
                  <c:v>9.3453503515612582</c:v>
                </c:pt>
                <c:pt idx="144">
                  <c:v>9.3205646291423232</c:v>
                </c:pt>
                <c:pt idx="145">
                  <c:v>9.3009826534060611</c:v>
                </c:pt>
                <c:pt idx="146">
                  <c:v>9.315932012644943</c:v>
                </c:pt>
                <c:pt idx="147">
                  <c:v>9.2964593013955223</c:v>
                </c:pt>
                <c:pt idx="148">
                  <c:v>9.648516444816341</c:v>
                </c:pt>
                <c:pt idx="149">
                  <c:v>9.6273106710259562</c:v>
                </c:pt>
                <c:pt idx="150">
                  <c:v>9.6035163557669811</c:v>
                </c:pt>
                <c:pt idx="151">
                  <c:v>9.6439325456669387</c:v>
                </c:pt>
                <c:pt idx="152">
                  <c:v>9.9853240505275256</c:v>
                </c:pt>
                <c:pt idx="153">
                  <c:v>10.434516884152064</c:v>
                </c:pt>
                <c:pt idx="154">
                  <c:v>11.317093352782305</c:v>
                </c:pt>
                <c:pt idx="155">
                  <c:v>11.289268387066157</c:v>
                </c:pt>
                <c:pt idx="156">
                  <c:v>11.490475079148759</c:v>
                </c:pt>
                <c:pt idx="157">
                  <c:v>11.54160522473636</c:v>
                </c:pt>
                <c:pt idx="158">
                  <c:v>12.444111285686223</c:v>
                </c:pt>
                <c:pt idx="159">
                  <c:v>12.667336119516376</c:v>
                </c:pt>
                <c:pt idx="160">
                  <c:v>14.360874923457907</c:v>
                </c:pt>
                <c:pt idx="161">
                  <c:v>14.899945428089286</c:v>
                </c:pt>
                <c:pt idx="162">
                  <c:v>14.86129392851281</c:v>
                </c:pt>
                <c:pt idx="163">
                  <c:v>14.853152891495103</c:v>
                </c:pt>
                <c:pt idx="164">
                  <c:v>14.86205317090449</c:v>
                </c:pt>
                <c:pt idx="165">
                  <c:v>14.882448072711281</c:v>
                </c:pt>
                <c:pt idx="166">
                  <c:v>14.843757638835408</c:v>
                </c:pt>
                <c:pt idx="167">
                  <c:v>15.188346807909834</c:v>
                </c:pt>
                <c:pt idx="168">
                  <c:v>15.202096104177611</c:v>
                </c:pt>
                <c:pt idx="169">
                  <c:v>15.145732988030728</c:v>
                </c:pt>
                <c:pt idx="170">
                  <c:v>15.085194565530463</c:v>
                </c:pt>
                <c:pt idx="171">
                  <c:v>15.177874982808492</c:v>
                </c:pt>
                <c:pt idx="172">
                  <c:v>15.101746672202447</c:v>
                </c:pt>
                <c:pt idx="173">
                  <c:v>15.139213710986024</c:v>
                </c:pt>
                <c:pt idx="174">
                  <c:v>15.424575912191003</c:v>
                </c:pt>
                <c:pt idx="175">
                  <c:v>15.541625166856091</c:v>
                </c:pt>
                <c:pt idx="176">
                  <c:v>15.643312709002066</c:v>
                </c:pt>
                <c:pt idx="177">
                  <c:v>15.781719446531971</c:v>
                </c:pt>
                <c:pt idx="178">
                  <c:v>16.886127055144698</c:v>
                </c:pt>
                <c:pt idx="179">
                  <c:v>17.244182963188525</c:v>
                </c:pt>
                <c:pt idx="180">
                  <c:v>17.590011319662231</c:v>
                </c:pt>
                <c:pt idx="181">
                  <c:v>18.099467427734851</c:v>
                </c:pt>
                <c:pt idx="182">
                  <c:v>18.358163163304585</c:v>
                </c:pt>
                <c:pt idx="183">
                  <c:v>18.291329286517712</c:v>
                </c:pt>
                <c:pt idx="184">
                  <c:v>18.175536765210769</c:v>
                </c:pt>
                <c:pt idx="185">
                  <c:v>18.03387185635917</c:v>
                </c:pt>
                <c:pt idx="186">
                  <c:v>17.910409082580887</c:v>
                </c:pt>
                <c:pt idx="187">
                  <c:v>17.8088072418929</c:v>
                </c:pt>
                <c:pt idx="188">
                  <c:v>17.75993401034426</c:v>
                </c:pt>
                <c:pt idx="189">
                  <c:v>17.706285708345462</c:v>
                </c:pt>
                <c:pt idx="190">
                  <c:v>17.642299557994036</c:v>
                </c:pt>
                <c:pt idx="191">
                  <c:v>17.638929244137817</c:v>
                </c:pt>
                <c:pt idx="192">
                  <c:v>17.566659542446668</c:v>
                </c:pt>
                <c:pt idx="193">
                  <c:v>17.557922731252532</c:v>
                </c:pt>
                <c:pt idx="194">
                  <c:v>17.484956716067217</c:v>
                </c:pt>
                <c:pt idx="195">
                  <c:v>17.414373010009591</c:v>
                </c:pt>
                <c:pt idx="196">
                  <c:v>17.355318171871694</c:v>
                </c:pt>
                <c:pt idx="197">
                  <c:v>17.311910690834608</c:v>
                </c:pt>
                <c:pt idx="198">
                  <c:v>17.280816556957504</c:v>
                </c:pt>
                <c:pt idx="199">
                  <c:v>17.303176386436444</c:v>
                </c:pt>
                <c:pt idx="200">
                  <c:v>17.27516846799552</c:v>
                </c:pt>
                <c:pt idx="201">
                  <c:v>17.248936860450726</c:v>
                </c:pt>
                <c:pt idx="202">
                  <c:v>17.222735051767778</c:v>
                </c:pt>
                <c:pt idx="203">
                  <c:v>17.209800196860677</c:v>
                </c:pt>
                <c:pt idx="204">
                  <c:v>17.244690479143109</c:v>
                </c:pt>
                <c:pt idx="205">
                  <c:v>17.221075109030267</c:v>
                </c:pt>
                <c:pt idx="206">
                  <c:v>17.271460062613389</c:v>
                </c:pt>
                <c:pt idx="207">
                  <c:v>17.417284896811346</c:v>
                </c:pt>
                <c:pt idx="208">
                  <c:v>17.401117016816922</c:v>
                </c:pt>
                <c:pt idx="209">
                  <c:v>17.427952396043416</c:v>
                </c:pt>
                <c:pt idx="210">
                  <c:v>18.985344326674273</c:v>
                </c:pt>
                <c:pt idx="211">
                  <c:v>19.388346053680568</c:v>
                </c:pt>
                <c:pt idx="212">
                  <c:v>19.412127054810952</c:v>
                </c:pt>
                <c:pt idx="213">
                  <c:v>19.44891190252552</c:v>
                </c:pt>
                <c:pt idx="214">
                  <c:v>19.442632215316991</c:v>
                </c:pt>
                <c:pt idx="215">
                  <c:v>19.408433440234031</c:v>
                </c:pt>
                <c:pt idx="216">
                  <c:v>19.36813104427009</c:v>
                </c:pt>
                <c:pt idx="217">
                  <c:v>19.327536104165908</c:v>
                </c:pt>
                <c:pt idx="218">
                  <c:v>19.316103387865436</c:v>
                </c:pt>
                <c:pt idx="219">
                  <c:v>19.281937620017246</c:v>
                </c:pt>
                <c:pt idx="220">
                  <c:v>19.250300002636077</c:v>
                </c:pt>
                <c:pt idx="221">
                  <c:v>19.225498285968989</c:v>
                </c:pt>
                <c:pt idx="222">
                  <c:v>19.231143716820135</c:v>
                </c:pt>
                <c:pt idx="223">
                  <c:v>19.209029332838142</c:v>
                </c:pt>
                <c:pt idx="224">
                  <c:v>19.265353401739549</c:v>
                </c:pt>
                <c:pt idx="225">
                  <c:v>19.233967845150811</c:v>
                </c:pt>
                <c:pt idx="226">
                  <c:v>19.201489809107837</c:v>
                </c:pt>
                <c:pt idx="227">
                  <c:v>19.174288687311417</c:v>
                </c:pt>
                <c:pt idx="228">
                  <c:v>19.164480200233989</c:v>
                </c:pt>
                <c:pt idx="229">
                  <c:v>19.129399350951836</c:v>
                </c:pt>
                <c:pt idx="230">
                  <c:v>19.095306060724802</c:v>
                </c:pt>
                <c:pt idx="231">
                  <c:v>19.328108842718741</c:v>
                </c:pt>
                <c:pt idx="232">
                  <c:v>20.623176577356958</c:v>
                </c:pt>
                <c:pt idx="233">
                  <c:v>20.849587202013939</c:v>
                </c:pt>
                <c:pt idx="234">
                  <c:v>21.039016899625128</c:v>
                </c:pt>
                <c:pt idx="235">
                  <c:v>21.111663510988759</c:v>
                </c:pt>
                <c:pt idx="236">
                  <c:v>21.127363390068925</c:v>
                </c:pt>
                <c:pt idx="237">
                  <c:v>21.090806286538665</c:v>
                </c:pt>
                <c:pt idx="238">
                  <c:v>21.053493857639172</c:v>
                </c:pt>
                <c:pt idx="239">
                  <c:v>21.013726255638826</c:v>
                </c:pt>
                <c:pt idx="240">
                  <c:v>21.169951703831366</c:v>
                </c:pt>
                <c:pt idx="241">
                  <c:v>21.414201320311165</c:v>
                </c:pt>
                <c:pt idx="242">
                  <c:v>21.37780070461913</c:v>
                </c:pt>
                <c:pt idx="243">
                  <c:v>21.340521535036324</c:v>
                </c:pt>
                <c:pt idx="244">
                  <c:v>21.303754321756021</c:v>
                </c:pt>
                <c:pt idx="245">
                  <c:v>21.269390494972171</c:v>
                </c:pt>
                <c:pt idx="246">
                  <c:v>21.277667047918147</c:v>
                </c:pt>
                <c:pt idx="247">
                  <c:v>21.264726375227333</c:v>
                </c:pt>
                <c:pt idx="248">
                  <c:v>21.242699551575388</c:v>
                </c:pt>
                <c:pt idx="249">
                  <c:v>21.325780863359803</c:v>
                </c:pt>
                <c:pt idx="250">
                  <c:v>21.485153417023742</c:v>
                </c:pt>
                <c:pt idx="251">
                  <c:v>21.466677403265034</c:v>
                </c:pt>
                <c:pt idx="252">
                  <c:v>21.440541865549982</c:v>
                </c:pt>
                <c:pt idx="253">
                  <c:v>21.418186536790596</c:v>
                </c:pt>
                <c:pt idx="254">
                  <c:v>21.398061738075842</c:v>
                </c:pt>
                <c:pt idx="255">
                  <c:v>21.382970098366393</c:v>
                </c:pt>
                <c:pt idx="256">
                  <c:v>21.365877295390675</c:v>
                </c:pt>
                <c:pt idx="257">
                  <c:v>21.350480792360788</c:v>
                </c:pt>
                <c:pt idx="258">
                  <c:v>21.571095689917488</c:v>
                </c:pt>
                <c:pt idx="259">
                  <c:v>21.552056013037653</c:v>
                </c:pt>
                <c:pt idx="260">
                  <c:v>21.533430673863908</c:v>
                </c:pt>
                <c:pt idx="261">
                  <c:v>21.516318385141325</c:v>
                </c:pt>
                <c:pt idx="262">
                  <c:v>21.537031283399532</c:v>
                </c:pt>
                <c:pt idx="263">
                  <c:v>21.521407125184798</c:v>
                </c:pt>
                <c:pt idx="264">
                  <c:v>21.507075703923764</c:v>
                </c:pt>
                <c:pt idx="265">
                  <c:v>21.493192725695678</c:v>
                </c:pt>
                <c:pt idx="266">
                  <c:v>21.480915148293303</c:v>
                </c:pt>
                <c:pt idx="267">
                  <c:v>21.476356894937052</c:v>
                </c:pt>
                <c:pt idx="268">
                  <c:v>21.488122032316934</c:v>
                </c:pt>
                <c:pt idx="269">
                  <c:v>21.520648898904</c:v>
                </c:pt>
                <c:pt idx="270">
                  <c:v>21.506903458037833</c:v>
                </c:pt>
                <c:pt idx="271">
                  <c:v>21.494912919102251</c:v>
                </c:pt>
                <c:pt idx="272">
                  <c:v>21.482934409650895</c:v>
                </c:pt>
                <c:pt idx="273">
                  <c:v>21.470404080120797</c:v>
                </c:pt>
                <c:pt idx="274">
                  <c:v>21.689009619808715</c:v>
                </c:pt>
                <c:pt idx="275">
                  <c:v>22.236031476545328</c:v>
                </c:pt>
                <c:pt idx="276">
                  <c:v>22.28738945040396</c:v>
                </c:pt>
                <c:pt idx="277">
                  <c:v>22.536368120618878</c:v>
                </c:pt>
                <c:pt idx="278">
                  <c:v>23.671541288251621</c:v>
                </c:pt>
                <c:pt idx="279">
                  <c:v>23.655875114352899</c:v>
                </c:pt>
                <c:pt idx="280">
                  <c:v>23.83142500566186</c:v>
                </c:pt>
                <c:pt idx="281">
                  <c:v>24.054846239872983</c:v>
                </c:pt>
                <c:pt idx="282">
                  <c:v>24.061703550688016</c:v>
                </c:pt>
                <c:pt idx="283">
                  <c:v>24.281721859430252</c:v>
                </c:pt>
                <c:pt idx="284">
                  <c:v>24.288258054620268</c:v>
                </c:pt>
                <c:pt idx="285">
                  <c:v>24.260718065360194</c:v>
                </c:pt>
                <c:pt idx="286">
                  <c:v>24.231242043057687</c:v>
                </c:pt>
                <c:pt idx="287">
                  <c:v>24.331369186364498</c:v>
                </c:pt>
                <c:pt idx="288">
                  <c:v>24.30242268391283</c:v>
                </c:pt>
                <c:pt idx="289">
                  <c:v>24.278432959452822</c:v>
                </c:pt>
                <c:pt idx="290">
                  <c:v>24.257356228203378</c:v>
                </c:pt>
                <c:pt idx="291">
                  <c:v>24.237395767093425</c:v>
                </c:pt>
                <c:pt idx="292">
                  <c:v>24.220534852797503</c:v>
                </c:pt>
                <c:pt idx="293">
                  <c:v>24.204268708242733</c:v>
                </c:pt>
                <c:pt idx="294">
                  <c:v>24.187105187934904</c:v>
                </c:pt>
                <c:pt idx="295">
                  <c:v>24.171527706008934</c:v>
                </c:pt>
                <c:pt idx="296">
                  <c:v>24.592613047045102</c:v>
                </c:pt>
                <c:pt idx="297">
                  <c:v>24.717933292748221</c:v>
                </c:pt>
                <c:pt idx="298">
                  <c:v>24.939933082013411</c:v>
                </c:pt>
                <c:pt idx="299">
                  <c:v>25.172272578473553</c:v>
                </c:pt>
                <c:pt idx="300">
                  <c:v>25.292619192310699</c:v>
                </c:pt>
                <c:pt idx="301">
                  <c:v>25.334779802226702</c:v>
                </c:pt>
                <c:pt idx="302">
                  <c:v>25.317484848019006</c:v>
                </c:pt>
                <c:pt idx="303">
                  <c:v>25.366760596272574</c:v>
                </c:pt>
                <c:pt idx="304">
                  <c:v>25.417672342453344</c:v>
                </c:pt>
                <c:pt idx="305">
                  <c:v>26.292368022756051</c:v>
                </c:pt>
                <c:pt idx="306">
                  <c:v>26.897529969275915</c:v>
                </c:pt>
                <c:pt idx="307">
                  <c:v>27.189390837676036</c:v>
                </c:pt>
                <c:pt idx="308">
                  <c:v>27.168001980360057</c:v>
                </c:pt>
                <c:pt idx="309">
                  <c:v>27.142834681622137</c:v>
                </c:pt>
                <c:pt idx="310">
                  <c:v>27.118960923019849</c:v>
                </c:pt>
                <c:pt idx="311">
                  <c:v>27.096455312780655</c:v>
                </c:pt>
                <c:pt idx="312">
                  <c:v>27.072288442762392</c:v>
                </c:pt>
                <c:pt idx="313">
                  <c:v>27.046037964308667</c:v>
                </c:pt>
                <c:pt idx="314">
                  <c:v>27.020974522658708</c:v>
                </c:pt>
                <c:pt idx="315">
                  <c:v>26.998514767402956</c:v>
                </c:pt>
                <c:pt idx="316">
                  <c:v>26.974559426433512</c:v>
                </c:pt>
                <c:pt idx="317">
                  <c:v>26.953740015817829</c:v>
                </c:pt>
                <c:pt idx="318">
                  <c:v>26.983564871612028</c:v>
                </c:pt>
                <c:pt idx="319">
                  <c:v>27.163454792231434</c:v>
                </c:pt>
                <c:pt idx="320">
                  <c:v>27.220794391116041</c:v>
                </c:pt>
                <c:pt idx="321">
                  <c:v>27.425423407435115</c:v>
                </c:pt>
                <c:pt idx="322">
                  <c:v>29.055682837327389</c:v>
                </c:pt>
                <c:pt idx="323">
                  <c:v>28.99443060661072</c:v>
                </c:pt>
                <c:pt idx="324">
                  <c:v>29.03306632594148</c:v>
                </c:pt>
                <c:pt idx="325">
                  <c:v>29.758294397277542</c:v>
                </c:pt>
                <c:pt idx="326">
                  <c:v>30.174231845066984</c:v>
                </c:pt>
                <c:pt idx="327">
                  <c:v>31.183885406052543</c:v>
                </c:pt>
                <c:pt idx="328">
                  <c:v>32.014362965565688</c:v>
                </c:pt>
                <c:pt idx="329">
                  <c:v>31.894685220634869</c:v>
                </c:pt>
                <c:pt idx="330">
                  <c:v>31.772393761526939</c:v>
                </c:pt>
                <c:pt idx="331">
                  <c:v>31.680467289986975</c:v>
                </c:pt>
                <c:pt idx="332">
                  <c:v>31.567269359045621</c:v>
                </c:pt>
                <c:pt idx="333">
                  <c:v>31.499789206964422</c:v>
                </c:pt>
                <c:pt idx="334">
                  <c:v>31.773074005472346</c:v>
                </c:pt>
                <c:pt idx="335">
                  <c:v>31.74749326029011</c:v>
                </c:pt>
                <c:pt idx="336">
                  <c:v>31.649194765259757</c:v>
                </c:pt>
                <c:pt idx="337">
                  <c:v>31.559156090276261</c:v>
                </c:pt>
                <c:pt idx="338">
                  <c:v>31.479854435281563</c:v>
                </c:pt>
                <c:pt idx="339">
                  <c:v>31.458037756856356</c:v>
                </c:pt>
                <c:pt idx="340">
                  <c:v>31.430629704144554</c:v>
                </c:pt>
                <c:pt idx="341">
                  <c:v>31.948464949912118</c:v>
                </c:pt>
                <c:pt idx="342">
                  <c:v>31.866311294217102</c:v>
                </c:pt>
                <c:pt idx="343">
                  <c:v>31.815226796609924</c:v>
                </c:pt>
                <c:pt idx="344">
                  <c:v>31.747545219403648</c:v>
                </c:pt>
                <c:pt idx="345">
                  <c:v>31.689853090699025</c:v>
                </c:pt>
                <c:pt idx="346">
                  <c:v>31.641277442916884</c:v>
                </c:pt>
                <c:pt idx="347">
                  <c:v>31.595483608390978</c:v>
                </c:pt>
                <c:pt idx="348">
                  <c:v>31.553217384563677</c:v>
                </c:pt>
                <c:pt idx="349">
                  <c:v>31.512759397690079</c:v>
                </c:pt>
                <c:pt idx="350">
                  <c:v>31.478538974541838</c:v>
                </c:pt>
                <c:pt idx="351">
                  <c:v>31.510281381369026</c:v>
                </c:pt>
                <c:pt idx="352">
                  <c:v>31.468876378014166</c:v>
                </c:pt>
                <c:pt idx="353">
                  <c:v>31.427475109875697</c:v>
                </c:pt>
                <c:pt idx="354">
                  <c:v>31.386664503537624</c:v>
                </c:pt>
                <c:pt idx="355">
                  <c:v>31.35393716343216</c:v>
                </c:pt>
                <c:pt idx="356">
                  <c:v>31.359385780373749</c:v>
                </c:pt>
                <c:pt idx="357">
                  <c:v>31.678272096636274</c:v>
                </c:pt>
                <c:pt idx="358">
                  <c:v>31.649858265664761</c:v>
                </c:pt>
                <c:pt idx="359">
                  <c:v>31.641585293792481</c:v>
                </c:pt>
                <c:pt idx="360">
                  <c:v>31.614761859114868</c:v>
                </c:pt>
                <c:pt idx="361">
                  <c:v>31.586423047384979</c:v>
                </c:pt>
                <c:pt idx="362">
                  <c:v>31.559383045850311</c:v>
                </c:pt>
                <c:pt idx="363">
                  <c:v>31.53627484961795</c:v>
                </c:pt>
                <c:pt idx="364">
                  <c:v>31.517146386163759</c:v>
                </c:pt>
                <c:pt idx="365">
                  <c:v>31.508690353262303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935744"/>
        <c:axId val="139998336"/>
      </c:barChart>
      <c:dateAx>
        <c:axId val="13993574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39998336"/>
        <c:crosses val="autoZero"/>
        <c:auto val="1"/>
        <c:lblOffset val="100"/>
        <c:baseTimeUnit val="days"/>
        <c:noMultiLvlLbl val="0"/>
      </c:dateAx>
      <c:valAx>
        <c:axId val="13999833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935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[WaterBalance2004.xlsx]TrinityRiver05!$E$4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[WaterBalance2004.xlsx]TrinityRiver05!$A$5:$A$369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[WaterBalance2004.xlsx]TrinityRiver05!$E$5:$E$369</c:f>
              <c:numCache>
                <c:formatCode>General</c:formatCode>
                <c:ptCount val="365"/>
                <c:pt idx="0">
                  <c:v>2.6428070866141734E-3</c:v>
                </c:pt>
                <c:pt idx="1">
                  <c:v>5.2843307086614172E-3</c:v>
                </c:pt>
                <c:pt idx="2">
                  <c:v>0.75116929133858268</c:v>
                </c:pt>
                <c:pt idx="3">
                  <c:v>0.25166417322834644</c:v>
                </c:pt>
                <c:pt idx="4">
                  <c:v>2.0612598425196849E-2</c:v>
                </c:pt>
                <c:pt idx="5">
                  <c:v>0.14331535433070869</c:v>
                </c:pt>
                <c:pt idx="6">
                  <c:v>8.2294881889763777E-2</c:v>
                </c:pt>
                <c:pt idx="7">
                  <c:v>1.4584685039370078E-2</c:v>
                </c:pt>
                <c:pt idx="8">
                  <c:v>0</c:v>
                </c:pt>
                <c:pt idx="9">
                  <c:v>0</c:v>
                </c:pt>
                <c:pt idx="10">
                  <c:v>7.1770472440944887E-4</c:v>
                </c:pt>
                <c:pt idx="11">
                  <c:v>1.9432401574803151E-5</c:v>
                </c:pt>
                <c:pt idx="12">
                  <c:v>0.48878346456692917</c:v>
                </c:pt>
                <c:pt idx="13">
                  <c:v>1.2954960629921259E-6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0.71888582677165347</c:v>
                </c:pt>
                <c:pt idx="28">
                  <c:v>6.5388976377952754E-2</c:v>
                </c:pt>
                <c:pt idx="29">
                  <c:v>0</c:v>
                </c:pt>
                <c:pt idx="30">
                  <c:v>0.37028228346456693</c:v>
                </c:pt>
                <c:pt idx="31">
                  <c:v>0.10624999999999998</c:v>
                </c:pt>
                <c:pt idx="32">
                  <c:v>0.4176968503937008</c:v>
                </c:pt>
                <c:pt idx="33">
                  <c:v>0</c:v>
                </c:pt>
                <c:pt idx="34">
                  <c:v>2.590988188976378E-6</c:v>
                </c:pt>
                <c:pt idx="35">
                  <c:v>0</c:v>
                </c:pt>
                <c:pt idx="36">
                  <c:v>4.0225196850393698E-2</c:v>
                </c:pt>
                <c:pt idx="37">
                  <c:v>0.26450511811023619</c:v>
                </c:pt>
                <c:pt idx="38">
                  <c:v>0.1976043307086614</c:v>
                </c:pt>
                <c:pt idx="39">
                  <c:v>0.10637047244094489</c:v>
                </c:pt>
                <c:pt idx="40">
                  <c:v>2.0119015748031499E-3</c:v>
                </c:pt>
                <c:pt idx="41">
                  <c:v>0</c:v>
                </c:pt>
                <c:pt idx="42">
                  <c:v>0</c:v>
                </c:pt>
                <c:pt idx="43">
                  <c:v>9.0616141732283467E-2</c:v>
                </c:pt>
                <c:pt idx="44">
                  <c:v>0.11779173228346455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8.0048425196850397E-3</c:v>
                </c:pt>
                <c:pt idx="49">
                  <c:v>4.451968503937008E-2</c:v>
                </c:pt>
                <c:pt idx="50">
                  <c:v>8.5398818897637792E-3</c:v>
                </c:pt>
                <c:pt idx="51">
                  <c:v>9.821141732283465E-3</c:v>
                </c:pt>
                <c:pt idx="52">
                  <c:v>0</c:v>
                </c:pt>
                <c:pt idx="53">
                  <c:v>0.21732440944881887</c:v>
                </c:pt>
                <c:pt idx="54">
                  <c:v>0.526740157480315</c:v>
                </c:pt>
                <c:pt idx="55">
                  <c:v>0.2534791338582677</c:v>
                </c:pt>
                <c:pt idx="56">
                  <c:v>2.0727913385826771E-5</c:v>
                </c:pt>
                <c:pt idx="57">
                  <c:v>0.37170314960629919</c:v>
                </c:pt>
                <c:pt idx="58">
                  <c:v>7.1200393700787401E-3</c:v>
                </c:pt>
                <c:pt idx="59">
                  <c:v>0</c:v>
                </c:pt>
                <c:pt idx="60">
                  <c:v>0.19709645669291337</c:v>
                </c:pt>
                <c:pt idx="61">
                  <c:v>0.25146338582677163</c:v>
                </c:pt>
                <c:pt idx="62">
                  <c:v>2.007755905511811E-2</c:v>
                </c:pt>
                <c:pt idx="63">
                  <c:v>3.1150157480314959E-2</c:v>
                </c:pt>
                <c:pt idx="64">
                  <c:v>3.4790511811023619E-2</c:v>
                </c:pt>
                <c:pt idx="65">
                  <c:v>4.5756692913385827E-3</c:v>
                </c:pt>
                <c:pt idx="66">
                  <c:v>0.10832913385826771</c:v>
                </c:pt>
                <c:pt idx="67">
                  <c:v>3.1630787401574802E-2</c:v>
                </c:pt>
                <c:pt idx="68">
                  <c:v>1.320755905511811E-2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2.0999960629921261E-3</c:v>
                </c:pt>
                <c:pt idx="74">
                  <c:v>2.0005039370078741E-2</c:v>
                </c:pt>
                <c:pt idx="75">
                  <c:v>3.7758464566929127E-2</c:v>
                </c:pt>
                <c:pt idx="76">
                  <c:v>0</c:v>
                </c:pt>
                <c:pt idx="77">
                  <c:v>0</c:v>
                </c:pt>
                <c:pt idx="78">
                  <c:v>0.25798070866141731</c:v>
                </c:pt>
                <c:pt idx="79">
                  <c:v>4.0936220472440936E-2</c:v>
                </c:pt>
                <c:pt idx="80">
                  <c:v>0.33339291338582677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0.13104448818897638</c:v>
                </c:pt>
                <c:pt idx="85">
                  <c:v>0.60621653543307086</c:v>
                </c:pt>
                <c:pt idx="86">
                  <c:v>6.8706692913385825E-2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8.701574803149606E-2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0.27078818897637796</c:v>
                </c:pt>
                <c:pt idx="96">
                  <c:v>9.980472440944882E-3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0.25693818897637793</c:v>
                </c:pt>
                <c:pt idx="101">
                  <c:v>0.13870354330708662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1.3265866141732284E-3</c:v>
                </c:pt>
                <c:pt idx="108">
                  <c:v>7.2806692913385826E-4</c:v>
                </c:pt>
                <c:pt idx="109">
                  <c:v>0</c:v>
                </c:pt>
                <c:pt idx="110">
                  <c:v>8.0320472440944889E-5</c:v>
                </c:pt>
                <c:pt idx="111">
                  <c:v>6.1017716535433065E-4</c:v>
                </c:pt>
                <c:pt idx="112">
                  <c:v>4.1390944881889765E-3</c:v>
                </c:pt>
                <c:pt idx="113">
                  <c:v>0</c:v>
                </c:pt>
                <c:pt idx="114">
                  <c:v>7.6434251968503938E-2</c:v>
                </c:pt>
                <c:pt idx="115">
                  <c:v>0.19954488188976377</c:v>
                </c:pt>
                <c:pt idx="116">
                  <c:v>2.2671141732283465E-4</c:v>
                </c:pt>
                <c:pt idx="117">
                  <c:v>4.0160236220472442E-4</c:v>
                </c:pt>
                <c:pt idx="118">
                  <c:v>0</c:v>
                </c:pt>
                <c:pt idx="119">
                  <c:v>1.0088031496062994E-2</c:v>
                </c:pt>
                <c:pt idx="120">
                  <c:v>7.4957480314960634E-2</c:v>
                </c:pt>
                <c:pt idx="121">
                  <c:v>1.8914212598425195E-4</c:v>
                </c:pt>
                <c:pt idx="122">
                  <c:v>3.7310236220472444E-3</c:v>
                </c:pt>
                <c:pt idx="123">
                  <c:v>0.29118188976377951</c:v>
                </c:pt>
                <c:pt idx="124">
                  <c:v>0.11620984251968504</c:v>
                </c:pt>
                <c:pt idx="125">
                  <c:v>5.3490157480314965E-3</c:v>
                </c:pt>
                <c:pt idx="126">
                  <c:v>0</c:v>
                </c:pt>
                <c:pt idx="127">
                  <c:v>3.3322716535433068E-2</c:v>
                </c:pt>
                <c:pt idx="128">
                  <c:v>0.75716929133858257</c:v>
                </c:pt>
                <c:pt idx="129">
                  <c:v>8.7446062992125987E-4</c:v>
                </c:pt>
                <c:pt idx="130">
                  <c:v>0</c:v>
                </c:pt>
                <c:pt idx="131">
                  <c:v>0</c:v>
                </c:pt>
                <c:pt idx="132">
                  <c:v>1.4043149606299214E-3</c:v>
                </c:pt>
                <c:pt idx="133">
                  <c:v>0.19881692913385826</c:v>
                </c:pt>
                <c:pt idx="134">
                  <c:v>3.1221417322834644E-4</c:v>
                </c:pt>
                <c:pt idx="135">
                  <c:v>1.6841417322834645E-5</c:v>
                </c:pt>
                <c:pt idx="136">
                  <c:v>1.2695866141732283E-4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3.554838582677165E-3</c:v>
                </c:pt>
                <c:pt idx="144">
                  <c:v>7.0086220472440957E-3</c:v>
                </c:pt>
                <c:pt idx="145">
                  <c:v>0.1063472440944882</c:v>
                </c:pt>
                <c:pt idx="146">
                  <c:v>5.1457086614173234E-3</c:v>
                </c:pt>
                <c:pt idx="147">
                  <c:v>5.3814960629921258E-3</c:v>
                </c:pt>
                <c:pt idx="148">
                  <c:v>0.90875196850393702</c:v>
                </c:pt>
                <c:pt idx="149">
                  <c:v>0.38897992125984249</c:v>
                </c:pt>
                <c:pt idx="150">
                  <c:v>9.1614960629921263E-2</c:v>
                </c:pt>
                <c:pt idx="151">
                  <c:v>0.49190157480314961</c:v>
                </c:pt>
                <c:pt idx="152">
                  <c:v>9.9235039370078738E-4</c:v>
                </c:pt>
                <c:pt idx="153">
                  <c:v>0</c:v>
                </c:pt>
                <c:pt idx="154">
                  <c:v>3.0350866141732283E-2</c:v>
                </c:pt>
                <c:pt idx="155">
                  <c:v>8.7457480314960631E-2</c:v>
                </c:pt>
                <c:pt idx="156">
                  <c:v>8.9799606299212589E-2</c:v>
                </c:pt>
                <c:pt idx="157">
                  <c:v>3.6360629921259845E-2</c:v>
                </c:pt>
                <c:pt idx="158">
                  <c:v>9.646259842519685E-3</c:v>
                </c:pt>
                <c:pt idx="159">
                  <c:v>4.6663779527559056E-3</c:v>
                </c:pt>
                <c:pt idx="160">
                  <c:v>1.548763779527559E-2</c:v>
                </c:pt>
                <c:pt idx="161">
                  <c:v>4.9099212598425193E-3</c:v>
                </c:pt>
                <c:pt idx="162">
                  <c:v>1.2954960629921259E-6</c:v>
                </c:pt>
                <c:pt idx="163">
                  <c:v>1.0173503937007874E-2</c:v>
                </c:pt>
                <c:pt idx="164">
                  <c:v>0.13611259842519685</c:v>
                </c:pt>
                <c:pt idx="165">
                  <c:v>8.4440157480314953E-3</c:v>
                </c:pt>
                <c:pt idx="166">
                  <c:v>1.1138661417322834E-2</c:v>
                </c:pt>
                <c:pt idx="167">
                  <c:v>5.1418110236220466E-3</c:v>
                </c:pt>
                <c:pt idx="168">
                  <c:v>2.4990078740157479E-3</c:v>
                </c:pt>
                <c:pt idx="169">
                  <c:v>7.5838188976377948E-3</c:v>
                </c:pt>
                <c:pt idx="170">
                  <c:v>4.5342125984251969E-5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5.1120078740157478E-3</c:v>
                </c:pt>
                <c:pt idx="176">
                  <c:v>1.2540393700787399E-2</c:v>
                </c:pt>
                <c:pt idx="177">
                  <c:v>7.5786614173228351E-4</c:v>
                </c:pt>
                <c:pt idx="178">
                  <c:v>2.9200433070866142E-3</c:v>
                </c:pt>
                <c:pt idx="179">
                  <c:v>4.8710629921259845E-4</c:v>
                </c:pt>
                <c:pt idx="180">
                  <c:v>9.9623622047244104E-4</c:v>
                </c:pt>
                <c:pt idx="181">
                  <c:v>2.5793307086614172E-3</c:v>
                </c:pt>
                <c:pt idx="182">
                  <c:v>0.1205807086614173</c:v>
                </c:pt>
                <c:pt idx="183">
                  <c:v>0.29271811023622046</c:v>
                </c:pt>
                <c:pt idx="184">
                  <c:v>1.0882165354330709E-4</c:v>
                </c:pt>
                <c:pt idx="185">
                  <c:v>3.4556023622047245E-2</c:v>
                </c:pt>
                <c:pt idx="186">
                  <c:v>5.539803149606299E-2</c:v>
                </c:pt>
                <c:pt idx="187">
                  <c:v>2.3844881889763778E-2</c:v>
                </c:pt>
                <c:pt idx="188">
                  <c:v>0.37351181102362202</c:v>
                </c:pt>
                <c:pt idx="189">
                  <c:v>7.7094881889763775E-3</c:v>
                </c:pt>
                <c:pt idx="190">
                  <c:v>4.0499606299212607E-2</c:v>
                </c:pt>
                <c:pt idx="191">
                  <c:v>2.708492125984252E-2</c:v>
                </c:pt>
                <c:pt idx="192">
                  <c:v>8.2166929133858271E-2</c:v>
                </c:pt>
                <c:pt idx="193">
                  <c:v>7.3453149606299201E-2</c:v>
                </c:pt>
                <c:pt idx="194">
                  <c:v>0.229348031496063</c:v>
                </c:pt>
                <c:pt idx="195">
                  <c:v>0.34843740157480313</c:v>
                </c:pt>
                <c:pt idx="196">
                  <c:v>0.25319409448818897</c:v>
                </c:pt>
                <c:pt idx="197">
                  <c:v>0.1354984251968504</c:v>
                </c:pt>
                <c:pt idx="198">
                  <c:v>0.12254999999999999</c:v>
                </c:pt>
                <c:pt idx="199">
                  <c:v>8.6731889763779518E-2</c:v>
                </c:pt>
                <c:pt idx="200">
                  <c:v>6.0175590551181102E-3</c:v>
                </c:pt>
                <c:pt idx="201">
                  <c:v>0.10679685039370079</c:v>
                </c:pt>
                <c:pt idx="202">
                  <c:v>1.669763779527559E-2</c:v>
                </c:pt>
                <c:pt idx="203">
                  <c:v>0.15708661417322836</c:v>
                </c:pt>
                <c:pt idx="204">
                  <c:v>6.0396062992125977E-3</c:v>
                </c:pt>
                <c:pt idx="205">
                  <c:v>3.8864842519685033E-5</c:v>
                </c:pt>
                <c:pt idx="206">
                  <c:v>6.47748031496063E-6</c:v>
                </c:pt>
                <c:pt idx="207">
                  <c:v>0.13642204724409451</c:v>
                </c:pt>
                <c:pt idx="208">
                  <c:v>6.8449999999999997E-2</c:v>
                </c:pt>
                <c:pt idx="209">
                  <c:v>2.1984527559055118E-3</c:v>
                </c:pt>
                <c:pt idx="210">
                  <c:v>2.3150472440944883E-3</c:v>
                </c:pt>
                <c:pt idx="211">
                  <c:v>0</c:v>
                </c:pt>
                <c:pt idx="212">
                  <c:v>4.7013385826771654E-3</c:v>
                </c:pt>
                <c:pt idx="213">
                  <c:v>2.1202047244094489E-2</c:v>
                </c:pt>
                <c:pt idx="214">
                  <c:v>6.0867322834645667E-2</c:v>
                </c:pt>
                <c:pt idx="215">
                  <c:v>0.11301377952755906</c:v>
                </c:pt>
                <c:pt idx="216">
                  <c:v>0.21712244094488192</c:v>
                </c:pt>
                <c:pt idx="217">
                  <c:v>9.848464566929134E-2</c:v>
                </c:pt>
                <c:pt idx="218">
                  <c:v>2.9436220472440947E-2</c:v>
                </c:pt>
                <c:pt idx="219">
                  <c:v>0.13914015748031497</c:v>
                </c:pt>
                <c:pt idx="220">
                  <c:v>0.25849527559055119</c:v>
                </c:pt>
                <c:pt idx="221">
                  <c:v>0.27987992125984251</c:v>
                </c:pt>
                <c:pt idx="222">
                  <c:v>0.18667677165354332</c:v>
                </c:pt>
                <c:pt idx="223">
                  <c:v>1.0341929133858268E-2</c:v>
                </c:pt>
                <c:pt idx="224">
                  <c:v>2.1019409448818895E-2</c:v>
                </c:pt>
                <c:pt idx="225">
                  <c:v>9.6187795275590543E-2</c:v>
                </c:pt>
                <c:pt idx="226">
                  <c:v>0.36564409448818896</c:v>
                </c:pt>
                <c:pt idx="227">
                  <c:v>0.27653740157480311</c:v>
                </c:pt>
                <c:pt idx="228">
                  <c:v>0.21003858267716535</c:v>
                </c:pt>
                <c:pt idx="229">
                  <c:v>1.2431574803149605E-2</c:v>
                </c:pt>
                <c:pt idx="230">
                  <c:v>6.0175590551181102E-3</c:v>
                </c:pt>
                <c:pt idx="231">
                  <c:v>5.013582677165355E-3</c:v>
                </c:pt>
                <c:pt idx="232">
                  <c:v>5.5434251968503939E-3</c:v>
                </c:pt>
                <c:pt idx="233">
                  <c:v>9.8975590551181086E-4</c:v>
                </c:pt>
                <c:pt idx="234">
                  <c:v>1.8804094488188976E-2</c:v>
                </c:pt>
                <c:pt idx="235">
                  <c:v>2.2506614173228346E-2</c:v>
                </c:pt>
                <c:pt idx="236">
                  <c:v>1.8098070866141732E-3</c:v>
                </c:pt>
                <c:pt idx="237">
                  <c:v>1.1974251968503938E-2</c:v>
                </c:pt>
                <c:pt idx="238">
                  <c:v>1.7243031496062993E-3</c:v>
                </c:pt>
                <c:pt idx="239">
                  <c:v>0.2642574803149606</c:v>
                </c:pt>
                <c:pt idx="240">
                  <c:v>2.4628661417322832E-2</c:v>
                </c:pt>
                <c:pt idx="241">
                  <c:v>9.697047244094488E-2</c:v>
                </c:pt>
                <c:pt idx="242">
                  <c:v>5.8167716535433077E-4</c:v>
                </c:pt>
                <c:pt idx="243">
                  <c:v>1.5843897637795278E-3</c:v>
                </c:pt>
                <c:pt idx="244">
                  <c:v>1.8209488188976379E-2</c:v>
                </c:pt>
                <c:pt idx="245">
                  <c:v>3.0664370078740157E-3</c:v>
                </c:pt>
                <c:pt idx="246">
                  <c:v>3.012023622047244E-3</c:v>
                </c:pt>
                <c:pt idx="247">
                  <c:v>2.7982677165354331E-4</c:v>
                </c:pt>
                <c:pt idx="248">
                  <c:v>0</c:v>
                </c:pt>
                <c:pt idx="249">
                  <c:v>6.47748031496063E-6</c:v>
                </c:pt>
                <c:pt idx="250">
                  <c:v>0</c:v>
                </c:pt>
                <c:pt idx="251">
                  <c:v>0</c:v>
                </c:pt>
                <c:pt idx="252">
                  <c:v>6.1017716535433065E-4</c:v>
                </c:pt>
                <c:pt idx="253">
                  <c:v>2.9789881889763777E-2</c:v>
                </c:pt>
                <c:pt idx="254">
                  <c:v>2.5935787401574803E-2</c:v>
                </c:pt>
                <c:pt idx="255">
                  <c:v>7.7151968503937005E-2</c:v>
                </c:pt>
                <c:pt idx="256">
                  <c:v>1.8966023622047242E-3</c:v>
                </c:pt>
                <c:pt idx="257">
                  <c:v>5.9592913385826772E-5</c:v>
                </c:pt>
                <c:pt idx="258">
                  <c:v>0.20294960629921258</c:v>
                </c:pt>
                <c:pt idx="259">
                  <c:v>0.10534842519685039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0.4446377952755905</c:v>
                </c:pt>
                <c:pt idx="267">
                  <c:v>0.38376299212598419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0.18210629921259841</c:v>
                </c:pt>
                <c:pt idx="272">
                  <c:v>4.9099212598425199E-4</c:v>
                </c:pt>
                <c:pt idx="273">
                  <c:v>2.8091496062992129E-2</c:v>
                </c:pt>
                <c:pt idx="274">
                  <c:v>1.396543307086614E-2</c:v>
                </c:pt>
                <c:pt idx="275">
                  <c:v>1.316740157480315E-2</c:v>
                </c:pt>
                <c:pt idx="276">
                  <c:v>8.7575590551181102E-4</c:v>
                </c:pt>
                <c:pt idx="277">
                  <c:v>1.4146811023622047E-3</c:v>
                </c:pt>
                <c:pt idx="278">
                  <c:v>0.11064448818897638</c:v>
                </c:pt>
                <c:pt idx="279">
                  <c:v>7.6161023622047241E-2</c:v>
                </c:pt>
                <c:pt idx="280">
                  <c:v>8.8482283464566928E-3</c:v>
                </c:pt>
                <c:pt idx="281">
                  <c:v>9.5555511811023629E-3</c:v>
                </c:pt>
                <c:pt idx="282">
                  <c:v>4.6926771653543302E-2</c:v>
                </c:pt>
                <c:pt idx="283">
                  <c:v>0.21917165354330706</c:v>
                </c:pt>
                <c:pt idx="284">
                  <c:v>2.5665039370078743E-2</c:v>
                </c:pt>
                <c:pt idx="285">
                  <c:v>5.3788976377952755E-3</c:v>
                </c:pt>
                <c:pt idx="286">
                  <c:v>9.3275590551181108E-5</c:v>
                </c:pt>
                <c:pt idx="287">
                  <c:v>0</c:v>
                </c:pt>
                <c:pt idx="288">
                  <c:v>6.47748031496063E-6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6.2183858267716538E-5</c:v>
                </c:pt>
                <c:pt idx="293">
                  <c:v>1.6841417322834645E-5</c:v>
                </c:pt>
                <c:pt idx="294">
                  <c:v>0</c:v>
                </c:pt>
                <c:pt idx="295">
                  <c:v>0</c:v>
                </c:pt>
                <c:pt idx="296">
                  <c:v>1.7590236220472441E-2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4.7168897637795268E-3</c:v>
                </c:pt>
                <c:pt idx="303">
                  <c:v>3.5172677165354331E-3</c:v>
                </c:pt>
                <c:pt idx="304">
                  <c:v>0.76916929133858258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1.075259842519685E-4</c:v>
                </c:pt>
                <c:pt idx="310">
                  <c:v>2.9796377952755905E-5</c:v>
                </c:pt>
                <c:pt idx="311">
                  <c:v>5.6353937007874006E-4</c:v>
                </c:pt>
                <c:pt idx="312">
                  <c:v>6.1639763779527557E-3</c:v>
                </c:pt>
                <c:pt idx="313">
                  <c:v>0</c:v>
                </c:pt>
                <c:pt idx="314">
                  <c:v>1.6841417322834647E-3</c:v>
                </c:pt>
                <c:pt idx="315">
                  <c:v>9.0684645669291342E-6</c:v>
                </c:pt>
                <c:pt idx="316">
                  <c:v>2.2025984251968504E-2</c:v>
                </c:pt>
                <c:pt idx="317">
                  <c:v>2.8723700787401576E-2</c:v>
                </c:pt>
                <c:pt idx="318">
                  <c:v>1.2307204724409449E-4</c:v>
                </c:pt>
                <c:pt idx="319">
                  <c:v>6.8646850393700776E-2</c:v>
                </c:pt>
                <c:pt idx="320">
                  <c:v>0</c:v>
                </c:pt>
                <c:pt idx="321">
                  <c:v>0</c:v>
                </c:pt>
                <c:pt idx="322">
                  <c:v>3.8864842519685039E-6</c:v>
                </c:pt>
                <c:pt idx="323">
                  <c:v>1.0389881889763778E-3</c:v>
                </c:pt>
                <c:pt idx="324">
                  <c:v>8.1616141732283461E-5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1.1970354330708662E-3</c:v>
                </c:pt>
                <c:pt idx="330">
                  <c:v>0.25399448818897635</c:v>
                </c:pt>
                <c:pt idx="331">
                  <c:v>7.3098425196850392E-2</c:v>
                </c:pt>
                <c:pt idx="332">
                  <c:v>0</c:v>
                </c:pt>
                <c:pt idx="333">
                  <c:v>0</c:v>
                </c:pt>
                <c:pt idx="334">
                  <c:v>5.1819685039370076E-6</c:v>
                </c:pt>
                <c:pt idx="335">
                  <c:v>3.4978346456692914E-5</c:v>
                </c:pt>
                <c:pt idx="336">
                  <c:v>0</c:v>
                </c:pt>
                <c:pt idx="337">
                  <c:v>3.8864842519685039E-6</c:v>
                </c:pt>
                <c:pt idx="338">
                  <c:v>1.3457598425196849E-2</c:v>
                </c:pt>
                <c:pt idx="339">
                  <c:v>0</c:v>
                </c:pt>
                <c:pt idx="340">
                  <c:v>3.0392283464566929E-3</c:v>
                </c:pt>
                <c:pt idx="341">
                  <c:v>0.11042913385826772</c:v>
                </c:pt>
                <c:pt idx="342">
                  <c:v>0</c:v>
                </c:pt>
                <c:pt idx="343">
                  <c:v>0</c:v>
                </c:pt>
                <c:pt idx="344">
                  <c:v>3.8864842519685039E-6</c:v>
                </c:pt>
                <c:pt idx="345">
                  <c:v>0</c:v>
                </c:pt>
                <c:pt idx="346">
                  <c:v>0</c:v>
                </c:pt>
                <c:pt idx="347">
                  <c:v>2.6150866141732284E-2</c:v>
                </c:pt>
                <c:pt idx="348">
                  <c:v>0.23856023622047245</c:v>
                </c:pt>
                <c:pt idx="349">
                  <c:v>0</c:v>
                </c:pt>
                <c:pt idx="350">
                  <c:v>6.5896456692913385E-2</c:v>
                </c:pt>
                <c:pt idx="351">
                  <c:v>9.6384645669291349E-3</c:v>
                </c:pt>
                <c:pt idx="352">
                  <c:v>3.8864842519685039E-6</c:v>
                </c:pt>
                <c:pt idx="353">
                  <c:v>3.1389842519685043E-3</c:v>
                </c:pt>
                <c:pt idx="354">
                  <c:v>7.4437795275590551E-2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3.8864842519685039E-6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653888"/>
        <c:axId val="77839360"/>
      </c:barChart>
      <c:dateAx>
        <c:axId val="776538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77839360"/>
        <c:crosses val="autoZero"/>
        <c:auto val="1"/>
        <c:lblOffset val="100"/>
        <c:baseTimeUnit val="days"/>
        <c:noMultiLvlLbl val="0"/>
      </c:dateAx>
      <c:valAx>
        <c:axId val="77839360"/>
        <c:scaling>
          <c:orientation val="minMax"/>
          <c:max val="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653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[WaterBalance2004.xlsx]TrinityRiver05!$J$4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[WaterBalance2004.xlsx]TrinityRiver05!$A$5:$A$369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[WaterBalance2004.xlsx]TrinityRiver05!$J$5:$J$369</c:f>
              <c:numCache>
                <c:formatCode>General</c:formatCode>
                <c:ptCount val="365"/>
                <c:pt idx="1">
                  <c:v>1.1785771512566847E-2</c:v>
                </c:pt>
                <c:pt idx="2">
                  <c:v>1.1728503429415407E-2</c:v>
                </c:pt>
                <c:pt idx="3">
                  <c:v>1.1682688962894252E-2</c:v>
                </c:pt>
                <c:pt idx="4">
                  <c:v>1.1659781729633674E-2</c:v>
                </c:pt>
                <c:pt idx="5">
                  <c:v>1.1946122145390889E-2</c:v>
                </c:pt>
                <c:pt idx="6">
                  <c:v>1.4087948455254833E-2</c:v>
                </c:pt>
                <c:pt idx="7">
                  <c:v>1.7936363643031764E-2</c:v>
                </c:pt>
                <c:pt idx="8">
                  <c:v>2.3365377925788505E-2</c:v>
                </c:pt>
                <c:pt idx="9">
                  <c:v>2.9664867072447167E-2</c:v>
                </c:pt>
                <c:pt idx="10">
                  <c:v>3.4475386057168336E-2</c:v>
                </c:pt>
                <c:pt idx="11">
                  <c:v>3.8255079545163537E-2</c:v>
                </c:pt>
                <c:pt idx="12">
                  <c:v>4.214930919946161E-2</c:v>
                </c:pt>
                <c:pt idx="13">
                  <c:v>4.9937768508057784E-2</c:v>
                </c:pt>
                <c:pt idx="14">
                  <c:v>5.5550040656899141E-2</c:v>
                </c:pt>
                <c:pt idx="15">
                  <c:v>5.5320968324293368E-2</c:v>
                </c:pt>
                <c:pt idx="16">
                  <c:v>5.4977359825384722E-2</c:v>
                </c:pt>
                <c:pt idx="17">
                  <c:v>5.4519215160173176E-2</c:v>
                </c:pt>
                <c:pt idx="18">
                  <c:v>5.4175606661264523E-2</c:v>
                </c:pt>
                <c:pt idx="19">
                  <c:v>5.4061070494961637E-2</c:v>
                </c:pt>
                <c:pt idx="20">
                  <c:v>5.394653432865875E-2</c:v>
                </c:pt>
                <c:pt idx="21">
                  <c:v>5.3831998162355864E-2</c:v>
                </c:pt>
                <c:pt idx="22">
                  <c:v>5.3717461996052984E-2</c:v>
                </c:pt>
                <c:pt idx="23">
                  <c:v>5.0395913173269316E-2</c:v>
                </c:pt>
                <c:pt idx="24">
                  <c:v>4.3523743195096234E-2</c:v>
                </c:pt>
                <c:pt idx="25">
                  <c:v>3.3559096726745251E-2</c:v>
                </c:pt>
                <c:pt idx="26">
                  <c:v>2.3972419607193794E-2</c:v>
                </c:pt>
                <c:pt idx="27">
                  <c:v>1.9482601888120708E-2</c:v>
                </c:pt>
                <c:pt idx="28">
                  <c:v>2.0536334618107249E-2</c:v>
                </c:pt>
                <c:pt idx="29">
                  <c:v>2.5369760836088988E-2</c:v>
                </c:pt>
                <c:pt idx="30">
                  <c:v>2.989393940505294E-2</c:v>
                </c:pt>
                <c:pt idx="31">
                  <c:v>3.5735283886500067E-2</c:v>
                </c:pt>
                <c:pt idx="32">
                  <c:v>4.1462092201644304E-2</c:v>
                </c:pt>
                <c:pt idx="33">
                  <c:v>4.4325496359216426E-2</c:v>
                </c:pt>
                <c:pt idx="34">
                  <c:v>4.4898177190730852E-2</c:v>
                </c:pt>
                <c:pt idx="35">
                  <c:v>4.3981887860307774E-2</c:v>
                </c:pt>
                <c:pt idx="36">
                  <c:v>4.3065598529884695E-2</c:v>
                </c:pt>
                <c:pt idx="37">
                  <c:v>4.5356321855942391E-2</c:v>
                </c:pt>
                <c:pt idx="38">
                  <c:v>6.8836235948033786E-2</c:v>
                </c:pt>
                <c:pt idx="39">
                  <c:v>9.3346975536851132E-2</c:v>
                </c:pt>
                <c:pt idx="40">
                  <c:v>0.10010460934872134</c:v>
                </c:pt>
                <c:pt idx="41">
                  <c:v>0.1019371880095675</c:v>
                </c:pt>
                <c:pt idx="42">
                  <c:v>9.8042958355269411E-2</c:v>
                </c:pt>
                <c:pt idx="43">
                  <c:v>8.3611401401105914E-2</c:v>
                </c:pt>
                <c:pt idx="44">
                  <c:v>6.4942006293735699E-2</c:v>
                </c:pt>
                <c:pt idx="45">
                  <c:v>5.3259317330841438E-2</c:v>
                </c:pt>
                <c:pt idx="46">
                  <c:v>4.3294670862490461E-2</c:v>
                </c:pt>
                <c:pt idx="47">
                  <c:v>3.1268373400687555E-2</c:v>
                </c:pt>
                <c:pt idx="48">
                  <c:v>2.1017386516579365E-2</c:v>
                </c:pt>
                <c:pt idx="49">
                  <c:v>1.5496743300780318E-2</c:v>
                </c:pt>
                <c:pt idx="50">
                  <c:v>1.2702060842989927E-2</c:v>
                </c:pt>
                <c:pt idx="51">
                  <c:v>1.184303959571829E-2</c:v>
                </c:pt>
                <c:pt idx="52">
                  <c:v>1.1694142579524541E-2</c:v>
                </c:pt>
                <c:pt idx="53">
                  <c:v>1.2850957859183679E-2</c:v>
                </c:pt>
                <c:pt idx="54">
                  <c:v>1.5645640316974067E-2</c:v>
                </c:pt>
                <c:pt idx="55">
                  <c:v>2.2701068161231772E-2</c:v>
                </c:pt>
                <c:pt idx="56">
                  <c:v>2.8748577742024092E-2</c:v>
                </c:pt>
                <c:pt idx="57">
                  <c:v>2.9550330906144284E-2</c:v>
                </c:pt>
                <c:pt idx="58">
                  <c:v>3.401724139195679E-2</c:v>
                </c:pt>
                <c:pt idx="59">
                  <c:v>4.0774875203826999E-2</c:v>
                </c:pt>
                <c:pt idx="60">
                  <c:v>4.5012713357033732E-2</c:v>
                </c:pt>
                <c:pt idx="61">
                  <c:v>4.9594160009149138E-2</c:v>
                </c:pt>
                <c:pt idx="62">
                  <c:v>5.5779112989504914E-2</c:v>
                </c:pt>
                <c:pt idx="63">
                  <c:v>5.9100661812288569E-2</c:v>
                </c:pt>
                <c:pt idx="64">
                  <c:v>5.8871589479682795E-2</c:v>
                </c:pt>
                <c:pt idx="65">
                  <c:v>5.8298908648168377E-2</c:v>
                </c:pt>
                <c:pt idx="66">
                  <c:v>5.6580866153625099E-2</c:v>
                </c:pt>
                <c:pt idx="67">
                  <c:v>5.0854057838480862E-2</c:v>
                </c:pt>
                <c:pt idx="68">
                  <c:v>4.1347556035341425E-2</c:v>
                </c:pt>
                <c:pt idx="69">
                  <c:v>3.2413735063716406E-2</c:v>
                </c:pt>
                <c:pt idx="70">
                  <c:v>2.6457854415966396E-2</c:v>
                </c:pt>
                <c:pt idx="71">
                  <c:v>2.2701068161231772E-2</c:v>
                </c:pt>
                <c:pt idx="72">
                  <c:v>2.0731046100822152E-2</c:v>
                </c:pt>
                <c:pt idx="73">
                  <c:v>1.8967189139757725E-2</c:v>
                </c:pt>
                <c:pt idx="74">
                  <c:v>1.5657093933604354E-2</c:v>
                </c:pt>
                <c:pt idx="75">
                  <c:v>1.3160205508201465E-2</c:v>
                </c:pt>
                <c:pt idx="76">
                  <c:v>1.1132915364640405E-2</c:v>
                </c:pt>
                <c:pt idx="77">
                  <c:v>9.3919656368365561E-3</c:v>
                </c:pt>
                <c:pt idx="78">
                  <c:v>1.0766399632471174E-2</c:v>
                </c:pt>
                <c:pt idx="79">
                  <c:v>1.5244763734913971E-2</c:v>
                </c:pt>
                <c:pt idx="80">
                  <c:v>2.007818995289571E-2</c:v>
                </c:pt>
                <c:pt idx="81">
                  <c:v>2.3411192392309658E-2</c:v>
                </c:pt>
                <c:pt idx="82">
                  <c:v>2.5427028919240431E-2</c:v>
                </c:pt>
                <c:pt idx="83">
                  <c:v>2.6114245917057743E-2</c:v>
                </c:pt>
                <c:pt idx="84">
                  <c:v>2.4739811921423126E-2</c:v>
                </c:pt>
                <c:pt idx="85">
                  <c:v>2.2609439228189466E-2</c:v>
                </c:pt>
                <c:pt idx="86">
                  <c:v>2.014691165267744E-2</c:v>
                </c:pt>
                <c:pt idx="87">
                  <c:v>1.5565465000562047E-2</c:v>
                </c:pt>
                <c:pt idx="88">
                  <c:v>1.185449321234858E-2</c:v>
                </c:pt>
                <c:pt idx="89">
                  <c:v>1.086948218214377E-2</c:v>
                </c:pt>
                <c:pt idx="90">
                  <c:v>1.1579606413221656E-2</c:v>
                </c:pt>
                <c:pt idx="91">
                  <c:v>1.7134610478911572E-2</c:v>
                </c:pt>
                <c:pt idx="92">
                  <c:v>2.194512946363273E-2</c:v>
                </c:pt>
                <c:pt idx="93">
                  <c:v>2.1842046913960137E-2</c:v>
                </c:pt>
                <c:pt idx="94">
                  <c:v>2.1509892031681771E-2</c:v>
                </c:pt>
                <c:pt idx="95">
                  <c:v>2.1406809482009174E-2</c:v>
                </c:pt>
                <c:pt idx="96">
                  <c:v>2.1521345648312058E-2</c:v>
                </c:pt>
                <c:pt idx="97">
                  <c:v>2.1532799264942348E-2</c:v>
                </c:pt>
                <c:pt idx="98">
                  <c:v>2.1005932899949079E-2</c:v>
                </c:pt>
                <c:pt idx="99">
                  <c:v>1.8646487874109649E-2</c:v>
                </c:pt>
                <c:pt idx="100">
                  <c:v>1.7123156862281282E-2</c:v>
                </c:pt>
                <c:pt idx="101">
                  <c:v>2.422439917306014E-2</c:v>
                </c:pt>
                <c:pt idx="102">
                  <c:v>3.0924764901778902E-2</c:v>
                </c:pt>
                <c:pt idx="103">
                  <c:v>3.0008475571355823E-2</c:v>
                </c:pt>
                <c:pt idx="104">
                  <c:v>2.3548635791873121E-2</c:v>
                </c:pt>
                <c:pt idx="105">
                  <c:v>1.6035063282403877E-2</c:v>
                </c:pt>
                <c:pt idx="106">
                  <c:v>1.3870329739279354E-2</c:v>
                </c:pt>
                <c:pt idx="107">
                  <c:v>1.2610431909947619E-2</c:v>
                </c:pt>
                <c:pt idx="108">
                  <c:v>1.0709131549319732E-2</c:v>
                </c:pt>
                <c:pt idx="109">
                  <c:v>9.2316150040125163E-3</c:v>
                </c:pt>
                <c:pt idx="110">
                  <c:v>8.246603973807708E-3</c:v>
                </c:pt>
                <c:pt idx="111">
                  <c:v>7.2730465602331863E-3</c:v>
                </c:pt>
                <c:pt idx="112">
                  <c:v>6.2880355300283771E-3</c:v>
                </c:pt>
                <c:pt idx="113">
                  <c:v>5.8527980980774144E-3</c:v>
                </c:pt>
                <c:pt idx="114">
                  <c:v>5.7382619317745296E-3</c:v>
                </c:pt>
                <c:pt idx="115">
                  <c:v>5.6924474652533755E-3</c:v>
                </c:pt>
                <c:pt idx="116">
                  <c:v>5.6122721488413565E-3</c:v>
                </c:pt>
                <c:pt idx="117">
                  <c:v>5.4633751326476059E-3</c:v>
                </c:pt>
                <c:pt idx="118">
                  <c:v>4.9823232341754901E-3</c:v>
                </c:pt>
                <c:pt idx="119">
                  <c:v>4.3752815527702002E-3</c:v>
                </c:pt>
                <c:pt idx="120">
                  <c:v>4.0545802871221224E-3</c:v>
                </c:pt>
                <c:pt idx="121">
                  <c:v>3.9056832709283727E-3</c:v>
                </c:pt>
                <c:pt idx="122">
                  <c:v>3.8255079545163537E-3</c:v>
                </c:pt>
                <c:pt idx="123">
                  <c:v>3.7682398713649108E-3</c:v>
                </c:pt>
                <c:pt idx="124">
                  <c:v>3.7567862547346221E-3</c:v>
                </c:pt>
                <c:pt idx="125">
                  <c:v>3.7567862547346221E-3</c:v>
                </c:pt>
                <c:pt idx="126">
                  <c:v>3.7453326381043338E-3</c:v>
                </c:pt>
                <c:pt idx="127">
                  <c:v>3.7796934879951996E-3</c:v>
                </c:pt>
                <c:pt idx="128">
                  <c:v>3.9514977374495268E-3</c:v>
                </c:pt>
                <c:pt idx="129">
                  <c:v>4.0431266704918341E-3</c:v>
                </c:pt>
                <c:pt idx="130">
                  <c:v>3.9973122039706809E-3</c:v>
                </c:pt>
                <c:pt idx="131">
                  <c:v>4.123301986903854E-3</c:v>
                </c:pt>
                <c:pt idx="132">
                  <c:v>4.3065598529884695E-3</c:v>
                </c:pt>
                <c:pt idx="133">
                  <c:v>4.4783641024427967E-3</c:v>
                </c:pt>
                <c:pt idx="134">
                  <c:v>4.6387147352668356E-3</c:v>
                </c:pt>
                <c:pt idx="135">
                  <c:v>4.6616219685274123E-3</c:v>
                </c:pt>
                <c:pt idx="136">
                  <c:v>4.6272611186365473E-3</c:v>
                </c:pt>
                <c:pt idx="137">
                  <c:v>4.5814466521153924E-3</c:v>
                </c:pt>
                <c:pt idx="138">
                  <c:v>4.5470858022245274E-3</c:v>
                </c:pt>
                <c:pt idx="139">
                  <c:v>4.5241785689639508E-3</c:v>
                </c:pt>
                <c:pt idx="140">
                  <c:v>4.489817719073085E-3</c:v>
                </c:pt>
                <c:pt idx="141">
                  <c:v>4.4440032525519309E-3</c:v>
                </c:pt>
                <c:pt idx="142">
                  <c:v>4.409642402661066E-3</c:v>
                </c:pt>
                <c:pt idx="143">
                  <c:v>4.3752815527702002E-3</c:v>
                </c:pt>
                <c:pt idx="144">
                  <c:v>4.3409207028793353E-3</c:v>
                </c:pt>
                <c:pt idx="145">
                  <c:v>4.3180134696187578E-3</c:v>
                </c:pt>
                <c:pt idx="146">
                  <c:v>4.2951062363581812E-3</c:v>
                </c:pt>
                <c:pt idx="147">
                  <c:v>4.2721990030976037E-3</c:v>
                </c:pt>
                <c:pt idx="148">
                  <c:v>4.2951062363581812E-3</c:v>
                </c:pt>
                <c:pt idx="149">
                  <c:v>4.4783641024427967E-3</c:v>
                </c:pt>
                <c:pt idx="150">
                  <c:v>5.4977359825384717E-3</c:v>
                </c:pt>
                <c:pt idx="151">
                  <c:v>6.4712933961129926E-3</c:v>
                </c:pt>
                <c:pt idx="152">
                  <c:v>6.5514687125250125E-3</c:v>
                </c:pt>
                <c:pt idx="153">
                  <c:v>6.5056542460038584E-3</c:v>
                </c:pt>
                <c:pt idx="154">
                  <c:v>6.4598397794827043E-3</c:v>
                </c:pt>
                <c:pt idx="155">
                  <c:v>6.4369325462221277E-3</c:v>
                </c:pt>
                <c:pt idx="156">
                  <c:v>6.4254789295918394E-3</c:v>
                </c:pt>
                <c:pt idx="157">
                  <c:v>6.4140253129615502E-3</c:v>
                </c:pt>
                <c:pt idx="158">
                  <c:v>6.4140253129615502E-3</c:v>
                </c:pt>
                <c:pt idx="159">
                  <c:v>6.4025716963312627E-3</c:v>
                </c:pt>
                <c:pt idx="160">
                  <c:v>6.3682108464403961E-3</c:v>
                </c:pt>
                <c:pt idx="161">
                  <c:v>6.322396379919242E-3</c:v>
                </c:pt>
                <c:pt idx="162">
                  <c:v>6.2880355300283771E-3</c:v>
                </c:pt>
                <c:pt idx="163">
                  <c:v>6.2651282967677996E-3</c:v>
                </c:pt>
                <c:pt idx="164">
                  <c:v>6.2536746801375113E-3</c:v>
                </c:pt>
                <c:pt idx="165">
                  <c:v>6.2536746801375113E-3</c:v>
                </c:pt>
                <c:pt idx="166">
                  <c:v>5.7382619317745296E-3</c:v>
                </c:pt>
                <c:pt idx="167">
                  <c:v>4.8906943011331819E-3</c:v>
                </c:pt>
                <c:pt idx="168">
                  <c:v>4.1576628367947198E-3</c:v>
                </c:pt>
                <c:pt idx="169">
                  <c:v>3.6078892385408724E-3</c:v>
                </c:pt>
                <c:pt idx="170">
                  <c:v>3.4131777558259677E-3</c:v>
                </c:pt>
                <c:pt idx="171">
                  <c:v>3.3559096726745253E-3</c:v>
                </c:pt>
                <c:pt idx="172">
                  <c:v>3.3215488227836595E-3</c:v>
                </c:pt>
                <c:pt idx="173">
                  <c:v>3.2871879728927945E-3</c:v>
                </c:pt>
                <c:pt idx="174">
                  <c:v>3.2528271230019292E-3</c:v>
                </c:pt>
                <c:pt idx="175">
                  <c:v>3.0352084070264479E-3</c:v>
                </c:pt>
                <c:pt idx="176">
                  <c:v>2.8519505409418319E-3</c:v>
                </c:pt>
                <c:pt idx="177">
                  <c:v>2.8863113908326977E-3</c:v>
                </c:pt>
                <c:pt idx="178">
                  <c:v>2.897765007462986E-3</c:v>
                </c:pt>
                <c:pt idx="179">
                  <c:v>2.8634041575721207E-3</c:v>
                </c:pt>
                <c:pt idx="180">
                  <c:v>2.8519505409418319E-3</c:v>
                </c:pt>
                <c:pt idx="181">
                  <c:v>2.8634041575721207E-3</c:v>
                </c:pt>
                <c:pt idx="182">
                  <c:v>2.8404969243115436E-3</c:v>
                </c:pt>
                <c:pt idx="183">
                  <c:v>3.0237547903961591E-3</c:v>
                </c:pt>
                <c:pt idx="184">
                  <c:v>3.2757343562625062E-3</c:v>
                </c:pt>
                <c:pt idx="185">
                  <c:v>3.2757343562625062E-3</c:v>
                </c:pt>
                <c:pt idx="186">
                  <c:v>3.2184662731110638E-3</c:v>
                </c:pt>
                <c:pt idx="187">
                  <c:v>3.1955590398504864E-3</c:v>
                </c:pt>
                <c:pt idx="188">
                  <c:v>3.1955590398504864E-3</c:v>
                </c:pt>
                <c:pt idx="189">
                  <c:v>3.2184662731110638E-3</c:v>
                </c:pt>
                <c:pt idx="190">
                  <c:v>3.2642807396322179E-3</c:v>
                </c:pt>
                <c:pt idx="191">
                  <c:v>3.2642807396322179E-3</c:v>
                </c:pt>
                <c:pt idx="192">
                  <c:v>3.1955590398504864E-3</c:v>
                </c:pt>
                <c:pt idx="193">
                  <c:v>3.1497445733293323E-3</c:v>
                </c:pt>
                <c:pt idx="194">
                  <c:v>3.184105423220198E-3</c:v>
                </c:pt>
                <c:pt idx="195">
                  <c:v>3.4246313724562564E-3</c:v>
                </c:pt>
                <c:pt idx="196">
                  <c:v>3.5277139221288525E-3</c:v>
                </c:pt>
                <c:pt idx="197">
                  <c:v>3.3673632893048136E-3</c:v>
                </c:pt>
                <c:pt idx="198">
                  <c:v>3.2757343562625062E-3</c:v>
                </c:pt>
                <c:pt idx="199">
                  <c:v>3.2184662731110638E-3</c:v>
                </c:pt>
                <c:pt idx="200">
                  <c:v>3.1726518065899097E-3</c:v>
                </c:pt>
                <c:pt idx="201">
                  <c:v>3.1497445733293323E-3</c:v>
                </c:pt>
                <c:pt idx="202">
                  <c:v>3.1268373400687556E-3</c:v>
                </c:pt>
                <c:pt idx="203">
                  <c:v>3.1153837234384673E-3</c:v>
                </c:pt>
                <c:pt idx="204">
                  <c:v>3.0924764901778907E-3</c:v>
                </c:pt>
                <c:pt idx="205">
                  <c:v>3.0581156402870249E-3</c:v>
                </c:pt>
                <c:pt idx="206">
                  <c:v>3.0466620236567366E-3</c:v>
                </c:pt>
                <c:pt idx="207">
                  <c:v>3.0352084070264479E-3</c:v>
                </c:pt>
                <c:pt idx="208">
                  <c:v>3.0123011737658708E-3</c:v>
                </c:pt>
                <c:pt idx="209">
                  <c:v>2.977940323875005E-3</c:v>
                </c:pt>
                <c:pt idx="210">
                  <c:v>2.9435794739841401E-3</c:v>
                </c:pt>
                <c:pt idx="211">
                  <c:v>2.9321258573538518E-3</c:v>
                </c:pt>
                <c:pt idx="212">
                  <c:v>2.9321258573538518E-3</c:v>
                </c:pt>
                <c:pt idx="213">
                  <c:v>2.9435794739841401E-3</c:v>
                </c:pt>
                <c:pt idx="214">
                  <c:v>2.9664867072447167E-3</c:v>
                </c:pt>
                <c:pt idx="215">
                  <c:v>2.977940323875005E-3</c:v>
                </c:pt>
                <c:pt idx="216">
                  <c:v>2.9664867072447167E-3</c:v>
                </c:pt>
                <c:pt idx="217">
                  <c:v>2.9435794739841401E-3</c:v>
                </c:pt>
                <c:pt idx="218">
                  <c:v>2.9321258573538518E-3</c:v>
                </c:pt>
                <c:pt idx="219">
                  <c:v>2.9321258573538518E-3</c:v>
                </c:pt>
                <c:pt idx="220">
                  <c:v>2.9435794739841401E-3</c:v>
                </c:pt>
                <c:pt idx="221">
                  <c:v>2.9893939405052938E-3</c:v>
                </c:pt>
                <c:pt idx="222">
                  <c:v>3.0695692569173132E-3</c:v>
                </c:pt>
                <c:pt idx="223">
                  <c:v>3.0466620236567366E-3</c:v>
                </c:pt>
                <c:pt idx="224">
                  <c:v>2.9321258573538518E-3</c:v>
                </c:pt>
                <c:pt idx="225">
                  <c:v>2.8634041575721207E-3</c:v>
                </c:pt>
                <c:pt idx="226">
                  <c:v>2.8634041575721207E-3</c:v>
                </c:pt>
                <c:pt idx="227">
                  <c:v>2.9206722407235631E-3</c:v>
                </c:pt>
                <c:pt idx="228">
                  <c:v>2.9893939405052938E-3</c:v>
                </c:pt>
                <c:pt idx="229">
                  <c:v>3.0008475571355825E-3</c:v>
                </c:pt>
                <c:pt idx="230">
                  <c:v>2.9435794739841401E-3</c:v>
                </c:pt>
                <c:pt idx="231">
                  <c:v>2.8748577742024094E-3</c:v>
                </c:pt>
                <c:pt idx="232">
                  <c:v>2.8290433076812553E-3</c:v>
                </c:pt>
                <c:pt idx="233">
                  <c:v>2.8290433076812553E-3</c:v>
                </c:pt>
                <c:pt idx="234">
                  <c:v>2.8519505409418319E-3</c:v>
                </c:pt>
                <c:pt idx="235">
                  <c:v>2.8634041575721207E-3</c:v>
                </c:pt>
                <c:pt idx="236">
                  <c:v>2.8404969243115436E-3</c:v>
                </c:pt>
                <c:pt idx="237">
                  <c:v>2.8175896910509666E-3</c:v>
                </c:pt>
                <c:pt idx="238">
                  <c:v>2.8061360744206783E-3</c:v>
                </c:pt>
                <c:pt idx="239">
                  <c:v>2.7832288411601012E-3</c:v>
                </c:pt>
                <c:pt idx="240">
                  <c:v>2.7717752245298129E-3</c:v>
                </c:pt>
                <c:pt idx="241">
                  <c:v>2.7717752245298129E-3</c:v>
                </c:pt>
                <c:pt idx="242">
                  <c:v>2.7603216078995242E-3</c:v>
                </c:pt>
                <c:pt idx="243">
                  <c:v>2.7259607580086588E-3</c:v>
                </c:pt>
                <c:pt idx="244">
                  <c:v>2.6915999081177935E-3</c:v>
                </c:pt>
                <c:pt idx="245">
                  <c:v>2.6801462914875047E-3</c:v>
                </c:pt>
                <c:pt idx="246">
                  <c:v>2.6572390582269281E-3</c:v>
                </c:pt>
                <c:pt idx="247">
                  <c:v>2.6343318249663506E-3</c:v>
                </c:pt>
                <c:pt idx="248">
                  <c:v>2.5770637418149086E-3</c:v>
                </c:pt>
                <c:pt idx="249">
                  <c:v>2.6457854415966394E-3</c:v>
                </c:pt>
                <c:pt idx="250">
                  <c:v>2.7603216078995242E-3</c:v>
                </c:pt>
                <c:pt idx="251">
                  <c:v>2.7603216078995242E-3</c:v>
                </c:pt>
                <c:pt idx="252">
                  <c:v>2.7832288411601012E-3</c:v>
                </c:pt>
                <c:pt idx="253">
                  <c:v>2.7832288411601012E-3</c:v>
                </c:pt>
                <c:pt idx="254">
                  <c:v>2.7717752245298129E-3</c:v>
                </c:pt>
                <c:pt idx="255">
                  <c:v>2.7603216078995242E-3</c:v>
                </c:pt>
                <c:pt idx="256">
                  <c:v>2.7259607580086588E-3</c:v>
                </c:pt>
                <c:pt idx="257">
                  <c:v>2.6801462914875047E-3</c:v>
                </c:pt>
                <c:pt idx="258">
                  <c:v>2.6572390582269281E-3</c:v>
                </c:pt>
                <c:pt idx="259">
                  <c:v>2.6572390582269281E-3</c:v>
                </c:pt>
                <c:pt idx="260">
                  <c:v>2.6457854415966394E-3</c:v>
                </c:pt>
                <c:pt idx="261">
                  <c:v>2.6343318249663506E-3</c:v>
                </c:pt>
                <c:pt idx="262">
                  <c:v>2.6228782083360627E-3</c:v>
                </c:pt>
                <c:pt idx="263">
                  <c:v>2.4510739588817355E-3</c:v>
                </c:pt>
                <c:pt idx="264">
                  <c:v>2.1750417980917827E-3</c:v>
                </c:pt>
                <c:pt idx="265">
                  <c:v>2.0364530368652922E-3</c:v>
                </c:pt>
                <c:pt idx="266">
                  <c:v>5.6340340204389045E-3</c:v>
                </c:pt>
                <c:pt idx="267">
                  <c:v>5.8802867779901069E-2</c:v>
                </c:pt>
                <c:pt idx="268">
                  <c:v>0.10170811567696172</c:v>
                </c:pt>
                <c:pt idx="269">
                  <c:v>6.6087367956764551E-2</c:v>
                </c:pt>
                <c:pt idx="270">
                  <c:v>2.5495750619022164E-2</c:v>
                </c:pt>
                <c:pt idx="271">
                  <c:v>9.3576047869456894E-3</c:v>
                </c:pt>
                <c:pt idx="272">
                  <c:v>3.9400441208192385E-3</c:v>
                </c:pt>
                <c:pt idx="273">
                  <c:v>2.8863113908326977E-3</c:v>
                </c:pt>
                <c:pt idx="274">
                  <c:v>2.6572390582269281E-3</c:v>
                </c:pt>
                <c:pt idx="275">
                  <c:v>2.5541565085543316E-3</c:v>
                </c:pt>
                <c:pt idx="276">
                  <c:v>2.4854348087726009E-3</c:v>
                </c:pt>
                <c:pt idx="277">
                  <c:v>2.4281667256211585E-3</c:v>
                </c:pt>
                <c:pt idx="278">
                  <c:v>2.3823522591000044E-3</c:v>
                </c:pt>
                <c:pt idx="279">
                  <c:v>2.325084175948562E-3</c:v>
                </c:pt>
                <c:pt idx="280">
                  <c:v>2.2678160927971196E-3</c:v>
                </c:pt>
                <c:pt idx="281">
                  <c:v>2.240327412884427E-3</c:v>
                </c:pt>
                <c:pt idx="282">
                  <c:v>2.2368913278953406E-3</c:v>
                </c:pt>
                <c:pt idx="283">
                  <c:v>2.2437634978735134E-3</c:v>
                </c:pt>
                <c:pt idx="284">
                  <c:v>2.235745966232312E-3</c:v>
                </c:pt>
                <c:pt idx="285">
                  <c:v>2.2105480096456772E-3</c:v>
                </c:pt>
                <c:pt idx="286">
                  <c:v>2.1876407763851001E-3</c:v>
                </c:pt>
                <c:pt idx="287">
                  <c:v>2.1784778830808696E-3</c:v>
                </c:pt>
                <c:pt idx="288">
                  <c:v>2.1761871597548118E-3</c:v>
                </c:pt>
                <c:pt idx="289">
                  <c:v>2.150989203168177E-3</c:v>
                </c:pt>
                <c:pt idx="290">
                  <c:v>2.1223551615924558E-3</c:v>
                </c:pt>
                <c:pt idx="291">
                  <c:v>2.1177737149403403E-3</c:v>
                </c:pt>
                <c:pt idx="292">
                  <c:v>2.1303726932336577E-3</c:v>
                </c:pt>
                <c:pt idx="293">
                  <c:v>2.1464077565160615E-3</c:v>
                </c:pt>
                <c:pt idx="294">
                  <c:v>2.1349541398857728E-3</c:v>
                </c:pt>
                <c:pt idx="295">
                  <c:v>2.1200644382663981E-3</c:v>
                </c:pt>
                <c:pt idx="296">
                  <c:v>2.0948664816797637E-3</c:v>
                </c:pt>
                <c:pt idx="297">
                  <c:v>2.0731046100822153E-3</c:v>
                </c:pt>
                <c:pt idx="298">
                  <c:v>2.1017386516579365E-3</c:v>
                </c:pt>
                <c:pt idx="299">
                  <c:v>2.1303726932336577E-3</c:v>
                </c:pt>
                <c:pt idx="300">
                  <c:v>2.1292273315706291E-3</c:v>
                </c:pt>
                <c:pt idx="301">
                  <c:v>2.1246458849185136E-3</c:v>
                </c:pt>
                <c:pt idx="302">
                  <c:v>2.1166283532773117E-3</c:v>
                </c:pt>
                <c:pt idx="303">
                  <c:v>2.1235005232554849E-3</c:v>
                </c:pt>
                <c:pt idx="304">
                  <c:v>2.1830593297329846E-3</c:v>
                </c:pt>
                <c:pt idx="305">
                  <c:v>2.1750417980917827E-3</c:v>
                </c:pt>
                <c:pt idx="306">
                  <c:v>2.0960118433427924E-3</c:v>
                </c:pt>
                <c:pt idx="307">
                  <c:v>2.0547788234737538E-3</c:v>
                </c:pt>
                <c:pt idx="308">
                  <c:v>2.0055282719635133E-3</c:v>
                </c:pt>
                <c:pt idx="309">
                  <c:v>2.0421798451804364E-3</c:v>
                </c:pt>
                <c:pt idx="310">
                  <c:v>2.106320098310052E-3</c:v>
                </c:pt>
                <c:pt idx="311">
                  <c:v>2.08799431170159E-3</c:v>
                </c:pt>
                <c:pt idx="312">
                  <c:v>2.0776860567343308E-3</c:v>
                </c:pt>
                <c:pt idx="313">
                  <c:v>2.0731046100822153E-3</c:v>
                </c:pt>
                <c:pt idx="314">
                  <c:v>2.0593602701258693E-3</c:v>
                </c:pt>
                <c:pt idx="315">
                  <c:v>2.0444705685064941E-3</c:v>
                </c:pt>
                <c:pt idx="316">
                  <c:v>2.0375983985283213E-3</c:v>
                </c:pt>
                <c:pt idx="317">
                  <c:v>2.0318715902131771E-3</c:v>
                </c:pt>
                <c:pt idx="318">
                  <c:v>2.0593602701258693E-3</c:v>
                </c:pt>
                <c:pt idx="319">
                  <c:v>2.0284355052240903E-3</c:v>
                </c:pt>
                <c:pt idx="320">
                  <c:v>1.9528416354641863E-3</c:v>
                </c:pt>
                <c:pt idx="321">
                  <c:v>1.9425333804969267E-3</c:v>
                </c:pt>
                <c:pt idx="322">
                  <c:v>1.9585684437793305E-3</c:v>
                </c:pt>
                <c:pt idx="323">
                  <c:v>1.9688766987465901E-3</c:v>
                </c:pt>
                <c:pt idx="324">
                  <c:v>1.9539869971272154E-3</c:v>
                </c:pt>
                <c:pt idx="325">
                  <c:v>1.7913456409771186E-3</c:v>
                </c:pt>
                <c:pt idx="326">
                  <c:v>1.5416567984368296E-3</c:v>
                </c:pt>
                <c:pt idx="327">
                  <c:v>1.479807268633272E-3</c:v>
                </c:pt>
                <c:pt idx="328">
                  <c:v>1.7672930460535129E-3</c:v>
                </c:pt>
                <c:pt idx="329">
                  <c:v>2.1761871597548118E-3</c:v>
                </c:pt>
                <c:pt idx="330">
                  <c:v>2.3594450258394278E-3</c:v>
                </c:pt>
                <c:pt idx="331">
                  <c:v>2.3365377925788503E-3</c:v>
                </c:pt>
                <c:pt idx="332">
                  <c:v>2.2483449445256294E-3</c:v>
                </c:pt>
                <c:pt idx="333">
                  <c:v>2.3743347274588025E-3</c:v>
                </c:pt>
                <c:pt idx="334">
                  <c:v>2.5770637418149086E-3</c:v>
                </c:pt>
                <c:pt idx="335">
                  <c:v>2.3983873223824082E-3</c:v>
                </c:pt>
                <c:pt idx="336">
                  <c:v>2.1635881814614944E-3</c:v>
                </c:pt>
                <c:pt idx="337">
                  <c:v>2.1635881814614944E-3</c:v>
                </c:pt>
                <c:pt idx="338">
                  <c:v>2.1567160114833216E-3</c:v>
                </c:pt>
                <c:pt idx="339">
                  <c:v>2.1658789047875517E-3</c:v>
                </c:pt>
                <c:pt idx="340">
                  <c:v>2.2586531994928886E-3</c:v>
                </c:pt>
                <c:pt idx="341">
                  <c:v>2.3136305593182737E-3</c:v>
                </c:pt>
                <c:pt idx="342">
                  <c:v>2.2563624761668313E-3</c:v>
                </c:pt>
                <c:pt idx="343">
                  <c:v>2.2162748179608213E-3</c:v>
                </c:pt>
                <c:pt idx="344">
                  <c:v>2.5026152337180333E-3</c:v>
                </c:pt>
                <c:pt idx="345">
                  <c:v>2.79468245779039E-3</c:v>
                </c:pt>
                <c:pt idx="346">
                  <c:v>2.611424591705774E-3</c:v>
                </c:pt>
                <c:pt idx="347">
                  <c:v>2.4625275755120234E-3</c:v>
                </c:pt>
                <c:pt idx="348">
                  <c:v>2.5885173584451969E-3</c:v>
                </c:pt>
                <c:pt idx="349">
                  <c:v>2.5770637418149086E-3</c:v>
                </c:pt>
                <c:pt idx="350">
                  <c:v>2.5541565085543316E-3</c:v>
                </c:pt>
                <c:pt idx="351">
                  <c:v>2.8748577742024094E-3</c:v>
                </c:pt>
                <c:pt idx="352">
                  <c:v>3.103930106808179E-3</c:v>
                </c:pt>
                <c:pt idx="353">
                  <c:v>2.8519505409418319E-3</c:v>
                </c:pt>
                <c:pt idx="354">
                  <c:v>2.5541565085543316E-3</c:v>
                </c:pt>
                <c:pt idx="355">
                  <c:v>2.5083420420331775E-3</c:v>
                </c:pt>
                <c:pt idx="356">
                  <c:v>2.7259607580086588E-3</c:v>
                </c:pt>
                <c:pt idx="357">
                  <c:v>2.7145071413783705E-3</c:v>
                </c:pt>
                <c:pt idx="358">
                  <c:v>2.3983873223824082E-3</c:v>
                </c:pt>
                <c:pt idx="359">
                  <c:v>2.2632346461450041E-3</c:v>
                </c:pt>
                <c:pt idx="360">
                  <c:v>2.2529263911777444E-3</c:v>
                </c:pt>
                <c:pt idx="361">
                  <c:v>2.2632346461450041E-3</c:v>
                </c:pt>
                <c:pt idx="362">
                  <c:v>2.3491367708721677E-3</c:v>
                </c:pt>
                <c:pt idx="363">
                  <c:v>2.2678160927971196E-3</c:v>
                </c:pt>
                <c:pt idx="364">
                  <c:v>2.1464077565160615E-3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087360"/>
        <c:axId val="98923264"/>
      </c:barChart>
      <c:dateAx>
        <c:axId val="850873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98923264"/>
        <c:crosses val="autoZero"/>
        <c:auto val="1"/>
        <c:lblOffset val="100"/>
        <c:baseTimeUnit val="days"/>
        <c:noMultiLvlLbl val="0"/>
      </c:dateAx>
      <c:valAx>
        <c:axId val="98923264"/>
        <c:scaling>
          <c:orientation val="minMax"/>
          <c:max val="0.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087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[WaterBalance2004.xlsx]TrinityRiver05!$G$4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[WaterBalance2004.xlsx]TrinityRiver05!$A$5:$A$369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[WaterBalance2004.xlsx]TrinityRiver05!$G$5:$G$369</c:f>
              <c:numCache>
                <c:formatCode>General</c:formatCode>
                <c:ptCount val="365"/>
                <c:pt idx="0">
                  <c:v>3.996850393700787E-3</c:v>
                </c:pt>
                <c:pt idx="1">
                  <c:v>3.9837401574803148E-3</c:v>
                </c:pt>
                <c:pt idx="2">
                  <c:v>5.8989370078740156E-3</c:v>
                </c:pt>
                <c:pt idx="3">
                  <c:v>7.1341732283464561E-3</c:v>
                </c:pt>
                <c:pt idx="4">
                  <c:v>5.2919685039370086E-3</c:v>
                </c:pt>
                <c:pt idx="5">
                  <c:v>6.9947244094488194E-3</c:v>
                </c:pt>
                <c:pt idx="6">
                  <c:v>4.815433070866142E-3</c:v>
                </c:pt>
                <c:pt idx="7">
                  <c:v>4.952401574803149E-3</c:v>
                </c:pt>
                <c:pt idx="8">
                  <c:v>5.4182677165354326E-3</c:v>
                </c:pt>
                <c:pt idx="9">
                  <c:v>4.801496062992126E-3</c:v>
                </c:pt>
                <c:pt idx="10">
                  <c:v>6.4000787401574813E-3</c:v>
                </c:pt>
                <c:pt idx="11">
                  <c:v>7.213740157480315E-3</c:v>
                </c:pt>
                <c:pt idx="12">
                  <c:v>1.2224370078740159E-2</c:v>
                </c:pt>
                <c:pt idx="13">
                  <c:v>6.6977952755905516E-3</c:v>
                </c:pt>
                <c:pt idx="14">
                  <c:v>5.8915354330708663E-3</c:v>
                </c:pt>
                <c:pt idx="15">
                  <c:v>5.4117322834645668E-3</c:v>
                </c:pt>
                <c:pt idx="16">
                  <c:v>4.3151181102362201E-3</c:v>
                </c:pt>
                <c:pt idx="17">
                  <c:v>4.3339763779527557E-3</c:v>
                </c:pt>
                <c:pt idx="18">
                  <c:v>5.92271653543307E-3</c:v>
                </c:pt>
                <c:pt idx="19">
                  <c:v>5.9038582677165352E-3</c:v>
                </c:pt>
                <c:pt idx="20">
                  <c:v>6.1909055118110233E-3</c:v>
                </c:pt>
                <c:pt idx="21">
                  <c:v>9.210118110236221E-3</c:v>
                </c:pt>
                <c:pt idx="22">
                  <c:v>6.3820472440944877E-3</c:v>
                </c:pt>
                <c:pt idx="23">
                  <c:v>6.0555905511811029E-3</c:v>
                </c:pt>
                <c:pt idx="24">
                  <c:v>7.364645669291338E-3</c:v>
                </c:pt>
                <c:pt idx="25">
                  <c:v>6.6928740157480319E-3</c:v>
                </c:pt>
                <c:pt idx="26">
                  <c:v>4.6046456692913386E-3</c:v>
                </c:pt>
                <c:pt idx="27">
                  <c:v>6.7092913385826776E-3</c:v>
                </c:pt>
                <c:pt idx="28">
                  <c:v>6.0744488188976386E-3</c:v>
                </c:pt>
                <c:pt idx="29">
                  <c:v>4.2503149606299209E-3</c:v>
                </c:pt>
                <c:pt idx="30">
                  <c:v>5.0836220472440944E-3</c:v>
                </c:pt>
                <c:pt idx="31">
                  <c:v>3.902535433070866E-3</c:v>
                </c:pt>
                <c:pt idx="32">
                  <c:v>6.9094094488188979E-3</c:v>
                </c:pt>
                <c:pt idx="33">
                  <c:v>8.133188976377952E-3</c:v>
                </c:pt>
                <c:pt idx="34">
                  <c:v>7.2949212598425192E-3</c:v>
                </c:pt>
                <c:pt idx="35">
                  <c:v>7.0127559055118104E-3</c:v>
                </c:pt>
                <c:pt idx="36">
                  <c:v>6.9938976377952747E-3</c:v>
                </c:pt>
                <c:pt idx="37">
                  <c:v>5.3009842519685033E-3</c:v>
                </c:pt>
                <c:pt idx="38">
                  <c:v>6.5977559055118108E-3</c:v>
                </c:pt>
                <c:pt idx="39">
                  <c:v>8.521968503937008E-3</c:v>
                </c:pt>
                <c:pt idx="40">
                  <c:v>8.0405118110236217E-3</c:v>
                </c:pt>
                <c:pt idx="41">
                  <c:v>7.3367716535433069E-3</c:v>
                </c:pt>
                <c:pt idx="42">
                  <c:v>7.1267716535433068E-3</c:v>
                </c:pt>
                <c:pt idx="43">
                  <c:v>1.0218976377952757E-2</c:v>
                </c:pt>
                <c:pt idx="44">
                  <c:v>1.1477165354330708E-2</c:v>
                </c:pt>
                <c:pt idx="45">
                  <c:v>1.1235196850393701E-2</c:v>
                </c:pt>
                <c:pt idx="46">
                  <c:v>1.063236220472441E-2</c:v>
                </c:pt>
                <c:pt idx="47">
                  <c:v>1.1275393700787402E-2</c:v>
                </c:pt>
                <c:pt idx="48">
                  <c:v>5.7816535433070871E-3</c:v>
                </c:pt>
                <c:pt idx="49">
                  <c:v>5.7529133858267717E-3</c:v>
                </c:pt>
                <c:pt idx="50">
                  <c:v>9.7645669291338572E-3</c:v>
                </c:pt>
                <c:pt idx="51">
                  <c:v>1.1363149606299212E-2</c:v>
                </c:pt>
                <c:pt idx="52">
                  <c:v>1.0803779527559055E-2</c:v>
                </c:pt>
                <c:pt idx="53">
                  <c:v>1.1208976377952757E-2</c:v>
                </c:pt>
                <c:pt idx="54">
                  <c:v>8.7138976377952766E-3</c:v>
                </c:pt>
                <c:pt idx="55">
                  <c:v>1.1793779527559054E-2</c:v>
                </c:pt>
                <c:pt idx="56">
                  <c:v>7.6517322834645666E-3</c:v>
                </c:pt>
                <c:pt idx="57">
                  <c:v>9.5693700787401574E-3</c:v>
                </c:pt>
                <c:pt idx="58">
                  <c:v>1.208988188976378E-2</c:v>
                </c:pt>
                <c:pt idx="59">
                  <c:v>1.1530472440944883E-2</c:v>
                </c:pt>
                <c:pt idx="60">
                  <c:v>7.2621259842519693E-3</c:v>
                </c:pt>
                <c:pt idx="61">
                  <c:v>1.0177952755905512E-2</c:v>
                </c:pt>
                <c:pt idx="62">
                  <c:v>8.9894881889763783E-3</c:v>
                </c:pt>
                <c:pt idx="63">
                  <c:v>1.0753740157480315E-2</c:v>
                </c:pt>
                <c:pt idx="64">
                  <c:v>6.3106692913385814E-3</c:v>
                </c:pt>
                <c:pt idx="65">
                  <c:v>1.0235393700787401E-2</c:v>
                </c:pt>
                <c:pt idx="66">
                  <c:v>1.4435669291338583E-2</c:v>
                </c:pt>
                <c:pt idx="67">
                  <c:v>1.4860551181102364E-2</c:v>
                </c:pt>
                <c:pt idx="68">
                  <c:v>1.4502125984251969E-2</c:v>
                </c:pt>
                <c:pt idx="69">
                  <c:v>1.5998188976377954E-2</c:v>
                </c:pt>
                <c:pt idx="70">
                  <c:v>1.7556574803149608E-2</c:v>
                </c:pt>
                <c:pt idx="71">
                  <c:v>1.3946811023622045E-2</c:v>
                </c:pt>
                <c:pt idx="72">
                  <c:v>1.4581653543307085E-2</c:v>
                </c:pt>
                <c:pt idx="73">
                  <c:v>6.5575590551181099E-3</c:v>
                </c:pt>
                <c:pt idx="74">
                  <c:v>7.6394094488188976E-3</c:v>
                </c:pt>
                <c:pt idx="75">
                  <c:v>1.2613976377952755E-2</c:v>
                </c:pt>
                <c:pt idx="76">
                  <c:v>1.4703070866141732E-2</c:v>
                </c:pt>
                <c:pt idx="77">
                  <c:v>1.1813464566929133E-2</c:v>
                </c:pt>
                <c:pt idx="78">
                  <c:v>1.49598031496063E-2</c:v>
                </c:pt>
                <c:pt idx="79">
                  <c:v>1.6429606299212599E-2</c:v>
                </c:pt>
                <c:pt idx="80">
                  <c:v>1.6646968503937008E-2</c:v>
                </c:pt>
                <c:pt idx="81">
                  <c:v>1.4640708661417321E-2</c:v>
                </c:pt>
                <c:pt idx="82">
                  <c:v>1.5535590551181103E-2</c:v>
                </c:pt>
                <c:pt idx="83">
                  <c:v>1.474488188976378E-2</c:v>
                </c:pt>
                <c:pt idx="84">
                  <c:v>1.1499330708661416E-2</c:v>
                </c:pt>
                <c:pt idx="85">
                  <c:v>1.1595275590551181E-2</c:v>
                </c:pt>
                <c:pt idx="86">
                  <c:v>1.8407125984251968E-2</c:v>
                </c:pt>
                <c:pt idx="87">
                  <c:v>1.7605787401574802E-2</c:v>
                </c:pt>
                <c:pt idx="88">
                  <c:v>1.9723582677165351E-2</c:v>
                </c:pt>
                <c:pt idx="89">
                  <c:v>1.6526377952755904E-2</c:v>
                </c:pt>
                <c:pt idx="90">
                  <c:v>1.9207637795275588E-2</c:v>
                </c:pt>
                <c:pt idx="91">
                  <c:v>1.9731771653543308E-2</c:v>
                </c:pt>
                <c:pt idx="92">
                  <c:v>2.0818543307086615E-2</c:v>
                </c:pt>
                <c:pt idx="93">
                  <c:v>1.7757519685039372E-2</c:v>
                </c:pt>
                <c:pt idx="94">
                  <c:v>2.0872677165354334E-2</c:v>
                </c:pt>
                <c:pt idx="95">
                  <c:v>2.0232086614173226E-2</c:v>
                </c:pt>
                <c:pt idx="96">
                  <c:v>2.1726535433070866E-2</c:v>
                </c:pt>
                <c:pt idx="97">
                  <c:v>1.8973070866141733E-2</c:v>
                </c:pt>
                <c:pt idx="98">
                  <c:v>2.333740157480315E-2</c:v>
                </c:pt>
                <c:pt idx="99">
                  <c:v>2.1442716535433073E-2</c:v>
                </c:pt>
                <c:pt idx="100">
                  <c:v>2.1550984251968504E-2</c:v>
                </c:pt>
                <c:pt idx="101">
                  <c:v>2.4073976377952756E-2</c:v>
                </c:pt>
                <c:pt idx="102">
                  <c:v>2.3126614173228349E-2</c:v>
                </c:pt>
                <c:pt idx="103">
                  <c:v>1.8676968503937009E-2</c:v>
                </c:pt>
                <c:pt idx="104">
                  <c:v>1.8888582677165353E-2</c:v>
                </c:pt>
                <c:pt idx="105">
                  <c:v>2.2455669291338583E-2</c:v>
                </c:pt>
                <c:pt idx="106">
                  <c:v>2.3132362204724411E-2</c:v>
                </c:pt>
                <c:pt idx="107">
                  <c:v>1.9457007874015747E-2</c:v>
                </c:pt>
                <c:pt idx="108">
                  <c:v>2.210464566929134E-2</c:v>
                </c:pt>
                <c:pt idx="109">
                  <c:v>2.2661574803149606E-2</c:v>
                </c:pt>
                <c:pt idx="110">
                  <c:v>2.3005236220472441E-2</c:v>
                </c:pt>
                <c:pt idx="111">
                  <c:v>2.3100354330708658E-2</c:v>
                </c:pt>
                <c:pt idx="112">
                  <c:v>2.2000472440944881E-2</c:v>
                </c:pt>
                <c:pt idx="113">
                  <c:v>1.860972440944882E-2</c:v>
                </c:pt>
                <c:pt idx="114">
                  <c:v>1.3882834645669291E-2</c:v>
                </c:pt>
                <c:pt idx="115">
                  <c:v>2.2125157480314961E-2</c:v>
                </c:pt>
                <c:pt idx="116">
                  <c:v>2.4498818897637793E-2</c:v>
                </c:pt>
                <c:pt idx="117">
                  <c:v>2.6336102362204725E-2</c:v>
                </c:pt>
                <c:pt idx="118">
                  <c:v>2.1131062992125985E-2</c:v>
                </c:pt>
                <c:pt idx="119">
                  <c:v>1.649767716535433E-2</c:v>
                </c:pt>
                <c:pt idx="120">
                  <c:v>1.9737519685039371E-2</c:v>
                </c:pt>
                <c:pt idx="121">
                  <c:v>1.6832322834645669E-2</c:v>
                </c:pt>
                <c:pt idx="122">
                  <c:v>1.053311023622047E-2</c:v>
                </c:pt>
                <c:pt idx="123">
                  <c:v>5.8374015748031503E-3</c:v>
                </c:pt>
                <c:pt idx="124">
                  <c:v>1.6559212598425195E-2</c:v>
                </c:pt>
                <c:pt idx="125">
                  <c:v>2.2627913385826769E-2</c:v>
                </c:pt>
                <c:pt idx="126">
                  <c:v>2.123275590551181E-2</c:v>
                </c:pt>
                <c:pt idx="127">
                  <c:v>1.8283267716535434E-2</c:v>
                </c:pt>
                <c:pt idx="128">
                  <c:v>2.3304606299212598E-2</c:v>
                </c:pt>
                <c:pt idx="129">
                  <c:v>2.5052480314960632E-2</c:v>
                </c:pt>
                <c:pt idx="130">
                  <c:v>2.4033779527559054E-2</c:v>
                </c:pt>
                <c:pt idx="131">
                  <c:v>1.726787401574803E-2</c:v>
                </c:pt>
                <c:pt idx="132">
                  <c:v>2.0265708661417324E-2</c:v>
                </c:pt>
                <c:pt idx="133">
                  <c:v>2.3143031496062994E-2</c:v>
                </c:pt>
                <c:pt idx="134">
                  <c:v>2.1951259842519683E-2</c:v>
                </c:pt>
                <c:pt idx="135">
                  <c:v>2.0237834645669289E-2</c:v>
                </c:pt>
                <c:pt idx="136">
                  <c:v>2.2618897637795277E-2</c:v>
                </c:pt>
                <c:pt idx="137">
                  <c:v>2.2058700787401575E-2</c:v>
                </c:pt>
                <c:pt idx="138">
                  <c:v>2.1820826771653541E-2</c:v>
                </c:pt>
                <c:pt idx="139">
                  <c:v>2.2260472440944885E-2</c:v>
                </c:pt>
                <c:pt idx="140">
                  <c:v>2.2245708661417323E-2</c:v>
                </c:pt>
                <c:pt idx="141">
                  <c:v>2.1920905511811025E-2</c:v>
                </c:pt>
                <c:pt idx="142">
                  <c:v>2.0770157480314959E-2</c:v>
                </c:pt>
                <c:pt idx="143">
                  <c:v>1.8717165354330708E-2</c:v>
                </c:pt>
                <c:pt idx="144">
                  <c:v>1.8284094488188976E-2</c:v>
                </c:pt>
                <c:pt idx="145">
                  <c:v>1.7401535433070867E-2</c:v>
                </c:pt>
                <c:pt idx="146">
                  <c:v>1.6692086614173228E-2</c:v>
                </c:pt>
                <c:pt idx="147">
                  <c:v>1.7368740157480314E-2</c:v>
                </c:pt>
                <c:pt idx="148">
                  <c:v>1.943074803149606E-2</c:v>
                </c:pt>
                <c:pt idx="149">
                  <c:v>1.8138937007874015E-2</c:v>
                </c:pt>
                <c:pt idx="150">
                  <c:v>1.7446653543307086E-2</c:v>
                </c:pt>
                <c:pt idx="151">
                  <c:v>2.3672047244094489E-2</c:v>
                </c:pt>
                <c:pt idx="152">
                  <c:v>2.391811023622047E-2</c:v>
                </c:pt>
                <c:pt idx="153">
                  <c:v>2.3339055118110234E-2</c:v>
                </c:pt>
                <c:pt idx="154">
                  <c:v>2.3990314960629918E-2</c:v>
                </c:pt>
                <c:pt idx="155">
                  <c:v>1.915023622047244E-2</c:v>
                </c:pt>
                <c:pt idx="156">
                  <c:v>2.0306732283464569E-2</c:v>
                </c:pt>
                <c:pt idx="157">
                  <c:v>1.9852322834645667E-2</c:v>
                </c:pt>
                <c:pt idx="158">
                  <c:v>2.0216496062992126E-2</c:v>
                </c:pt>
                <c:pt idx="159">
                  <c:v>1.7317874015748028E-2</c:v>
                </c:pt>
                <c:pt idx="160">
                  <c:v>1.6288543307086616E-2</c:v>
                </c:pt>
                <c:pt idx="161">
                  <c:v>2.2707480314960629E-2</c:v>
                </c:pt>
                <c:pt idx="162">
                  <c:v>2.0218149606299213E-2</c:v>
                </c:pt>
                <c:pt idx="163">
                  <c:v>1.8824606299212596E-2</c:v>
                </c:pt>
                <c:pt idx="164">
                  <c:v>2.1377125984251968E-2</c:v>
                </c:pt>
                <c:pt idx="165">
                  <c:v>1.8336574803149607E-2</c:v>
                </c:pt>
                <c:pt idx="166">
                  <c:v>1.6622362204724409E-2</c:v>
                </c:pt>
                <c:pt idx="167">
                  <c:v>1.4880236220472442E-2</c:v>
                </c:pt>
                <c:pt idx="168">
                  <c:v>1.2361377952755905E-2</c:v>
                </c:pt>
                <c:pt idx="169">
                  <c:v>1.0700433070866142E-2</c:v>
                </c:pt>
                <c:pt idx="170">
                  <c:v>9.7137401574803155E-3</c:v>
                </c:pt>
                <c:pt idx="171">
                  <c:v>8.9230314960629924E-3</c:v>
                </c:pt>
                <c:pt idx="172">
                  <c:v>8.4325590551181089E-3</c:v>
                </c:pt>
                <c:pt idx="173">
                  <c:v>8.096259842519684E-3</c:v>
                </c:pt>
                <c:pt idx="174">
                  <c:v>7.3916929133858271E-3</c:v>
                </c:pt>
                <c:pt idx="175">
                  <c:v>7.3096850393700782E-3</c:v>
                </c:pt>
                <c:pt idx="176">
                  <c:v>6.436968503937008E-3</c:v>
                </c:pt>
                <c:pt idx="177">
                  <c:v>7.295748031496063E-3</c:v>
                </c:pt>
                <c:pt idx="178">
                  <c:v>7.1833858267716533E-3</c:v>
                </c:pt>
                <c:pt idx="179">
                  <c:v>7.1973228346456693E-3</c:v>
                </c:pt>
                <c:pt idx="180">
                  <c:v>7.1341732283464561E-3</c:v>
                </c:pt>
                <c:pt idx="181">
                  <c:v>1.1108897637795274E-2</c:v>
                </c:pt>
                <c:pt idx="182">
                  <c:v>1.3724566929133857E-2</c:v>
                </c:pt>
                <c:pt idx="183">
                  <c:v>1.3973897637795277E-2</c:v>
                </c:pt>
                <c:pt idx="184">
                  <c:v>1.3622007874015749E-2</c:v>
                </c:pt>
                <c:pt idx="185">
                  <c:v>1.4672716535433072E-2</c:v>
                </c:pt>
                <c:pt idx="186">
                  <c:v>1.1138425196850394E-2</c:v>
                </c:pt>
                <c:pt idx="187">
                  <c:v>1.5939921259842518E-2</c:v>
                </c:pt>
                <c:pt idx="188">
                  <c:v>1.7317086614173229E-2</c:v>
                </c:pt>
                <c:pt idx="189">
                  <c:v>1.4461102362204726E-2</c:v>
                </c:pt>
                <c:pt idx="190">
                  <c:v>1.3138937007874014E-2</c:v>
                </c:pt>
                <c:pt idx="191">
                  <c:v>1.2130866141732283E-2</c:v>
                </c:pt>
                <c:pt idx="192">
                  <c:v>1.2569685039370077E-2</c:v>
                </c:pt>
                <c:pt idx="193">
                  <c:v>1.4453700787401574E-2</c:v>
                </c:pt>
                <c:pt idx="194">
                  <c:v>1.5177125984251968E-2</c:v>
                </c:pt>
                <c:pt idx="195">
                  <c:v>1.7603307086614173E-2</c:v>
                </c:pt>
                <c:pt idx="196">
                  <c:v>1.7883031496062993E-2</c:v>
                </c:pt>
                <c:pt idx="197">
                  <c:v>1.874751968503937E-2</c:v>
                </c:pt>
                <c:pt idx="198">
                  <c:v>1.8029842519685039E-2</c:v>
                </c:pt>
                <c:pt idx="199">
                  <c:v>1.7686181102362204E-2</c:v>
                </c:pt>
                <c:pt idx="200">
                  <c:v>1.6649409448818899E-2</c:v>
                </c:pt>
                <c:pt idx="201">
                  <c:v>1.4933543307086614E-2</c:v>
                </c:pt>
                <c:pt idx="202">
                  <c:v>1.4188779527559056E-2</c:v>
                </c:pt>
                <c:pt idx="203">
                  <c:v>1.3510472440944882E-2</c:v>
                </c:pt>
                <c:pt idx="204">
                  <c:v>1.1518188976377953E-2</c:v>
                </c:pt>
                <c:pt idx="205">
                  <c:v>1.0854645669291339E-2</c:v>
                </c:pt>
                <c:pt idx="206">
                  <c:v>9.5619685039370073E-3</c:v>
                </c:pt>
                <c:pt idx="207">
                  <c:v>1.1534606299212597E-2</c:v>
                </c:pt>
                <c:pt idx="208">
                  <c:v>1.1633818897637795E-2</c:v>
                </c:pt>
                <c:pt idx="209">
                  <c:v>1.0761141732283463E-2</c:v>
                </c:pt>
                <c:pt idx="210">
                  <c:v>1.1104803149606298E-2</c:v>
                </c:pt>
                <c:pt idx="211">
                  <c:v>9.4602755905511815E-3</c:v>
                </c:pt>
                <c:pt idx="212">
                  <c:v>7.591023622047245E-3</c:v>
                </c:pt>
                <c:pt idx="213">
                  <c:v>8.4604330708661427E-3</c:v>
                </c:pt>
                <c:pt idx="214">
                  <c:v>7.5196456692913386E-3</c:v>
                </c:pt>
                <c:pt idx="215">
                  <c:v>1.0175511811023623E-2</c:v>
                </c:pt>
                <c:pt idx="216">
                  <c:v>1.0429763779527557E-2</c:v>
                </c:pt>
                <c:pt idx="217">
                  <c:v>1.3804094488188976E-2</c:v>
                </c:pt>
                <c:pt idx="218">
                  <c:v>1.4885157480314961E-2</c:v>
                </c:pt>
                <c:pt idx="219">
                  <c:v>1.4814606299212598E-2</c:v>
                </c:pt>
                <c:pt idx="220">
                  <c:v>1.4349566929133858E-2</c:v>
                </c:pt>
                <c:pt idx="221">
                  <c:v>1.4896614173228346E-2</c:v>
                </c:pt>
                <c:pt idx="222">
                  <c:v>1.534283464566929E-2</c:v>
                </c:pt>
                <c:pt idx="223">
                  <c:v>1.4333976377952754E-2</c:v>
                </c:pt>
                <c:pt idx="224">
                  <c:v>1.325948818897638E-2</c:v>
                </c:pt>
                <c:pt idx="225">
                  <c:v>1.5790669291338582E-2</c:v>
                </c:pt>
                <c:pt idx="226">
                  <c:v>1.5700433070866143E-2</c:v>
                </c:pt>
                <c:pt idx="227">
                  <c:v>1.5005708661417323E-2</c:v>
                </c:pt>
                <c:pt idx="228">
                  <c:v>1.6654330708661416E-2</c:v>
                </c:pt>
                <c:pt idx="229">
                  <c:v>1.7168622047244095E-2</c:v>
                </c:pt>
                <c:pt idx="230">
                  <c:v>1.5549527559055117E-2</c:v>
                </c:pt>
                <c:pt idx="231">
                  <c:v>1.501720472440945E-2</c:v>
                </c:pt>
                <c:pt idx="232">
                  <c:v>1.3774566929133859E-2</c:v>
                </c:pt>
                <c:pt idx="233">
                  <c:v>1.3180748031496062E-2</c:v>
                </c:pt>
                <c:pt idx="234">
                  <c:v>1.2845275590551182E-2</c:v>
                </c:pt>
                <c:pt idx="235">
                  <c:v>1.251720472440945E-2</c:v>
                </c:pt>
                <c:pt idx="236">
                  <c:v>1.1287716535433073E-2</c:v>
                </c:pt>
                <c:pt idx="237">
                  <c:v>1.0806259842519685E-2</c:v>
                </c:pt>
                <c:pt idx="238">
                  <c:v>1.0532283464566928E-2</c:v>
                </c:pt>
                <c:pt idx="239">
                  <c:v>1.3270157480314959E-2</c:v>
                </c:pt>
                <c:pt idx="240">
                  <c:v>1.2737834645669292E-2</c:v>
                </c:pt>
                <c:pt idx="241">
                  <c:v>1.2195669291338581E-2</c:v>
                </c:pt>
                <c:pt idx="242">
                  <c:v>1.0843149606299212E-2</c:v>
                </c:pt>
                <c:pt idx="243">
                  <c:v>9.6284251968503931E-3</c:v>
                </c:pt>
                <c:pt idx="244">
                  <c:v>8.863976377952755E-3</c:v>
                </c:pt>
                <c:pt idx="245">
                  <c:v>8.2242125984251964E-3</c:v>
                </c:pt>
                <c:pt idx="246">
                  <c:v>8.1340157480314975E-3</c:v>
                </c:pt>
                <c:pt idx="247">
                  <c:v>7.2260236220472443E-3</c:v>
                </c:pt>
                <c:pt idx="248">
                  <c:v>5.8940157480314968E-3</c:v>
                </c:pt>
                <c:pt idx="249">
                  <c:v>5.7012598425196844E-3</c:v>
                </c:pt>
                <c:pt idx="250">
                  <c:v>5.398582677165354E-3</c:v>
                </c:pt>
                <c:pt idx="251">
                  <c:v>5.0007874015748034E-3</c:v>
                </c:pt>
                <c:pt idx="252">
                  <c:v>4.99259842519685E-3</c:v>
                </c:pt>
                <c:pt idx="253">
                  <c:v>5.4707874015748033E-3</c:v>
                </c:pt>
                <c:pt idx="254">
                  <c:v>3.7286496062992123E-3</c:v>
                </c:pt>
                <c:pt idx="255">
                  <c:v>3.5695314960629918E-3</c:v>
                </c:pt>
                <c:pt idx="256">
                  <c:v>4.1207086614173227E-3</c:v>
                </c:pt>
                <c:pt idx="257">
                  <c:v>6.436968503937008E-3</c:v>
                </c:pt>
                <c:pt idx="258">
                  <c:v>1.0919448818897637E-2</c:v>
                </c:pt>
                <c:pt idx="259">
                  <c:v>9.6120078740157475E-3</c:v>
                </c:pt>
                <c:pt idx="260">
                  <c:v>9.7752362204724403E-3</c:v>
                </c:pt>
                <c:pt idx="261">
                  <c:v>8.4743700787401569E-3</c:v>
                </c:pt>
                <c:pt idx="262">
                  <c:v>7.3588976377952755E-3</c:v>
                </c:pt>
                <c:pt idx="263">
                  <c:v>6.6510629921259848E-3</c:v>
                </c:pt>
                <c:pt idx="264">
                  <c:v>5.9358267716535422E-3</c:v>
                </c:pt>
                <c:pt idx="265">
                  <c:v>4.7498031496062991E-3</c:v>
                </c:pt>
                <c:pt idx="266">
                  <c:v>7.753425196850394E-3</c:v>
                </c:pt>
                <c:pt idx="267">
                  <c:v>8.9763385826771656E-3</c:v>
                </c:pt>
                <c:pt idx="268">
                  <c:v>7.6525196850393698E-3</c:v>
                </c:pt>
                <c:pt idx="269">
                  <c:v>6.638740157480315E-3</c:v>
                </c:pt>
                <c:pt idx="270">
                  <c:v>5.7685039370078744E-3</c:v>
                </c:pt>
                <c:pt idx="271">
                  <c:v>8.3800787401574796E-3</c:v>
                </c:pt>
                <c:pt idx="272">
                  <c:v>6.0318110236220477E-3</c:v>
                </c:pt>
                <c:pt idx="273">
                  <c:v>8.4809448818897633E-3</c:v>
                </c:pt>
                <c:pt idx="274">
                  <c:v>7.1628740157480318E-3</c:v>
                </c:pt>
                <c:pt idx="275">
                  <c:v>6.6724015748031492E-3</c:v>
                </c:pt>
                <c:pt idx="276">
                  <c:v>6.2073228346456689E-3</c:v>
                </c:pt>
                <c:pt idx="277">
                  <c:v>6.2483464566929119E-3</c:v>
                </c:pt>
                <c:pt idx="278">
                  <c:v>5.504409448818897E-3</c:v>
                </c:pt>
                <c:pt idx="279">
                  <c:v>4.2912992125984251E-3</c:v>
                </c:pt>
                <c:pt idx="280">
                  <c:v>4.5956299212598422E-3</c:v>
                </c:pt>
                <c:pt idx="281">
                  <c:v>5.2304724409448812E-3</c:v>
                </c:pt>
                <c:pt idx="282">
                  <c:v>5.0655905511811025E-3</c:v>
                </c:pt>
                <c:pt idx="283">
                  <c:v>5.5257480314960632E-3</c:v>
                </c:pt>
                <c:pt idx="284">
                  <c:v>6.9020472440944882E-3</c:v>
                </c:pt>
                <c:pt idx="285">
                  <c:v>6.7183070866141731E-3</c:v>
                </c:pt>
                <c:pt idx="286">
                  <c:v>6.5157086614173222E-3</c:v>
                </c:pt>
                <c:pt idx="287">
                  <c:v>6.0949606299212601E-3</c:v>
                </c:pt>
                <c:pt idx="288">
                  <c:v>5.6528740157480309E-3</c:v>
                </c:pt>
                <c:pt idx="289">
                  <c:v>5.3871259842519685E-3</c:v>
                </c:pt>
                <c:pt idx="290">
                  <c:v>4.9433858267716535E-3</c:v>
                </c:pt>
                <c:pt idx="291">
                  <c:v>4.357755905511811E-3</c:v>
                </c:pt>
                <c:pt idx="292">
                  <c:v>3.4596220472440948E-3</c:v>
                </c:pt>
                <c:pt idx="293">
                  <c:v>2.8567677165354331E-3</c:v>
                </c:pt>
                <c:pt idx="294">
                  <c:v>2.4302598425196852E-3</c:v>
                </c:pt>
                <c:pt idx="295">
                  <c:v>2.8059133858267717E-3</c:v>
                </c:pt>
                <c:pt idx="296">
                  <c:v>2.4081141732283464E-3</c:v>
                </c:pt>
                <c:pt idx="297">
                  <c:v>2.0053897637795273E-3</c:v>
                </c:pt>
                <c:pt idx="298">
                  <c:v>2.1513858267716533E-3</c:v>
                </c:pt>
                <c:pt idx="299">
                  <c:v>1.9250078740157479E-3</c:v>
                </c:pt>
                <c:pt idx="300">
                  <c:v>1.8520118110236222E-3</c:v>
                </c:pt>
                <c:pt idx="301">
                  <c:v>1.8224803149606299E-3</c:v>
                </c:pt>
                <c:pt idx="302">
                  <c:v>1.8585708661417323E-3</c:v>
                </c:pt>
                <c:pt idx="303">
                  <c:v>6.5427952755905509E-3</c:v>
                </c:pt>
                <c:pt idx="304">
                  <c:v>7.1316929133858264E-3</c:v>
                </c:pt>
                <c:pt idx="305">
                  <c:v>6.5296850393700787E-3</c:v>
                </c:pt>
                <c:pt idx="306">
                  <c:v>6.0990551181102359E-3</c:v>
                </c:pt>
                <c:pt idx="307">
                  <c:v>4.5816535433070866E-3</c:v>
                </c:pt>
                <c:pt idx="308">
                  <c:v>4.4676771653543307E-3</c:v>
                </c:pt>
                <c:pt idx="309">
                  <c:v>3.9468110236220467E-3</c:v>
                </c:pt>
                <c:pt idx="310">
                  <c:v>4.0149212598425193E-3</c:v>
                </c:pt>
                <c:pt idx="311">
                  <c:v>3.8976141732283464E-3</c:v>
                </c:pt>
                <c:pt idx="312">
                  <c:v>3.4210708661417326E-3</c:v>
                </c:pt>
                <c:pt idx="313">
                  <c:v>2.9683149606299208E-3</c:v>
                </c:pt>
                <c:pt idx="314">
                  <c:v>2.7673622047244099E-3</c:v>
                </c:pt>
                <c:pt idx="315">
                  <c:v>3.5350826771653543E-3</c:v>
                </c:pt>
                <c:pt idx="316">
                  <c:v>3.1643464566929133E-3</c:v>
                </c:pt>
                <c:pt idx="317">
                  <c:v>3.4645433070866144E-3</c:v>
                </c:pt>
                <c:pt idx="318">
                  <c:v>3.3300275590551183E-3</c:v>
                </c:pt>
                <c:pt idx="319">
                  <c:v>3.2365236220472434E-3</c:v>
                </c:pt>
                <c:pt idx="320">
                  <c:v>1.9291102362204726E-3</c:v>
                </c:pt>
                <c:pt idx="321">
                  <c:v>1.6059448818897639E-3</c:v>
                </c:pt>
                <c:pt idx="322">
                  <c:v>1.699448818897638E-3</c:v>
                </c:pt>
                <c:pt idx="323">
                  <c:v>1.9881653543307085E-3</c:v>
                </c:pt>
                <c:pt idx="324">
                  <c:v>1.6371141732283467E-3</c:v>
                </c:pt>
                <c:pt idx="325">
                  <c:v>1.7289803149606298E-3</c:v>
                </c:pt>
                <c:pt idx="326">
                  <c:v>2.0127716535433072E-3</c:v>
                </c:pt>
                <c:pt idx="327">
                  <c:v>1.7921338582677162E-3</c:v>
                </c:pt>
                <c:pt idx="328">
                  <c:v>1.3623464566929133E-3</c:v>
                </c:pt>
                <c:pt idx="329">
                  <c:v>4.0346062992125988E-3</c:v>
                </c:pt>
                <c:pt idx="330">
                  <c:v>2.8690708661417326E-3</c:v>
                </c:pt>
                <c:pt idx="331">
                  <c:v>3.8016496062992125E-3</c:v>
                </c:pt>
                <c:pt idx="332">
                  <c:v>2.2916417322834648E-3</c:v>
                </c:pt>
                <c:pt idx="333">
                  <c:v>2.1177559055118107E-3</c:v>
                </c:pt>
                <c:pt idx="334">
                  <c:v>1.9110669291338583E-3</c:v>
                </c:pt>
                <c:pt idx="335">
                  <c:v>1.7503031496062991E-3</c:v>
                </c:pt>
                <c:pt idx="336">
                  <c:v>1.2565354330708661E-3</c:v>
                </c:pt>
                <c:pt idx="337">
                  <c:v>1.422220472440945E-3</c:v>
                </c:pt>
                <c:pt idx="338">
                  <c:v>1.9799645669291337E-3</c:v>
                </c:pt>
                <c:pt idx="339">
                  <c:v>1.3803897637795276E-3</c:v>
                </c:pt>
                <c:pt idx="340">
                  <c:v>2.8567677165354331E-3</c:v>
                </c:pt>
                <c:pt idx="341">
                  <c:v>2.9256653543307085E-3</c:v>
                </c:pt>
                <c:pt idx="342">
                  <c:v>1.8175629921259842E-3</c:v>
                </c:pt>
                <c:pt idx="343">
                  <c:v>1.6986299212598426E-3</c:v>
                </c:pt>
                <c:pt idx="344">
                  <c:v>1.7191338582677165E-3</c:v>
                </c:pt>
                <c:pt idx="345">
                  <c:v>1.7503031496062991E-3</c:v>
                </c:pt>
                <c:pt idx="346">
                  <c:v>1.532948818897638E-3</c:v>
                </c:pt>
                <c:pt idx="347">
                  <c:v>2.5221220472440948E-3</c:v>
                </c:pt>
                <c:pt idx="348">
                  <c:v>3.1766496062992124E-3</c:v>
                </c:pt>
                <c:pt idx="349">
                  <c:v>1.9430551181102362E-3</c:v>
                </c:pt>
                <c:pt idx="350">
                  <c:v>2.4442007874015746E-3</c:v>
                </c:pt>
                <c:pt idx="351">
                  <c:v>2.2309488188976376E-3</c:v>
                </c:pt>
                <c:pt idx="352">
                  <c:v>1.7552244094488189E-3</c:v>
                </c:pt>
                <c:pt idx="353">
                  <c:v>1.7773700787401575E-3</c:v>
                </c:pt>
                <c:pt idx="354">
                  <c:v>2.7050275590551182E-3</c:v>
                </c:pt>
                <c:pt idx="355">
                  <c:v>2.0660866141732283E-3</c:v>
                </c:pt>
                <c:pt idx="356">
                  <c:v>1.8126377952755904E-3</c:v>
                </c:pt>
                <c:pt idx="357">
                  <c:v>2.1530275590551182E-3</c:v>
                </c:pt>
                <c:pt idx="358">
                  <c:v>2.6525354330708662E-3</c:v>
                </c:pt>
                <c:pt idx="359">
                  <c:v>2.5877401574803146E-3</c:v>
                </c:pt>
                <c:pt idx="360">
                  <c:v>1.8306850393700787E-3</c:v>
                </c:pt>
                <c:pt idx="361">
                  <c:v>2.472909448818898E-3</c:v>
                </c:pt>
                <c:pt idx="362">
                  <c:v>2.3301929133858266E-3</c:v>
                </c:pt>
                <c:pt idx="363">
                  <c:v>1.6239921259842518E-3</c:v>
                </c:pt>
                <c:pt idx="364">
                  <c:v>1.8667716535433073E-3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009472"/>
        <c:axId val="140444416"/>
      </c:barChart>
      <c:dateAx>
        <c:axId val="14000947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40444416"/>
        <c:crosses val="autoZero"/>
        <c:auto val="1"/>
        <c:lblOffset val="100"/>
        <c:baseTimeUnit val="days"/>
        <c:noMultiLvlLbl val="0"/>
      </c:dateAx>
      <c:valAx>
        <c:axId val="140444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09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Cumulative </a:t>
            </a:r>
            <a:r>
              <a:rPr lang="en-US" dirty="0"/>
              <a:t>Storage (in)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[WaterBalance2004.xlsx]TrinityRiver05!$L$4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[WaterBalance2004.xlsx]TrinityRiver05!$A$5:$A$369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[WaterBalance2004.xlsx]TrinityRiver05!$L$5:$L$369</c:f>
              <c:numCache>
                <c:formatCode>General</c:formatCode>
                <c:ptCount val="365"/>
                <c:pt idx="0">
                  <c:v>0</c:v>
                </c:pt>
                <c:pt idx="1">
                  <c:v>-1.0485180961385746E-2</c:v>
                </c:pt>
                <c:pt idx="2">
                  <c:v>0.72305666993990747</c:v>
                </c:pt>
                <c:pt idx="3">
                  <c:v>0.95590398097701323</c:v>
                </c:pt>
                <c:pt idx="4">
                  <c:v>0.95956482916863939</c:v>
                </c:pt>
                <c:pt idx="5">
                  <c:v>1.0839393369445083</c:v>
                </c:pt>
                <c:pt idx="6">
                  <c:v>1.147330837308151</c:v>
                </c:pt>
                <c:pt idx="7">
                  <c:v>1.1390267571296862</c:v>
                </c:pt>
                <c:pt idx="8">
                  <c:v>1.1102431114873623</c:v>
                </c:pt>
                <c:pt idx="9">
                  <c:v>1.0757767483519229</c:v>
                </c:pt>
                <c:pt idx="10">
                  <c:v>1.0356189882790066</c:v>
                </c:pt>
                <c:pt idx="11">
                  <c:v>0.99016960097793749</c:v>
                </c:pt>
                <c:pt idx="12">
                  <c:v>1.4245793862666649</c:v>
                </c:pt>
                <c:pt idx="13">
                  <c:v>1.3679451179790796</c:v>
                </c:pt>
                <c:pt idx="14">
                  <c:v>1.3065035418891096</c:v>
                </c:pt>
                <c:pt idx="15">
                  <c:v>1.2457708412813515</c:v>
                </c:pt>
                <c:pt idx="16">
                  <c:v>1.1864783633457305</c:v>
                </c:pt>
                <c:pt idx="17">
                  <c:v>1.1276251718076047</c:v>
                </c:pt>
                <c:pt idx="18">
                  <c:v>1.0675268486109071</c:v>
                </c:pt>
                <c:pt idx="19">
                  <c:v>1.0075619198482288</c:v>
                </c:pt>
                <c:pt idx="20">
                  <c:v>0.94742448000775903</c:v>
                </c:pt>
                <c:pt idx="21">
                  <c:v>0.88438236373516699</c:v>
                </c:pt>
                <c:pt idx="22">
                  <c:v>0.82428285449501948</c:v>
                </c:pt>
                <c:pt idx="23">
                  <c:v>0.76783135077056908</c:v>
                </c:pt>
                <c:pt idx="24">
                  <c:v>0.71694296190618145</c:v>
                </c:pt>
                <c:pt idx="25">
                  <c:v>0.67669099116368814</c:v>
                </c:pt>
                <c:pt idx="26">
                  <c:v>0.64811392588720296</c:v>
                </c:pt>
                <c:pt idx="27">
                  <c:v>1.3408078594321531</c:v>
                </c:pt>
                <c:pt idx="28">
                  <c:v>1.3795860523731009</c:v>
                </c:pt>
                <c:pt idx="29">
                  <c:v>1.3499659765763821</c:v>
                </c:pt>
                <c:pt idx="30">
                  <c:v>1.6852706985886519</c:v>
                </c:pt>
                <c:pt idx="31">
                  <c:v>1.7518828792690808</c:v>
                </c:pt>
                <c:pt idx="32">
                  <c:v>2.1212082280123186</c:v>
                </c:pt>
                <c:pt idx="33">
                  <c:v>2.0687495426767244</c:v>
                </c:pt>
                <c:pt idx="34">
                  <c:v>2.0165590352143399</c:v>
                </c:pt>
                <c:pt idx="35">
                  <c:v>1.9655643914485204</c:v>
                </c:pt>
                <c:pt idx="36">
                  <c:v>1.9557300921312342</c:v>
                </c:pt>
                <c:pt idx="37">
                  <c:v>2.1695779041335594</c:v>
                </c:pt>
                <c:pt idx="38">
                  <c:v>2.2917482429886751</c:v>
                </c:pt>
                <c:pt idx="39">
                  <c:v>2.2962497713888319</c:v>
                </c:pt>
                <c:pt idx="40">
                  <c:v>2.1901165518038903</c:v>
                </c:pt>
                <c:pt idx="41">
                  <c:v>2.0808425921407796</c:v>
                </c:pt>
                <c:pt idx="42">
                  <c:v>1.9756728621319668</c:v>
                </c:pt>
                <c:pt idx="43">
                  <c:v>1.9724586260851915</c:v>
                </c:pt>
                <c:pt idx="44">
                  <c:v>2.0138311867205898</c:v>
                </c:pt>
                <c:pt idx="45">
                  <c:v>1.9493366725393546</c:v>
                </c:pt>
                <c:pt idx="46">
                  <c:v>1.8954096394721398</c:v>
                </c:pt>
                <c:pt idx="47">
                  <c:v>1.8528658723706648</c:v>
                </c:pt>
                <c:pt idx="48">
                  <c:v>1.8340716748304633</c:v>
                </c:pt>
                <c:pt idx="49">
                  <c:v>1.8573417031832262</c:v>
                </c:pt>
                <c:pt idx="50">
                  <c:v>1.8434149573008662</c:v>
                </c:pt>
                <c:pt idx="51">
                  <c:v>1.8300299098311321</c:v>
                </c:pt>
                <c:pt idx="52">
                  <c:v>1.8075319877240485</c:v>
                </c:pt>
                <c:pt idx="53">
                  <c:v>2.0007964629357309</c:v>
                </c:pt>
                <c:pt idx="54">
                  <c:v>2.5031770824612765</c:v>
                </c:pt>
                <c:pt idx="55">
                  <c:v>2.7221613686307533</c:v>
                </c:pt>
                <c:pt idx="56">
                  <c:v>2.6857817865186506</c:v>
                </c:pt>
                <c:pt idx="57">
                  <c:v>3.0183652351400654</c:v>
                </c:pt>
                <c:pt idx="58">
                  <c:v>2.9793781512284236</c:v>
                </c:pt>
                <c:pt idx="59">
                  <c:v>2.927072803583652</c:v>
                </c:pt>
                <c:pt idx="60">
                  <c:v>3.0718944209352799</c:v>
                </c:pt>
                <c:pt idx="61">
                  <c:v>3.2635856939969967</c:v>
                </c:pt>
                <c:pt idx="62">
                  <c:v>3.2188946518736334</c:v>
                </c:pt>
                <c:pt idx="63">
                  <c:v>3.1801904073841794</c:v>
                </c:pt>
                <c:pt idx="64">
                  <c:v>3.1497986604241817</c:v>
                </c:pt>
                <c:pt idx="65">
                  <c:v>3.0858400273665643</c:v>
                </c:pt>
                <c:pt idx="66">
                  <c:v>3.1231526257798681</c:v>
                </c:pt>
                <c:pt idx="67">
                  <c:v>3.0890688041618595</c:v>
                </c:pt>
                <c:pt idx="68">
                  <c:v>3.0464266811973841</c:v>
                </c:pt>
                <c:pt idx="69">
                  <c:v>2.9980147571572897</c:v>
                </c:pt>
                <c:pt idx="70">
                  <c:v>2.9540003279381737</c:v>
                </c:pt>
                <c:pt idx="71">
                  <c:v>2.91735244875332</c:v>
                </c:pt>
                <c:pt idx="72">
                  <c:v>2.8820397491091909</c:v>
                </c:pt>
                <c:pt idx="73">
                  <c:v>2.8586149969773071</c:v>
                </c:pt>
                <c:pt idx="74">
                  <c:v>2.8553235329649627</c:v>
                </c:pt>
                <c:pt idx="75">
                  <c:v>2.8673078156457374</c:v>
                </c:pt>
                <c:pt idx="76">
                  <c:v>2.8414718294149552</c:v>
                </c:pt>
                <c:pt idx="77">
                  <c:v>2.8202663992111896</c:v>
                </c:pt>
                <c:pt idx="78">
                  <c:v>3.0525209050905295</c:v>
                </c:pt>
                <c:pt idx="79">
                  <c:v>3.0617827555288439</c:v>
                </c:pt>
                <c:pt idx="80">
                  <c:v>3.3584505104578382</c:v>
                </c:pt>
                <c:pt idx="81">
                  <c:v>3.3203986094041111</c:v>
                </c:pt>
                <c:pt idx="82">
                  <c:v>3.2794359899336896</c:v>
                </c:pt>
                <c:pt idx="83">
                  <c:v>3.2385768621268682</c:v>
                </c:pt>
                <c:pt idx="84">
                  <c:v>3.33338220768576</c:v>
                </c:pt>
                <c:pt idx="85">
                  <c:v>3.9053940283000901</c:v>
                </c:pt>
                <c:pt idx="86">
                  <c:v>3.9355466835765465</c:v>
                </c:pt>
                <c:pt idx="87">
                  <c:v>3.9023754311744097</c:v>
                </c:pt>
                <c:pt idx="88">
                  <c:v>3.8707973552848958</c:v>
                </c:pt>
                <c:pt idx="89">
                  <c:v>3.8434014951499962</c:v>
                </c:pt>
                <c:pt idx="90">
                  <c:v>3.899629998972995</c:v>
                </c:pt>
                <c:pt idx="91">
                  <c:v>3.8627636168405401</c:v>
                </c:pt>
                <c:pt idx="92">
                  <c:v>3.8199999440698207</c:v>
                </c:pt>
                <c:pt idx="93">
                  <c:v>3.780400377470821</c:v>
                </c:pt>
                <c:pt idx="94">
                  <c:v>3.7380178082737849</c:v>
                </c:pt>
                <c:pt idx="95">
                  <c:v>3.9671671011539806</c:v>
                </c:pt>
                <c:pt idx="96">
                  <c:v>3.9338996925135428</c:v>
                </c:pt>
                <c:pt idx="97">
                  <c:v>3.8933938223824587</c:v>
                </c:pt>
                <c:pt idx="98">
                  <c:v>3.8490504879077063</c:v>
                </c:pt>
                <c:pt idx="99">
                  <c:v>3.8089612834981637</c:v>
                </c:pt>
                <c:pt idx="100">
                  <c:v>4.0272253313602917</c:v>
                </c:pt>
                <c:pt idx="101">
                  <c:v>4.1176304991163653</c:v>
                </c:pt>
                <c:pt idx="102">
                  <c:v>4.063579120041358</c:v>
                </c:pt>
                <c:pt idx="103">
                  <c:v>4.0148936759660652</c:v>
                </c:pt>
                <c:pt idx="104">
                  <c:v>3.9724564574970267</c:v>
                </c:pt>
                <c:pt idx="105">
                  <c:v>3.9339657249232842</c:v>
                </c:pt>
                <c:pt idx="106">
                  <c:v>3.8969630329792806</c:v>
                </c:pt>
                <c:pt idx="107">
                  <c:v>3.8662221798094905</c:v>
                </c:pt>
                <c:pt idx="108">
                  <c:v>3.8341364695200131</c:v>
                </c:pt>
                <c:pt idx="109">
                  <c:v>3.8022432797128509</c:v>
                </c:pt>
                <c:pt idx="110">
                  <c:v>3.7710717599910115</c:v>
                </c:pt>
                <c:pt idx="111">
                  <c:v>3.7413085362654241</c:v>
                </c:pt>
                <c:pt idx="112">
                  <c:v>3.7171591227826397</c:v>
                </c:pt>
                <c:pt idx="113">
                  <c:v>3.6926966002751134</c:v>
                </c:pt>
                <c:pt idx="114">
                  <c:v>3.7495097556661734</c:v>
                </c:pt>
                <c:pt idx="115">
                  <c:v>3.9212370326103687</c:v>
                </c:pt>
                <c:pt idx="116">
                  <c:v>3.8913526529812126</c:v>
                </c:pt>
                <c:pt idx="117">
                  <c:v>3.8599547778485648</c:v>
                </c:pt>
                <c:pt idx="118">
                  <c:v>3.8338413916222631</c:v>
                </c:pt>
                <c:pt idx="119">
                  <c:v>3.8230564644002016</c:v>
                </c:pt>
                <c:pt idx="120">
                  <c:v>3.8742218447430008</c:v>
                </c:pt>
                <c:pt idx="121">
                  <c:v>3.8536729807634109</c:v>
                </c:pt>
                <c:pt idx="122">
                  <c:v>3.8430453861947211</c:v>
                </c:pt>
                <c:pt idx="123">
                  <c:v>4.1246216345123328</c:v>
                </c:pt>
                <c:pt idx="124">
                  <c:v>4.2205154781788581</c:v>
                </c:pt>
                <c:pt idx="125">
                  <c:v>4.1994797942863284</c:v>
                </c:pt>
                <c:pt idx="126">
                  <c:v>4.1745017057427125</c:v>
                </c:pt>
                <c:pt idx="127">
                  <c:v>4.1857614610736151</c:v>
                </c:pt>
                <c:pt idx="128">
                  <c:v>4.9156746483755356</c:v>
                </c:pt>
                <c:pt idx="129">
                  <c:v>4.8874535020200041</c:v>
                </c:pt>
                <c:pt idx="130">
                  <c:v>4.8594224102884747</c:v>
                </c:pt>
                <c:pt idx="131">
                  <c:v>4.8380312342858227</c:v>
                </c:pt>
                <c:pt idx="132">
                  <c:v>4.8148632807320473</c:v>
                </c:pt>
                <c:pt idx="133">
                  <c:v>4.9860588142674001</c:v>
                </c:pt>
                <c:pt idx="134">
                  <c:v>4.9597810538628417</c:v>
                </c:pt>
                <c:pt idx="135">
                  <c:v>4.934898438665968</c:v>
                </c:pt>
                <c:pt idx="136">
                  <c:v>4.9077792385709538</c:v>
                </c:pt>
                <c:pt idx="137">
                  <c:v>4.8811390911314367</c:v>
                </c:pt>
                <c:pt idx="138">
                  <c:v>4.8547711785575585</c:v>
                </c:pt>
                <c:pt idx="139">
                  <c:v>4.8279865275476492</c:v>
                </c:pt>
                <c:pt idx="140">
                  <c:v>4.8012510011671585</c:v>
                </c:pt>
                <c:pt idx="141">
                  <c:v>4.7748860924027952</c:v>
                </c:pt>
                <c:pt idx="142">
                  <c:v>4.7497062925198188</c:v>
                </c:pt>
                <c:pt idx="143">
                  <c:v>4.7301686841953954</c:v>
                </c:pt>
                <c:pt idx="144">
                  <c:v>4.7145522910515716</c:v>
                </c:pt>
                <c:pt idx="145">
                  <c:v>4.7991799862433702</c:v>
                </c:pt>
                <c:pt idx="146">
                  <c:v>4.7833385020542565</c:v>
                </c:pt>
                <c:pt idx="147">
                  <c:v>4.7670790589566705</c:v>
                </c:pt>
                <c:pt idx="148">
                  <c:v>5.6521051731927532</c:v>
                </c:pt>
                <c:pt idx="149">
                  <c:v>6.0184677933422792</c:v>
                </c:pt>
                <c:pt idx="150">
                  <c:v>6.0871383644463553</c:v>
                </c:pt>
                <c:pt idx="151">
                  <c:v>6.5488965986092973</c:v>
                </c:pt>
                <c:pt idx="152">
                  <c:v>6.5194193700542522</c:v>
                </c:pt>
                <c:pt idx="153">
                  <c:v>6.4895746606901383</c:v>
                </c:pt>
                <c:pt idx="154">
                  <c:v>6.489475372091758</c:v>
                </c:pt>
                <c:pt idx="155">
                  <c:v>6.5513456836400241</c:v>
                </c:pt>
                <c:pt idx="156">
                  <c:v>6.6144130787261801</c:v>
                </c:pt>
                <c:pt idx="157">
                  <c:v>6.624507360499833</c:v>
                </c:pt>
                <c:pt idx="158">
                  <c:v>6.6075230989663991</c:v>
                </c:pt>
                <c:pt idx="159">
                  <c:v>6.5884690312070759</c:v>
                </c:pt>
                <c:pt idx="160">
                  <c:v>6.5812999148488247</c:v>
                </c:pt>
                <c:pt idx="161">
                  <c:v>6.5571799594137872</c:v>
                </c:pt>
                <c:pt idx="162">
                  <c:v>6.5306750697735225</c:v>
                </c:pt>
                <c:pt idx="163">
                  <c:v>6.5157588391145502</c:v>
                </c:pt>
                <c:pt idx="164">
                  <c:v>6.6242406368753572</c:v>
                </c:pt>
                <c:pt idx="165">
                  <c:v>6.6080944031401012</c:v>
                </c:pt>
                <c:pt idx="166">
                  <c:v>6.5968724404209249</c:v>
                </c:pt>
                <c:pt idx="167">
                  <c:v>6.5822433209229416</c:v>
                </c:pt>
                <c:pt idx="168">
                  <c:v>6.568223288007407</c:v>
                </c:pt>
                <c:pt idx="169">
                  <c:v>6.5614987845956376</c:v>
                </c:pt>
                <c:pt idx="170">
                  <c:v>6.5484172088083152</c:v>
                </c:pt>
                <c:pt idx="171">
                  <c:v>6.5361382676395774</c:v>
                </c:pt>
                <c:pt idx="172">
                  <c:v>6.5243841597616754</c:v>
                </c:pt>
                <c:pt idx="173">
                  <c:v>6.5130007119462627</c:v>
                </c:pt>
                <c:pt idx="174">
                  <c:v>6.5023561919098753</c:v>
                </c:pt>
                <c:pt idx="175">
                  <c:v>6.4971233063374942</c:v>
                </c:pt>
                <c:pt idx="176">
                  <c:v>6.5003747809934032</c:v>
                </c:pt>
                <c:pt idx="177">
                  <c:v>6.4909505877128071</c:v>
                </c:pt>
                <c:pt idx="178">
                  <c:v>6.483789480185659</c:v>
                </c:pt>
                <c:pt idx="179">
                  <c:v>6.474215859492654</c:v>
                </c:pt>
                <c:pt idx="180">
                  <c:v>6.4652259719438385</c:v>
                </c:pt>
                <c:pt idx="181">
                  <c:v>6.4538330008571325</c:v>
                </c:pt>
                <c:pt idx="182">
                  <c:v>6.5578486456651044</c:v>
                </c:pt>
                <c:pt idx="183">
                  <c:v>6.833569103473133</c:v>
                </c:pt>
                <c:pt idx="184">
                  <c:v>6.8167801828963981</c:v>
                </c:pt>
                <c:pt idx="185">
                  <c:v>6.8333877556267497</c:v>
                </c:pt>
                <c:pt idx="186">
                  <c:v>6.8744288956528514</c:v>
                </c:pt>
                <c:pt idx="187">
                  <c:v>6.879138297242922</c:v>
                </c:pt>
                <c:pt idx="188">
                  <c:v>7.2321374626125206</c:v>
                </c:pt>
                <c:pt idx="189">
                  <c:v>7.2221673821661811</c:v>
                </c:pt>
                <c:pt idx="190">
                  <c:v>7.2462637707178876</c:v>
                </c:pt>
                <c:pt idx="191">
                  <c:v>7.2579535450963659</c:v>
                </c:pt>
                <c:pt idx="192">
                  <c:v>7.3243552301510038</c:v>
                </c:pt>
                <c:pt idx="193">
                  <c:v>7.3802049343965717</c:v>
                </c:pt>
                <c:pt idx="194">
                  <c:v>7.5911917344851627</c:v>
                </c:pt>
                <c:pt idx="195">
                  <c:v>7.9186011976008954</c:v>
                </c:pt>
                <c:pt idx="196">
                  <c:v>8.1503845466708924</c:v>
                </c:pt>
                <c:pt idx="197">
                  <c:v>8.2637680888933982</c:v>
                </c:pt>
                <c:pt idx="198">
                  <c:v>8.3650125120174508</c:v>
                </c:pt>
                <c:pt idx="199">
                  <c:v>8.4308397544057563</c:v>
                </c:pt>
                <c:pt idx="200">
                  <c:v>8.4170352522054657</c:v>
                </c:pt>
                <c:pt idx="201">
                  <c:v>8.5057488147187499</c:v>
                </c:pt>
                <c:pt idx="202">
                  <c:v>8.5051308356463977</c:v>
                </c:pt>
                <c:pt idx="203">
                  <c:v>8.6455915936552419</c:v>
                </c:pt>
                <c:pt idx="204">
                  <c:v>8.637020534487899</c:v>
                </c:pt>
                <c:pt idx="205">
                  <c:v>8.6231466380208399</c:v>
                </c:pt>
                <c:pt idx="206">
                  <c:v>8.6105444849735608</c:v>
                </c:pt>
                <c:pt idx="207">
                  <c:v>8.732396717511417</c:v>
                </c:pt>
                <c:pt idx="208">
                  <c:v>8.786200597440013</c:v>
                </c:pt>
                <c:pt idx="209">
                  <c:v>8.7746599681397601</c:v>
                </c:pt>
                <c:pt idx="210">
                  <c:v>8.762926632760264</c:v>
                </c:pt>
                <c:pt idx="211">
                  <c:v>8.7505342313123595</c:v>
                </c:pt>
                <c:pt idx="212">
                  <c:v>8.7447124204156363</c:v>
                </c:pt>
                <c:pt idx="213">
                  <c:v>8.7545104551148807</c:v>
                </c:pt>
                <c:pt idx="214">
                  <c:v>8.8048916455729902</c:v>
                </c:pt>
                <c:pt idx="215">
                  <c:v>8.9047519729656504</c:v>
                </c:pt>
                <c:pt idx="216">
                  <c:v>9.1084781634237597</c:v>
                </c:pt>
                <c:pt idx="217">
                  <c:v>9.1902151351308774</c:v>
                </c:pt>
                <c:pt idx="218">
                  <c:v>9.2018340722656493</c:v>
                </c:pt>
                <c:pt idx="219">
                  <c:v>9.3232274975893983</c:v>
                </c:pt>
                <c:pt idx="220">
                  <c:v>9.5644296267768318</c:v>
                </c:pt>
                <c:pt idx="221">
                  <c:v>9.8264235399229403</c:v>
                </c:pt>
                <c:pt idx="222">
                  <c:v>9.9946879076738977</c:v>
                </c:pt>
                <c:pt idx="223">
                  <c:v>9.987649198406146</c:v>
                </c:pt>
                <c:pt idx="224">
                  <c:v>9.9924769938086353</c:v>
                </c:pt>
                <c:pt idx="225">
                  <c:v>10.070010715635314</c:v>
                </c:pt>
                <c:pt idx="226">
                  <c:v>10.417090972895066</c:v>
                </c:pt>
                <c:pt idx="227">
                  <c:v>10.675701993567728</c:v>
                </c:pt>
                <c:pt idx="228">
                  <c:v>10.866096851595726</c:v>
                </c:pt>
                <c:pt idx="229">
                  <c:v>10.858358956794497</c:v>
                </c:pt>
                <c:pt idx="230">
                  <c:v>10.845883408816576</c:v>
                </c:pt>
                <c:pt idx="231">
                  <c:v>10.833004928995129</c:v>
                </c:pt>
                <c:pt idx="232">
                  <c:v>10.821944743955164</c:v>
                </c:pt>
                <c:pt idx="233">
                  <c:v>10.8069247085215</c:v>
                </c:pt>
                <c:pt idx="234">
                  <c:v>10.810031576878195</c:v>
                </c:pt>
                <c:pt idx="235">
                  <c:v>10.817157582169441</c:v>
                </c:pt>
                <c:pt idx="236">
                  <c:v>10.80483917579631</c:v>
                </c:pt>
                <c:pt idx="237">
                  <c:v>10.803189578231244</c:v>
                </c:pt>
                <c:pt idx="238">
                  <c:v>10.791575461841862</c:v>
                </c:pt>
                <c:pt idx="239">
                  <c:v>11.039779555835349</c:v>
                </c:pt>
                <c:pt idx="240">
                  <c:v>11.048898607382473</c:v>
                </c:pt>
                <c:pt idx="241">
                  <c:v>11.130901635307549</c:v>
                </c:pt>
                <c:pt idx="242">
                  <c:v>11.117879841258704</c:v>
                </c:pt>
                <c:pt idx="243">
                  <c:v>11.107109845067624</c:v>
                </c:pt>
                <c:pt idx="244">
                  <c:v>11.113763756970529</c:v>
                </c:pt>
                <c:pt idx="245">
                  <c:v>11.10592583508849</c:v>
                </c:pt>
                <c:pt idx="246">
                  <c:v>11.098146603904279</c:v>
                </c:pt>
                <c:pt idx="247">
                  <c:v>11.08856607522892</c:v>
                </c:pt>
                <c:pt idx="248">
                  <c:v>11.080094995739074</c:v>
                </c:pt>
                <c:pt idx="249">
                  <c:v>11.071754427935273</c:v>
                </c:pt>
                <c:pt idx="250">
                  <c:v>11.063595523650209</c:v>
                </c:pt>
                <c:pt idx="251">
                  <c:v>11.055834414640735</c:v>
                </c:pt>
                <c:pt idx="252">
                  <c:v>11.048668764539732</c:v>
                </c:pt>
                <c:pt idx="253">
                  <c:v>11.070204630186762</c:v>
                </c:pt>
                <c:pt idx="254">
                  <c:v>11.089639992757508</c:v>
                </c:pt>
                <c:pt idx="255">
                  <c:v>11.160462108157482</c:v>
                </c:pt>
                <c:pt idx="256">
                  <c:v>11.155512041100261</c:v>
                </c:pt>
                <c:pt idx="257">
                  <c:v>11.146454519218223</c:v>
                </c:pt>
                <c:pt idx="258">
                  <c:v>11.33582743764031</c:v>
                </c:pt>
                <c:pt idx="259">
                  <c:v>11.428906615904918</c:v>
                </c:pt>
                <c:pt idx="260">
                  <c:v>11.416485594242848</c:v>
                </c:pt>
                <c:pt idx="261">
                  <c:v>11.405376892339142</c:v>
                </c:pt>
                <c:pt idx="262">
                  <c:v>11.39539511649301</c:v>
                </c:pt>
                <c:pt idx="263">
                  <c:v>11.386292979542002</c:v>
                </c:pt>
                <c:pt idx="264">
                  <c:v>11.378182110972256</c:v>
                </c:pt>
                <c:pt idx="265">
                  <c:v>11.371395854785785</c:v>
                </c:pt>
                <c:pt idx="266">
                  <c:v>11.802646190844087</c:v>
                </c:pt>
                <c:pt idx="267">
                  <c:v>12.118629976607492</c:v>
                </c:pt>
                <c:pt idx="268">
                  <c:v>12.00926934124549</c:v>
                </c:pt>
                <c:pt idx="269">
                  <c:v>11.936543233131246</c:v>
                </c:pt>
                <c:pt idx="270">
                  <c:v>11.905278978575216</c:v>
                </c:pt>
                <c:pt idx="271">
                  <c:v>12.069647594260712</c:v>
                </c:pt>
                <c:pt idx="272">
                  <c:v>12.060166731242255</c:v>
                </c:pt>
                <c:pt idx="273">
                  <c:v>12.076890971032524</c:v>
                </c:pt>
                <c:pt idx="274">
                  <c:v>12.081036291029415</c:v>
                </c:pt>
                <c:pt idx="275">
                  <c:v>12.084977134520861</c:v>
                </c:pt>
                <c:pt idx="276">
                  <c:v>12.077160132782954</c:v>
                </c:pt>
                <c:pt idx="277">
                  <c:v>12.069898300703002</c:v>
                </c:pt>
                <c:pt idx="278">
                  <c:v>12.172656027184059</c:v>
                </c:pt>
                <c:pt idx="279">
                  <c:v>12.24220066741756</c:v>
                </c:pt>
                <c:pt idx="280">
                  <c:v>12.24418544974996</c:v>
                </c:pt>
                <c:pt idx="281">
                  <c:v>12.246270201077232</c:v>
                </c:pt>
                <c:pt idx="282">
                  <c:v>12.2858944908517</c:v>
                </c:pt>
                <c:pt idx="283">
                  <c:v>12.497296632865638</c:v>
                </c:pt>
                <c:pt idx="284">
                  <c:v>12.51382387902539</c:v>
                </c:pt>
                <c:pt idx="285">
                  <c:v>12.510273921566926</c:v>
                </c:pt>
                <c:pt idx="286">
                  <c:v>12.501663847719675</c:v>
                </c:pt>
                <c:pt idx="287">
                  <c:v>12.493390409206672</c:v>
                </c:pt>
                <c:pt idx="288">
                  <c:v>12.485567825511485</c:v>
                </c:pt>
                <c:pt idx="289">
                  <c:v>12.478029710324064</c:v>
                </c:pt>
                <c:pt idx="290">
                  <c:v>12.470963969335699</c:v>
                </c:pt>
                <c:pt idx="291">
                  <c:v>12.464488439715247</c:v>
                </c:pt>
                <c:pt idx="292">
                  <c:v>12.458960628833037</c:v>
                </c:pt>
                <c:pt idx="293">
                  <c:v>12.453974294777307</c:v>
                </c:pt>
                <c:pt idx="294">
                  <c:v>12.449409080794902</c:v>
                </c:pt>
                <c:pt idx="295">
                  <c:v>12.444483102970809</c:v>
                </c:pt>
                <c:pt idx="296">
                  <c:v>12.457570358536373</c:v>
                </c:pt>
                <c:pt idx="297">
                  <c:v>12.45349186416251</c:v>
                </c:pt>
                <c:pt idx="298">
                  <c:v>12.44923873968408</c:v>
                </c:pt>
                <c:pt idx="299">
                  <c:v>12.445183359116831</c:v>
                </c:pt>
                <c:pt idx="300">
                  <c:v>12.441202119974236</c:v>
                </c:pt>
                <c:pt idx="301">
                  <c:v>12.437254993774356</c:v>
                </c:pt>
                <c:pt idx="302">
                  <c:v>12.437996684318717</c:v>
                </c:pt>
                <c:pt idx="303">
                  <c:v>12.432847656236406</c:v>
                </c:pt>
                <c:pt idx="304">
                  <c:v>13.19270219533187</c:v>
                </c:pt>
                <c:pt idx="305">
                  <c:v>13.183997468494409</c:v>
                </c:pt>
                <c:pt idx="306">
                  <c:v>13.175802401532955</c:v>
                </c:pt>
                <c:pt idx="307">
                  <c:v>13.169165969166174</c:v>
                </c:pt>
                <c:pt idx="308">
                  <c:v>13.162692763728856</c:v>
                </c:pt>
                <c:pt idx="309">
                  <c:v>13.156811298844305</c:v>
                </c:pt>
                <c:pt idx="310">
                  <c:v>13.150719853864105</c:v>
                </c:pt>
                <c:pt idx="311">
                  <c:v>13.145297784749253</c:v>
                </c:pt>
                <c:pt idx="312">
                  <c:v>13.145963004204329</c:v>
                </c:pt>
                <c:pt idx="313">
                  <c:v>13.140921584633617</c:v>
                </c:pt>
                <c:pt idx="314">
                  <c:v>13.137779003891049</c:v>
                </c:pt>
                <c:pt idx="315">
                  <c:v>13.132208519109945</c:v>
                </c:pt>
                <c:pt idx="316">
                  <c:v>13.149032558506692</c:v>
                </c:pt>
                <c:pt idx="317">
                  <c:v>13.172259844396793</c:v>
                </c:pt>
                <c:pt idx="318">
                  <c:v>13.166993528614857</c:v>
                </c:pt>
                <c:pt idx="319">
                  <c:v>13.230375419881286</c:v>
                </c:pt>
                <c:pt idx="320">
                  <c:v>13.2264934680096</c:v>
                </c:pt>
                <c:pt idx="321">
                  <c:v>13.222944989747214</c:v>
                </c:pt>
                <c:pt idx="322">
                  <c:v>13.219290858968789</c:v>
                </c:pt>
                <c:pt idx="323">
                  <c:v>13.216372805104688</c:v>
                </c:pt>
                <c:pt idx="324">
                  <c:v>13.212863320076066</c:v>
                </c:pt>
                <c:pt idx="325">
                  <c:v>13.209342994120128</c:v>
                </c:pt>
                <c:pt idx="326">
                  <c:v>13.205788565668147</c:v>
                </c:pt>
                <c:pt idx="327">
                  <c:v>13.202516624541246</c:v>
                </c:pt>
                <c:pt idx="328">
                  <c:v>13.199386985038499</c:v>
                </c:pt>
                <c:pt idx="329">
                  <c:v>13.194373227012603</c:v>
                </c:pt>
                <c:pt idx="330">
                  <c:v>13.443139199309599</c:v>
                </c:pt>
                <c:pt idx="331">
                  <c:v>13.51009943710757</c:v>
                </c:pt>
                <c:pt idx="332">
                  <c:v>13.505559450430761</c:v>
                </c:pt>
                <c:pt idx="333">
                  <c:v>13.501067359797791</c:v>
                </c:pt>
                <c:pt idx="334">
                  <c:v>13.496584411095347</c:v>
                </c:pt>
                <c:pt idx="335">
                  <c:v>13.492470698969814</c:v>
                </c:pt>
                <c:pt idx="336">
                  <c:v>13.489050575355282</c:v>
                </c:pt>
                <c:pt idx="337">
                  <c:v>13.485468653185633</c:v>
                </c:pt>
                <c:pt idx="338">
                  <c:v>13.494789571032417</c:v>
                </c:pt>
                <c:pt idx="339">
                  <c:v>13.49124330236385</c:v>
                </c:pt>
                <c:pt idx="340">
                  <c:v>13.489167109794279</c:v>
                </c:pt>
                <c:pt idx="341">
                  <c:v>13.594356947738897</c:v>
                </c:pt>
                <c:pt idx="342">
                  <c:v>13.590283022270604</c:v>
                </c:pt>
                <c:pt idx="343">
                  <c:v>13.586368117531384</c:v>
                </c:pt>
                <c:pt idx="344">
                  <c:v>13.582150254923651</c:v>
                </c:pt>
                <c:pt idx="345">
                  <c:v>13.577605269316255</c:v>
                </c:pt>
                <c:pt idx="346">
                  <c:v>13.573460895905651</c:v>
                </c:pt>
                <c:pt idx="347">
                  <c:v>13.594627112424627</c:v>
                </c:pt>
                <c:pt idx="348">
                  <c:v>13.827422181680355</c:v>
                </c:pt>
                <c:pt idx="349">
                  <c:v>13.822902062820429</c:v>
                </c:pt>
                <c:pt idx="350">
                  <c:v>13.883800162217387</c:v>
                </c:pt>
                <c:pt idx="351">
                  <c:v>13.888332820191216</c:v>
                </c:pt>
                <c:pt idx="352">
                  <c:v>13.883477552159212</c:v>
                </c:pt>
                <c:pt idx="353">
                  <c:v>13.881987215791499</c:v>
                </c:pt>
                <c:pt idx="354">
                  <c:v>13.95116582699948</c:v>
                </c:pt>
                <c:pt idx="355">
                  <c:v>13.946591398343273</c:v>
                </c:pt>
                <c:pt idx="356">
                  <c:v>13.942052799789989</c:v>
                </c:pt>
                <c:pt idx="357">
                  <c:v>13.937185265089555</c:v>
                </c:pt>
                <c:pt idx="358">
                  <c:v>13.932134342334102</c:v>
                </c:pt>
                <c:pt idx="359">
                  <c:v>13.927283367530476</c:v>
                </c:pt>
                <c:pt idx="360">
                  <c:v>13.923203642584181</c:v>
                </c:pt>
                <c:pt idx="361">
                  <c:v>13.918467498489216</c:v>
                </c:pt>
                <c:pt idx="362">
                  <c:v>13.913788168804958</c:v>
                </c:pt>
                <c:pt idx="363">
                  <c:v>13.909896360586176</c:v>
                </c:pt>
                <c:pt idx="364">
                  <c:v>13.905883181176117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028928"/>
        <c:axId val="141297920"/>
      </c:barChart>
      <c:dateAx>
        <c:axId val="14002892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41297920"/>
        <c:crosses val="autoZero"/>
        <c:auto val="1"/>
        <c:lblOffset val="100"/>
        <c:baseTimeUnit val="days"/>
        <c:noMultiLvlLbl val="0"/>
      </c:dateAx>
      <c:valAx>
        <c:axId val="141297920"/>
        <c:scaling>
          <c:orientation val="minMax"/>
          <c:max val="3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28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NuecesRiver Basin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Precip 2004</c:v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strRef>
              <c:f>[WaterBalance2004.xlsx]Summary!$G$2:$J$2,[WaterBalance2004.xlsx]Summary!$L$2:$O$2,[WaterBalance2004.xlsx]Summary!$Q$2:$T$2</c:f>
              <c:strCache>
                <c:ptCount val="12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  <c:pt idx="4">
                  <c:v>Winter</c:v>
                </c:pt>
                <c:pt idx="5">
                  <c:v>Spring</c:v>
                </c:pt>
                <c:pt idx="6">
                  <c:v>Summer</c:v>
                </c:pt>
                <c:pt idx="7">
                  <c:v>Fall</c:v>
                </c:pt>
                <c:pt idx="8">
                  <c:v>Winter</c:v>
                </c:pt>
                <c:pt idx="9">
                  <c:v>Spring</c:v>
                </c:pt>
                <c:pt idx="10">
                  <c:v>Summer</c:v>
                </c:pt>
                <c:pt idx="11">
                  <c:v>Fall</c:v>
                </c:pt>
              </c:strCache>
            </c:strRef>
          </c:cat>
          <c:val>
            <c:numRef>
              <c:f>[WaterBalance2004.xlsx]Summary!$G$5:$J$5</c:f>
              <c:numCache>
                <c:formatCode>0.00</c:formatCode>
                <c:ptCount val="4"/>
                <c:pt idx="0">
                  <c:v>2.8279308468267712</c:v>
                </c:pt>
                <c:pt idx="1">
                  <c:v>9.0101581842204741</c:v>
                </c:pt>
                <c:pt idx="2">
                  <c:v>8.4762753943700826</c:v>
                </c:pt>
                <c:pt idx="3">
                  <c:v>8.126631777724409</c:v>
                </c:pt>
              </c:numCache>
            </c:numRef>
          </c:val>
        </c:ser>
        <c:ser>
          <c:idx val="3"/>
          <c:order val="1"/>
          <c:tx>
            <c:v>Precip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FF00" mc:Ignorable=""/>
              </a:solidFill>
            </a:ln>
          </c:spPr>
          <c:invertIfNegative val="0"/>
          <c:val>
            <c:numRef>
              <c:f>[WaterBalance2004.xlsx]Summary!$G$13:$J$13</c:f>
              <c:numCache>
                <c:formatCode>0.00</c:formatCode>
                <c:ptCount val="4"/>
                <c:pt idx="0">
                  <c:v>3.0655795474921255</c:v>
                </c:pt>
                <c:pt idx="1">
                  <c:v>4.4542994139881902</c:v>
                </c:pt>
                <c:pt idx="2">
                  <c:v>4.6708970359645638</c:v>
                </c:pt>
                <c:pt idx="3">
                  <c:v>3.9924954622440954</c:v>
                </c:pt>
              </c:numCache>
            </c:numRef>
          </c:val>
        </c:ser>
        <c:ser>
          <c:idx val="1"/>
          <c:order val="2"/>
          <c:tx>
            <c:v>Evap 2004</c:v>
          </c:tx>
          <c:spPr>
            <a:solidFill>
              <a:srgbClr xmlns:mc="http://schemas.openxmlformats.org/markup-compatibility/2006" xmlns:a14="http://schemas.microsoft.com/office/drawing/2010/main" val="FF0000" mc:Ignorable=""/>
            </a:solidFill>
          </c:spPr>
          <c:invertIfNegative val="0"/>
          <c:val>
            <c:numRef>
              <c:f>[WaterBalance2004.xlsx]Summary!$L$5:$O$5</c:f>
              <c:numCache>
                <c:formatCode>0.00</c:formatCode>
                <c:ptCount val="4"/>
                <c:pt idx="0">
                  <c:v>-0.47183396456692911</c:v>
                </c:pt>
                <c:pt idx="1">
                  <c:v>-1.1675076141732277</c:v>
                </c:pt>
                <c:pt idx="2">
                  <c:v>-1.2172812125984245</c:v>
                </c:pt>
                <c:pt idx="3">
                  <c:v>-0.93523670078740129</c:v>
                </c:pt>
              </c:numCache>
            </c:numRef>
          </c:val>
        </c:ser>
        <c:ser>
          <c:idx val="4"/>
          <c:order val="3"/>
          <c:tx>
            <c:v>Evap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0000" mc:Ignorable=""/>
              </a:solidFill>
            </a:ln>
          </c:spPr>
          <c:invertIfNegative val="0"/>
          <c:val>
            <c:numRef>
              <c:f>[WaterBalance2004.xlsx]Summary!$L$13:$O$13</c:f>
              <c:numCache>
                <c:formatCode>0.00</c:formatCode>
                <c:ptCount val="4"/>
                <c:pt idx="0">
                  <c:v>-0.40968446850393697</c:v>
                </c:pt>
                <c:pt idx="1">
                  <c:v>-0.92806712992125961</c:v>
                </c:pt>
                <c:pt idx="2">
                  <c:v>-0.73718084251968508</c:v>
                </c:pt>
                <c:pt idx="3">
                  <c:v>-0.47418276377952762</c:v>
                </c:pt>
              </c:numCache>
            </c:numRef>
          </c:val>
        </c:ser>
        <c:ser>
          <c:idx val="2"/>
          <c:order val="4"/>
          <c:tx>
            <c:v>Streamflow 2004</c:v>
          </c:tx>
          <c:spPr>
            <a:solidFill>
              <a:srgbClr xmlns:mc="http://schemas.openxmlformats.org/markup-compatibility/2006" xmlns:a14="http://schemas.microsoft.com/office/drawing/2010/main" val="00B050" mc:Ignorable=""/>
            </a:solidFill>
          </c:spPr>
          <c:invertIfNegative val="0"/>
          <c:val>
            <c:numRef>
              <c:f>[WaterBalance2004.xlsx]Summary!$Q$5:$T$5</c:f>
              <c:numCache>
                <c:formatCode>0.00</c:formatCode>
                <c:ptCount val="4"/>
                <c:pt idx="0">
                  <c:v>-7.4705983651644797E-2</c:v>
                </c:pt>
                <c:pt idx="1">
                  <c:v>-0.51137031591849103</c:v>
                </c:pt>
                <c:pt idx="2">
                  <c:v>-0.36628115434102643</c:v>
                </c:pt>
                <c:pt idx="3">
                  <c:v>-0.16206785429056231</c:v>
                </c:pt>
              </c:numCache>
            </c:numRef>
          </c:val>
        </c:ser>
        <c:ser>
          <c:idx val="5"/>
          <c:order val="5"/>
          <c:tx>
            <c:v>Streamflow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00B050" mc:Ignorable=""/>
              </a:solidFill>
            </a:ln>
          </c:spPr>
          <c:invertIfNegative val="0"/>
          <c:val>
            <c:numRef>
              <c:f>[WaterBalance2004.xlsx]Summary!$Q$13:$T$13</c:f>
              <c:numCache>
                <c:formatCode>0.00</c:formatCode>
                <c:ptCount val="4"/>
                <c:pt idx="0">
                  <c:v>-5.5075860928405218E-2</c:v>
                </c:pt>
                <c:pt idx="1">
                  <c:v>-0.10254523760923621</c:v>
                </c:pt>
                <c:pt idx="2">
                  <c:v>-3.7413925939835162E-2</c:v>
                </c:pt>
                <c:pt idx="3">
                  <c:v>-1.3234264593332906E-2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248448"/>
        <c:axId val="172270720"/>
      </c:barChart>
      <c:catAx>
        <c:axId val="172248448"/>
        <c:scaling>
          <c:orientation val="minMax"/>
        </c:scaling>
        <c:delete val="0"/>
        <c:axPos val="b"/>
        <c:majorTickMark val="none"/>
        <c:minorTickMark val="none"/>
        <c:tickLblPos val="low"/>
        <c:txPr>
          <a:bodyPr/>
          <a:lstStyle/>
          <a:p>
            <a:pPr>
              <a:defRPr sz="1600"/>
            </a:pPr>
            <a:endParaRPr lang="en-US"/>
          </a:p>
        </c:txPr>
        <c:crossAx val="172270720"/>
        <c:crosses val="autoZero"/>
        <c:auto val="1"/>
        <c:lblAlgn val="ctr"/>
        <c:lblOffset val="100"/>
        <c:noMultiLvlLbl val="0"/>
      </c:catAx>
      <c:valAx>
        <c:axId val="172270720"/>
        <c:scaling>
          <c:orientation val="minMax"/>
          <c:max val="2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22484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[WaterBalance2004.xlsx]ColoRiver04!$E$4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[WaterBalance2004.xlsx]ColoRiver04!$A$5:$A$370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[WaterBalance2004.xlsx]ColoRiver04!$E$5:$E$370</c:f>
              <c:numCache>
                <c:formatCode>General</c:formatCode>
                <c:ptCount val="366"/>
                <c:pt idx="0">
                  <c:v>5.554488188976378E-4</c:v>
                </c:pt>
                <c:pt idx="1">
                  <c:v>4.8698031496062994E-3</c:v>
                </c:pt>
                <c:pt idx="2">
                  <c:v>6.1354724409448818E-5</c:v>
                </c:pt>
                <c:pt idx="3">
                  <c:v>7.4385433070866148E-4</c:v>
                </c:pt>
                <c:pt idx="4">
                  <c:v>1.1760511811023621E-3</c:v>
                </c:pt>
                <c:pt idx="5">
                  <c:v>1.3574015748031494E-5</c:v>
                </c:pt>
                <c:pt idx="6">
                  <c:v>0</c:v>
                </c:pt>
                <c:pt idx="7">
                  <c:v>9.4382677165354336E-3</c:v>
                </c:pt>
                <c:pt idx="8">
                  <c:v>3.2816535433070866E-3</c:v>
                </c:pt>
                <c:pt idx="9">
                  <c:v>0</c:v>
                </c:pt>
                <c:pt idx="10">
                  <c:v>0</c:v>
                </c:pt>
                <c:pt idx="11">
                  <c:v>3.2577637795275592E-6</c:v>
                </c:pt>
                <c:pt idx="12">
                  <c:v>6.1256692913385829E-3</c:v>
                </c:pt>
                <c:pt idx="13">
                  <c:v>6.2440551181102352E-5</c:v>
                </c:pt>
                <c:pt idx="14">
                  <c:v>0.36295629921259842</c:v>
                </c:pt>
                <c:pt idx="15">
                  <c:v>0.15090236220472442</c:v>
                </c:pt>
                <c:pt idx="16">
                  <c:v>0.60666141732283463</c:v>
                </c:pt>
                <c:pt idx="17">
                  <c:v>4.1053937007874013E-2</c:v>
                </c:pt>
                <c:pt idx="18">
                  <c:v>7.9272440944881881E-5</c:v>
                </c:pt>
                <c:pt idx="19">
                  <c:v>0</c:v>
                </c:pt>
                <c:pt idx="20">
                  <c:v>1.4116968503937007E-5</c:v>
                </c:pt>
                <c:pt idx="21">
                  <c:v>6.3526377952755899E-5</c:v>
                </c:pt>
                <c:pt idx="22">
                  <c:v>1.4182125984251971E-3</c:v>
                </c:pt>
                <c:pt idx="23">
                  <c:v>3.2120472440944882E-2</c:v>
                </c:pt>
                <c:pt idx="24">
                  <c:v>0.18913228346456692</c:v>
                </c:pt>
                <c:pt idx="25">
                  <c:v>4.9409448818897643E-5</c:v>
                </c:pt>
                <c:pt idx="26">
                  <c:v>1.6723188976377953E-4</c:v>
                </c:pt>
                <c:pt idx="27">
                  <c:v>0</c:v>
                </c:pt>
                <c:pt idx="28">
                  <c:v>0</c:v>
                </c:pt>
                <c:pt idx="29">
                  <c:v>1.1680708661417323E-2</c:v>
                </c:pt>
                <c:pt idx="30">
                  <c:v>7.8729133858267716E-5</c:v>
                </c:pt>
                <c:pt idx="31">
                  <c:v>1.7591929133858267E-4</c:v>
                </c:pt>
                <c:pt idx="32">
                  <c:v>8.6971259842519681E-3</c:v>
                </c:pt>
                <c:pt idx="33">
                  <c:v>0</c:v>
                </c:pt>
                <c:pt idx="34">
                  <c:v>1.8514960629921259E-4</c:v>
                </c:pt>
                <c:pt idx="35">
                  <c:v>0.15669409448818897</c:v>
                </c:pt>
                <c:pt idx="36">
                  <c:v>1.3742322834645669E-3</c:v>
                </c:pt>
                <c:pt idx="37">
                  <c:v>0</c:v>
                </c:pt>
                <c:pt idx="38">
                  <c:v>0</c:v>
                </c:pt>
                <c:pt idx="39">
                  <c:v>3.6378385826771651E-5</c:v>
                </c:pt>
                <c:pt idx="40">
                  <c:v>3.6769291338582678E-2</c:v>
                </c:pt>
                <c:pt idx="41">
                  <c:v>0.20612677165354329</c:v>
                </c:pt>
                <c:pt idx="42">
                  <c:v>7.765787401574803E-2</c:v>
                </c:pt>
                <c:pt idx="43">
                  <c:v>7.5580314960629923E-4</c:v>
                </c:pt>
                <c:pt idx="44">
                  <c:v>3.8513307086614171E-2</c:v>
                </c:pt>
                <c:pt idx="45">
                  <c:v>1.7320433070866143E-4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9.5018110236220479E-5</c:v>
                </c:pt>
                <c:pt idx="52">
                  <c:v>0</c:v>
                </c:pt>
                <c:pt idx="53">
                  <c:v>0.10339055118110234</c:v>
                </c:pt>
                <c:pt idx="54">
                  <c:v>0.43203937007874016</c:v>
                </c:pt>
                <c:pt idx="55">
                  <c:v>0.43237007874015748</c:v>
                </c:pt>
                <c:pt idx="56">
                  <c:v>1.1369606299212597E-3</c:v>
                </c:pt>
                <c:pt idx="57">
                  <c:v>1.6288818897637796E-6</c:v>
                </c:pt>
                <c:pt idx="58">
                  <c:v>0</c:v>
                </c:pt>
                <c:pt idx="59">
                  <c:v>0.25000354330708657</c:v>
                </c:pt>
                <c:pt idx="60">
                  <c:v>0</c:v>
                </c:pt>
                <c:pt idx="61">
                  <c:v>9.9796062992125989E-4</c:v>
                </c:pt>
                <c:pt idx="62">
                  <c:v>2.1460511811023625E-2</c:v>
                </c:pt>
                <c:pt idx="63">
                  <c:v>0.13322086614173229</c:v>
                </c:pt>
                <c:pt idx="64">
                  <c:v>0.53048818897637795</c:v>
                </c:pt>
                <c:pt idx="65">
                  <c:v>4.514173228346457E-3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1.5968464566929136E-3</c:v>
                </c:pt>
                <c:pt idx="71">
                  <c:v>0.2323535433070866</c:v>
                </c:pt>
                <c:pt idx="72">
                  <c:v>0.69191338582677164</c:v>
                </c:pt>
                <c:pt idx="73">
                  <c:v>4.8605905511811022E-3</c:v>
                </c:pt>
                <c:pt idx="74">
                  <c:v>8.6757480314960625E-2</c:v>
                </c:pt>
                <c:pt idx="75">
                  <c:v>8.3816141732283467E-2</c:v>
                </c:pt>
                <c:pt idx="76">
                  <c:v>4.8866535433070862E-5</c:v>
                </c:pt>
                <c:pt idx="77">
                  <c:v>5.4296062992125987E-7</c:v>
                </c:pt>
                <c:pt idx="78">
                  <c:v>1.3031062992125985E-5</c:v>
                </c:pt>
                <c:pt idx="79">
                  <c:v>8.1444094488188969E-6</c:v>
                </c:pt>
                <c:pt idx="80">
                  <c:v>8.8787795275590553E-2</c:v>
                </c:pt>
                <c:pt idx="81">
                  <c:v>3.6524960629921256E-2</c:v>
                </c:pt>
                <c:pt idx="82">
                  <c:v>1.8460669291338581E-5</c:v>
                </c:pt>
                <c:pt idx="83">
                  <c:v>5.9378346456692918E-3</c:v>
                </c:pt>
                <c:pt idx="84">
                  <c:v>5.5599606299212602E-2</c:v>
                </c:pt>
                <c:pt idx="85">
                  <c:v>3.612318897637795E-3</c:v>
                </c:pt>
                <c:pt idx="86">
                  <c:v>4.2922834645669296E-2</c:v>
                </c:pt>
                <c:pt idx="87">
                  <c:v>9.2536614173228341E-3</c:v>
                </c:pt>
                <c:pt idx="88">
                  <c:v>1.2125393700787402E-2</c:v>
                </c:pt>
                <c:pt idx="89">
                  <c:v>7.6731102362204715E-3</c:v>
                </c:pt>
                <c:pt idx="90">
                  <c:v>5.4296062992125987E-7</c:v>
                </c:pt>
                <c:pt idx="91">
                  <c:v>0</c:v>
                </c:pt>
                <c:pt idx="92">
                  <c:v>1.9871259842519685E-2</c:v>
                </c:pt>
                <c:pt idx="93">
                  <c:v>0.52354330708661423</c:v>
                </c:pt>
                <c:pt idx="94">
                  <c:v>0.38837992125984255</c:v>
                </c:pt>
                <c:pt idx="95">
                  <c:v>0.35248858267716537</c:v>
                </c:pt>
                <c:pt idx="96">
                  <c:v>1.1214409448818898</c:v>
                </c:pt>
                <c:pt idx="97">
                  <c:v>0.1037240157480315</c:v>
                </c:pt>
                <c:pt idx="98">
                  <c:v>2.7479251968503941E-3</c:v>
                </c:pt>
                <c:pt idx="99">
                  <c:v>8.2266141732283471E-2</c:v>
                </c:pt>
                <c:pt idx="100">
                  <c:v>2.7636692913385829E-3</c:v>
                </c:pt>
                <c:pt idx="101">
                  <c:v>0.36603464566929139</c:v>
                </c:pt>
                <c:pt idx="102">
                  <c:v>5.3349212598425191E-2</c:v>
                </c:pt>
                <c:pt idx="103">
                  <c:v>9.3530314960629923E-3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5.4296062992125987E-7</c:v>
                </c:pt>
                <c:pt idx="108">
                  <c:v>3.5781102362204722E-4</c:v>
                </c:pt>
                <c:pt idx="109">
                  <c:v>1.6818188976377952E-2</c:v>
                </c:pt>
                <c:pt idx="110">
                  <c:v>2.8979448818897639E-2</c:v>
                </c:pt>
                <c:pt idx="111">
                  <c:v>6.6132677165354325E-3</c:v>
                </c:pt>
                <c:pt idx="112">
                  <c:v>0</c:v>
                </c:pt>
                <c:pt idx="113">
                  <c:v>0</c:v>
                </c:pt>
                <c:pt idx="114">
                  <c:v>0.27927440944881887</c:v>
                </c:pt>
                <c:pt idx="115">
                  <c:v>0.16125236220472441</c:v>
                </c:pt>
                <c:pt idx="116">
                  <c:v>6.3435826771653533E-2</c:v>
                </c:pt>
                <c:pt idx="117">
                  <c:v>0</c:v>
                </c:pt>
                <c:pt idx="118">
                  <c:v>2.4921889763779526E-4</c:v>
                </c:pt>
                <c:pt idx="119">
                  <c:v>0.18893503937007872</c:v>
                </c:pt>
                <c:pt idx="120">
                  <c:v>3.8001811023622048E-3</c:v>
                </c:pt>
                <c:pt idx="121">
                  <c:v>0.34963897637795271</c:v>
                </c:pt>
                <c:pt idx="122">
                  <c:v>9.2994881889763778E-2</c:v>
                </c:pt>
                <c:pt idx="123">
                  <c:v>2.1718425196850393E-5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1.0144133858267715E-2</c:v>
                </c:pt>
                <c:pt idx="129">
                  <c:v>2.6487244094488192E-2</c:v>
                </c:pt>
                <c:pt idx="130">
                  <c:v>5.0963385826771658E-2</c:v>
                </c:pt>
                <c:pt idx="131">
                  <c:v>0.13312755905511811</c:v>
                </c:pt>
                <c:pt idx="132">
                  <c:v>7.6811023622047239E-2</c:v>
                </c:pt>
                <c:pt idx="133">
                  <c:v>4.6314566929133855E-3</c:v>
                </c:pt>
                <c:pt idx="134">
                  <c:v>0.47398425196850386</c:v>
                </c:pt>
                <c:pt idx="135">
                  <c:v>0</c:v>
                </c:pt>
                <c:pt idx="136">
                  <c:v>5.7662598425196844E-4</c:v>
                </c:pt>
                <c:pt idx="137">
                  <c:v>1.3487125984251967E-3</c:v>
                </c:pt>
                <c:pt idx="138">
                  <c:v>2.9135275590551181E-3</c:v>
                </c:pt>
                <c:pt idx="139">
                  <c:v>1.1803976377952757E-3</c:v>
                </c:pt>
                <c:pt idx="140">
                  <c:v>1.0370551181102363E-4</c:v>
                </c:pt>
                <c:pt idx="141">
                  <c:v>9.1581102362204726E-3</c:v>
                </c:pt>
                <c:pt idx="142">
                  <c:v>4.4468503937007871E-4</c:v>
                </c:pt>
                <c:pt idx="143">
                  <c:v>0</c:v>
                </c:pt>
                <c:pt idx="144">
                  <c:v>1.791771653543307E-5</c:v>
                </c:pt>
                <c:pt idx="145">
                  <c:v>2.0632519685039369E-4</c:v>
                </c:pt>
                <c:pt idx="146">
                  <c:v>1.4945551181102362E-2</c:v>
                </c:pt>
                <c:pt idx="147">
                  <c:v>1.486248031496063E-2</c:v>
                </c:pt>
                <c:pt idx="148">
                  <c:v>0.1058251968503937</c:v>
                </c:pt>
                <c:pt idx="149">
                  <c:v>2.3347322834645669E-5</c:v>
                </c:pt>
                <c:pt idx="150">
                  <c:v>8.5624803149606313E-3</c:v>
                </c:pt>
                <c:pt idx="151">
                  <c:v>2.3690472440944882E-2</c:v>
                </c:pt>
                <c:pt idx="152">
                  <c:v>3.6459803149606305E-3</c:v>
                </c:pt>
                <c:pt idx="153">
                  <c:v>2.6474212598425195E-2</c:v>
                </c:pt>
                <c:pt idx="154">
                  <c:v>7.6920866141732283E-2</c:v>
                </c:pt>
                <c:pt idx="155">
                  <c:v>0.20704173228346459</c:v>
                </c:pt>
                <c:pt idx="156">
                  <c:v>0.15282480314960628</c:v>
                </c:pt>
                <c:pt idx="157">
                  <c:v>0.13051417322834644</c:v>
                </c:pt>
                <c:pt idx="158">
                  <c:v>1.4103385826771652E-2</c:v>
                </c:pt>
                <c:pt idx="159">
                  <c:v>0.13101377952755905</c:v>
                </c:pt>
                <c:pt idx="160">
                  <c:v>0.58128740157480308</c:v>
                </c:pt>
                <c:pt idx="161">
                  <c:v>0.56481889763779525</c:v>
                </c:pt>
                <c:pt idx="162">
                  <c:v>1.1632913385826772E-2</c:v>
                </c:pt>
                <c:pt idx="163">
                  <c:v>5.8905905511811026E-2</c:v>
                </c:pt>
                <c:pt idx="164">
                  <c:v>9.7335433070866131E-2</c:v>
                </c:pt>
                <c:pt idx="165">
                  <c:v>1.6310551181102362E-2</c:v>
                </c:pt>
                <c:pt idx="166">
                  <c:v>7.7263385826771645E-4</c:v>
                </c:pt>
                <c:pt idx="167">
                  <c:v>3.9933858267716539E-2</c:v>
                </c:pt>
                <c:pt idx="168">
                  <c:v>3.7124409448818896E-2</c:v>
                </c:pt>
                <c:pt idx="169">
                  <c:v>1.3387795275590551E-2</c:v>
                </c:pt>
                <c:pt idx="170">
                  <c:v>0.11589055118110236</c:v>
                </c:pt>
                <c:pt idx="171">
                  <c:v>2.4161732283464564E-4</c:v>
                </c:pt>
                <c:pt idx="172">
                  <c:v>8.609960629921258E-2</c:v>
                </c:pt>
                <c:pt idx="173">
                  <c:v>3.5942204724409448E-2</c:v>
                </c:pt>
                <c:pt idx="174">
                  <c:v>0.27747834645669295</c:v>
                </c:pt>
                <c:pt idx="175">
                  <c:v>0.19117913385826771</c:v>
                </c:pt>
                <c:pt idx="176">
                  <c:v>0.17730669291338583</c:v>
                </c:pt>
                <c:pt idx="177">
                  <c:v>0.16168188976377953</c:v>
                </c:pt>
                <c:pt idx="178">
                  <c:v>0.30686732283464568</c:v>
                </c:pt>
                <c:pt idx="179">
                  <c:v>0.20440472440944882</c:v>
                </c:pt>
                <c:pt idx="180">
                  <c:v>7.403937007874016E-2</c:v>
                </c:pt>
                <c:pt idx="181">
                  <c:v>0.36351220472440943</c:v>
                </c:pt>
                <c:pt idx="182">
                  <c:v>5.8532283464566931E-2</c:v>
                </c:pt>
                <c:pt idx="183">
                  <c:v>5.1412992125984261E-3</c:v>
                </c:pt>
                <c:pt idx="184">
                  <c:v>2.9184133858267719E-3</c:v>
                </c:pt>
                <c:pt idx="185">
                  <c:v>7.7659842519685034E-3</c:v>
                </c:pt>
                <c:pt idx="186">
                  <c:v>1.5415196850393699E-2</c:v>
                </c:pt>
                <c:pt idx="187">
                  <c:v>2.824968503937008E-2</c:v>
                </c:pt>
                <c:pt idx="188">
                  <c:v>8.7944488188976377E-2</c:v>
                </c:pt>
                <c:pt idx="189">
                  <c:v>7.5254330708661411E-4</c:v>
                </c:pt>
                <c:pt idx="190">
                  <c:v>1.3574015748031494E-5</c:v>
                </c:pt>
                <c:pt idx="191">
                  <c:v>2.6681614173228348E-2</c:v>
                </c:pt>
                <c:pt idx="192">
                  <c:v>1.0065393700787403E-2</c:v>
                </c:pt>
                <c:pt idx="193">
                  <c:v>1.5239803149606301E-2</c:v>
                </c:pt>
                <c:pt idx="194">
                  <c:v>4.0613385826771654E-4</c:v>
                </c:pt>
                <c:pt idx="195">
                  <c:v>3.2577637795275592E-6</c:v>
                </c:pt>
                <c:pt idx="196">
                  <c:v>1.6288818897637796E-6</c:v>
                </c:pt>
                <c:pt idx="197">
                  <c:v>7.6611811023622053E-4</c:v>
                </c:pt>
                <c:pt idx="198">
                  <c:v>0</c:v>
                </c:pt>
                <c:pt idx="199">
                  <c:v>5.7107086614173234E-2</c:v>
                </c:pt>
                <c:pt idx="200">
                  <c:v>8.0835433070866144E-2</c:v>
                </c:pt>
                <c:pt idx="201">
                  <c:v>1.7686417322834644E-2</c:v>
                </c:pt>
                <c:pt idx="202">
                  <c:v>8.0213779527559051E-2</c:v>
                </c:pt>
                <c:pt idx="203">
                  <c:v>1.0149566929133859E-2</c:v>
                </c:pt>
                <c:pt idx="204">
                  <c:v>2.3252283464566929E-2</c:v>
                </c:pt>
                <c:pt idx="205">
                  <c:v>0.11500826771653541</c:v>
                </c:pt>
                <c:pt idx="206">
                  <c:v>0.27230196850393701</c:v>
                </c:pt>
                <c:pt idx="207">
                  <c:v>0.31799803149606298</c:v>
                </c:pt>
                <c:pt idx="208">
                  <c:v>5.7388582677165359E-2</c:v>
                </c:pt>
                <c:pt idx="209">
                  <c:v>0.39967716535433068</c:v>
                </c:pt>
                <c:pt idx="210">
                  <c:v>0.24515472440944883</c:v>
                </c:pt>
                <c:pt idx="211">
                  <c:v>0.22844527559055117</c:v>
                </c:pt>
                <c:pt idx="212">
                  <c:v>1.9056299212598427E-2</c:v>
                </c:pt>
                <c:pt idx="213">
                  <c:v>3.0890669291338581E-2</c:v>
                </c:pt>
                <c:pt idx="214">
                  <c:v>2.6774488188976379E-2</c:v>
                </c:pt>
                <c:pt idx="215">
                  <c:v>5.3107086614173236E-3</c:v>
                </c:pt>
                <c:pt idx="216">
                  <c:v>5.451338582677165E-4</c:v>
                </c:pt>
                <c:pt idx="217">
                  <c:v>3.107799212598425E-2</c:v>
                </c:pt>
                <c:pt idx="218">
                  <c:v>1.7622874015748032E-2</c:v>
                </c:pt>
                <c:pt idx="219">
                  <c:v>0.27669606299212596</c:v>
                </c:pt>
                <c:pt idx="220">
                  <c:v>0.17283740157480315</c:v>
                </c:pt>
                <c:pt idx="221">
                  <c:v>0.22152677165354331</c:v>
                </c:pt>
                <c:pt idx="222">
                  <c:v>5.095196850393701E-2</c:v>
                </c:pt>
                <c:pt idx="223">
                  <c:v>2.2348818897637797E-2</c:v>
                </c:pt>
                <c:pt idx="224">
                  <c:v>4.9938188976377945E-2</c:v>
                </c:pt>
                <c:pt idx="225">
                  <c:v>6.846181102362206E-2</c:v>
                </c:pt>
                <c:pt idx="226">
                  <c:v>4.2377952755905512E-3</c:v>
                </c:pt>
                <c:pt idx="227">
                  <c:v>8.5624803149606313E-3</c:v>
                </c:pt>
                <c:pt idx="228">
                  <c:v>6.8108267716535442E-2</c:v>
                </c:pt>
                <c:pt idx="229">
                  <c:v>1.5349488188976378E-3</c:v>
                </c:pt>
                <c:pt idx="230">
                  <c:v>2.1349212598425196E-3</c:v>
                </c:pt>
                <c:pt idx="231">
                  <c:v>0.56471259842519683</c:v>
                </c:pt>
                <c:pt idx="232">
                  <c:v>0.20652362204724409</c:v>
                </c:pt>
                <c:pt idx="233">
                  <c:v>0.29252598425196852</c:v>
                </c:pt>
                <c:pt idx="234">
                  <c:v>0.5828307086614174</c:v>
                </c:pt>
                <c:pt idx="235">
                  <c:v>9.7335826771653533E-2</c:v>
                </c:pt>
                <c:pt idx="236">
                  <c:v>5.3872440944881892E-3</c:v>
                </c:pt>
                <c:pt idx="237">
                  <c:v>1.5773543307086614E-2</c:v>
                </c:pt>
                <c:pt idx="238">
                  <c:v>3.0131614173228346E-2</c:v>
                </c:pt>
                <c:pt idx="239">
                  <c:v>3.5292440944881886E-5</c:v>
                </c:pt>
                <c:pt idx="240">
                  <c:v>1.2406653543307085E-2</c:v>
                </c:pt>
                <c:pt idx="241">
                  <c:v>0.28026614173228342</c:v>
                </c:pt>
                <c:pt idx="242">
                  <c:v>1.0370000000000001E-2</c:v>
                </c:pt>
                <c:pt idx="243">
                  <c:v>0.28879960629921264</c:v>
                </c:pt>
                <c:pt idx="244">
                  <c:v>0.12479251968503938</c:v>
                </c:pt>
                <c:pt idx="245">
                  <c:v>2.4753031496062994E-2</c:v>
                </c:pt>
                <c:pt idx="246">
                  <c:v>7.7990944881889757E-3</c:v>
                </c:pt>
                <c:pt idx="247">
                  <c:v>3.5124133858267718E-3</c:v>
                </c:pt>
                <c:pt idx="248">
                  <c:v>2.4199212598425196E-2</c:v>
                </c:pt>
                <c:pt idx="249">
                  <c:v>6.3766929133858272E-2</c:v>
                </c:pt>
                <c:pt idx="250">
                  <c:v>0.17160314960629922</c:v>
                </c:pt>
                <c:pt idx="251">
                  <c:v>0</c:v>
                </c:pt>
                <c:pt idx="252">
                  <c:v>9.7733070866141732E-6</c:v>
                </c:pt>
                <c:pt idx="253">
                  <c:v>1.5202913385826771E-5</c:v>
                </c:pt>
                <c:pt idx="254">
                  <c:v>3.4097913385826772E-4</c:v>
                </c:pt>
                <c:pt idx="255">
                  <c:v>5.5066929133858267E-3</c:v>
                </c:pt>
                <c:pt idx="256">
                  <c:v>1.9622598425196847E-3</c:v>
                </c:pt>
                <c:pt idx="257">
                  <c:v>1.654728346456693E-2</c:v>
                </c:pt>
                <c:pt idx="258">
                  <c:v>5.8502755905511815E-2</c:v>
                </c:pt>
                <c:pt idx="259">
                  <c:v>2.0214409448818895E-3</c:v>
                </c:pt>
                <c:pt idx="260">
                  <c:v>1.3941062992125984E-2</c:v>
                </c:pt>
                <c:pt idx="261">
                  <c:v>0</c:v>
                </c:pt>
                <c:pt idx="262">
                  <c:v>6.7055511811023631E-4</c:v>
                </c:pt>
                <c:pt idx="263">
                  <c:v>2.4842086614173229E-2</c:v>
                </c:pt>
                <c:pt idx="264">
                  <c:v>2.9048385826771652E-4</c:v>
                </c:pt>
                <c:pt idx="265">
                  <c:v>0.13782086614173228</c:v>
                </c:pt>
                <c:pt idx="266">
                  <c:v>4.6311417322834642E-2</c:v>
                </c:pt>
                <c:pt idx="267">
                  <c:v>0.15842007874015746</c:v>
                </c:pt>
                <c:pt idx="268">
                  <c:v>0.18447755905511812</c:v>
                </c:pt>
                <c:pt idx="269">
                  <c:v>0.47843307086614173</c:v>
                </c:pt>
                <c:pt idx="270">
                  <c:v>0.70534251968503936</c:v>
                </c:pt>
                <c:pt idx="271">
                  <c:v>0.31657007874015747</c:v>
                </c:pt>
                <c:pt idx="272">
                  <c:v>0.10377283464566929</c:v>
                </c:pt>
                <c:pt idx="273">
                  <c:v>0.13358307086614171</c:v>
                </c:pt>
                <c:pt idx="274">
                  <c:v>0.10974527559055117</c:v>
                </c:pt>
                <c:pt idx="275">
                  <c:v>0.38787322834645666</c:v>
                </c:pt>
                <c:pt idx="276">
                  <c:v>0.16782480314960629</c:v>
                </c:pt>
                <c:pt idx="277">
                  <c:v>0.18418582677165354</c:v>
                </c:pt>
                <c:pt idx="278">
                  <c:v>0.25238661417322833</c:v>
                </c:pt>
                <c:pt idx="279">
                  <c:v>0.66490944881889769</c:v>
                </c:pt>
                <c:pt idx="280">
                  <c:v>0.37847362204724405</c:v>
                </c:pt>
                <c:pt idx="281">
                  <c:v>0.17398897637795274</c:v>
                </c:pt>
                <c:pt idx="282">
                  <c:v>7.878582677165355E-2</c:v>
                </c:pt>
                <c:pt idx="283">
                  <c:v>6.6304330708661402E-2</c:v>
                </c:pt>
                <c:pt idx="284">
                  <c:v>3.0590393700787397E-3</c:v>
                </c:pt>
                <c:pt idx="285">
                  <c:v>4.3301181102362203E-3</c:v>
                </c:pt>
                <c:pt idx="286">
                  <c:v>7.0585039370078736E-6</c:v>
                </c:pt>
                <c:pt idx="287">
                  <c:v>0.31772519685039374</c:v>
                </c:pt>
                <c:pt idx="288">
                  <c:v>7.9543700787401564E-4</c:v>
                </c:pt>
                <c:pt idx="289">
                  <c:v>0</c:v>
                </c:pt>
                <c:pt idx="290">
                  <c:v>6.5698425196850392E-5</c:v>
                </c:pt>
                <c:pt idx="291">
                  <c:v>0</c:v>
                </c:pt>
                <c:pt idx="292">
                  <c:v>1.0316259842519686E-5</c:v>
                </c:pt>
                <c:pt idx="293">
                  <c:v>0</c:v>
                </c:pt>
                <c:pt idx="294">
                  <c:v>0</c:v>
                </c:pt>
                <c:pt idx="295">
                  <c:v>1.1519448818897639E-2</c:v>
                </c:pt>
                <c:pt idx="296">
                  <c:v>0.48369685039370081</c:v>
                </c:pt>
                <c:pt idx="297">
                  <c:v>4.4591338582677165E-2</c:v>
                </c:pt>
                <c:pt idx="298">
                  <c:v>4.9218110236220476E-2</c:v>
                </c:pt>
                <c:pt idx="299">
                  <c:v>0.1359976377952756</c:v>
                </c:pt>
                <c:pt idx="300">
                  <c:v>0.20366417322834643</c:v>
                </c:pt>
                <c:pt idx="301">
                  <c:v>6.8627559055118109E-2</c:v>
                </c:pt>
                <c:pt idx="302">
                  <c:v>1.6022755905511811E-3</c:v>
                </c:pt>
                <c:pt idx="303">
                  <c:v>1.0935236220472441E-3</c:v>
                </c:pt>
                <c:pt idx="304">
                  <c:v>5.0870472440944892E-2</c:v>
                </c:pt>
                <c:pt idx="305">
                  <c:v>0.51939370078740166</c:v>
                </c:pt>
                <c:pt idx="306">
                  <c:v>0.25362598425196847</c:v>
                </c:pt>
                <c:pt idx="307">
                  <c:v>5.1457086614173232E-2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1.2596692913385829E-4</c:v>
                </c:pt>
                <c:pt idx="314">
                  <c:v>1.7901417322834646E-3</c:v>
                </c:pt>
                <c:pt idx="315">
                  <c:v>2.1229763779527559E-4</c:v>
                </c:pt>
                <c:pt idx="316">
                  <c:v>1.3411141732283462E-4</c:v>
                </c:pt>
                <c:pt idx="317">
                  <c:v>1.4227204724409448E-2</c:v>
                </c:pt>
                <c:pt idx="318">
                  <c:v>0.20131181102362206</c:v>
                </c:pt>
                <c:pt idx="319">
                  <c:v>0.96556692913385822</c:v>
                </c:pt>
                <c:pt idx="320">
                  <c:v>0.85411811023622042</c:v>
                </c:pt>
                <c:pt idx="321">
                  <c:v>1.641232283464567</c:v>
                </c:pt>
                <c:pt idx="322">
                  <c:v>0.15665866141732285</c:v>
                </c:pt>
                <c:pt idx="323">
                  <c:v>0</c:v>
                </c:pt>
                <c:pt idx="324">
                  <c:v>2.4248070866141731E-2</c:v>
                </c:pt>
                <c:pt idx="325">
                  <c:v>0.16004133858267716</c:v>
                </c:pt>
                <c:pt idx="326">
                  <c:v>0.46084251968503931</c:v>
                </c:pt>
                <c:pt idx="327">
                  <c:v>0.54266929133858266</c:v>
                </c:pt>
                <c:pt idx="328">
                  <c:v>0.16470748031496063</c:v>
                </c:pt>
                <c:pt idx="329">
                  <c:v>1.2911614173228346E-3</c:v>
                </c:pt>
                <c:pt idx="330">
                  <c:v>0</c:v>
                </c:pt>
                <c:pt idx="331">
                  <c:v>1.9552007874015748E-3</c:v>
                </c:pt>
                <c:pt idx="332">
                  <c:v>0</c:v>
                </c:pt>
                <c:pt idx="333">
                  <c:v>5.6440944881889759E-3</c:v>
                </c:pt>
                <c:pt idx="334">
                  <c:v>8.0298818897637791E-2</c:v>
                </c:pt>
                <c:pt idx="335">
                  <c:v>5.6674409448818899E-3</c:v>
                </c:pt>
                <c:pt idx="336">
                  <c:v>0</c:v>
                </c:pt>
                <c:pt idx="337">
                  <c:v>0</c:v>
                </c:pt>
                <c:pt idx="338">
                  <c:v>1.9546574803149607E-4</c:v>
                </c:pt>
                <c:pt idx="339">
                  <c:v>9.1748818897637807E-2</c:v>
                </c:pt>
                <c:pt idx="340">
                  <c:v>3.9477165354330705E-2</c:v>
                </c:pt>
                <c:pt idx="341">
                  <c:v>0.24345748031496062</c:v>
                </c:pt>
                <c:pt idx="342">
                  <c:v>0</c:v>
                </c:pt>
                <c:pt idx="343">
                  <c:v>8.3833070866141729E-4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6.4340944881889758E-4</c:v>
                </c:pt>
                <c:pt idx="351">
                  <c:v>1.1782244094488189E-3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3.0405787401574806E-4</c:v>
                </c:pt>
                <c:pt idx="356">
                  <c:v>9.73279527559055E-2</c:v>
                </c:pt>
                <c:pt idx="357">
                  <c:v>6.2774409448818902E-2</c:v>
                </c:pt>
                <c:pt idx="358">
                  <c:v>2.8946338582677165E-2</c:v>
                </c:pt>
                <c:pt idx="359">
                  <c:v>1.4253267716535433E-2</c:v>
                </c:pt>
                <c:pt idx="360">
                  <c:v>1.6831771653543305E-5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4.0722047244094481E-5</c:v>
                </c:pt>
                <c:pt idx="365">
                  <c:v>9.6103937007874013E-5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654528"/>
        <c:axId val="167656448"/>
      </c:barChart>
      <c:dateAx>
        <c:axId val="16765452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167656448"/>
        <c:crosses val="autoZero"/>
        <c:auto val="1"/>
        <c:lblOffset val="100"/>
        <c:baseTimeUnit val="days"/>
        <c:noMultiLvlLbl val="0"/>
      </c:dateAx>
      <c:valAx>
        <c:axId val="167656448"/>
        <c:scaling>
          <c:orientation val="minMax"/>
          <c:max val="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7654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[WaterBalance2004.xlsx]NuecesRiver04!$E$4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[WaterBalance2004.xlsx]NuecesRiver04!$A$5:$A$370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[WaterBalance2004.xlsx]NuecesRiver04!$E$5:$E$370</c:f>
              <c:numCache>
                <c:formatCode>General</c:formatCode>
                <c:ptCount val="366"/>
                <c:pt idx="0">
                  <c:v>0</c:v>
                </c:pt>
                <c:pt idx="1">
                  <c:v>3.0733543307086617E-4</c:v>
                </c:pt>
                <c:pt idx="2">
                  <c:v>0</c:v>
                </c:pt>
                <c:pt idx="3">
                  <c:v>0</c:v>
                </c:pt>
                <c:pt idx="4">
                  <c:v>8.0400000000000014E-4</c:v>
                </c:pt>
                <c:pt idx="5">
                  <c:v>0</c:v>
                </c:pt>
                <c:pt idx="6">
                  <c:v>1.532787401574803E-3</c:v>
                </c:pt>
                <c:pt idx="7">
                  <c:v>8.2207874015748042E-2</c:v>
                </c:pt>
                <c:pt idx="8">
                  <c:v>1.9970314960629921E-4</c:v>
                </c:pt>
                <c:pt idx="9">
                  <c:v>0</c:v>
                </c:pt>
                <c:pt idx="10">
                  <c:v>0</c:v>
                </c:pt>
                <c:pt idx="11">
                  <c:v>1.1670984251968505E-5</c:v>
                </c:pt>
                <c:pt idx="12">
                  <c:v>0</c:v>
                </c:pt>
                <c:pt idx="13">
                  <c:v>5.6150393700787394E-4</c:v>
                </c:pt>
                <c:pt idx="14">
                  <c:v>0.21783858267716533</c:v>
                </c:pt>
                <c:pt idx="15">
                  <c:v>5.349960629921259E-2</c:v>
                </c:pt>
                <c:pt idx="16">
                  <c:v>0.39173346456692909</c:v>
                </c:pt>
                <c:pt idx="17">
                  <c:v>4.1885826771653544E-4</c:v>
                </c:pt>
                <c:pt idx="18">
                  <c:v>1.2967755905511812E-5</c:v>
                </c:pt>
                <c:pt idx="19">
                  <c:v>0</c:v>
                </c:pt>
                <c:pt idx="20">
                  <c:v>0</c:v>
                </c:pt>
                <c:pt idx="21">
                  <c:v>7.1257874015748018E-3</c:v>
                </c:pt>
                <c:pt idx="22">
                  <c:v>3.1917519685039371E-2</c:v>
                </c:pt>
                <c:pt idx="23">
                  <c:v>0.1293236220472441</c:v>
                </c:pt>
                <c:pt idx="24">
                  <c:v>9.3335433070866142E-2</c:v>
                </c:pt>
                <c:pt idx="25">
                  <c:v>0</c:v>
                </c:pt>
                <c:pt idx="26">
                  <c:v>1.1670984251968505E-5</c:v>
                </c:pt>
                <c:pt idx="27">
                  <c:v>0</c:v>
                </c:pt>
                <c:pt idx="28">
                  <c:v>0</c:v>
                </c:pt>
                <c:pt idx="29">
                  <c:v>3.5748188976377951E-2</c:v>
                </c:pt>
                <c:pt idx="30">
                  <c:v>1.0374212598425195E-5</c:v>
                </c:pt>
                <c:pt idx="31">
                  <c:v>0</c:v>
                </c:pt>
                <c:pt idx="32">
                  <c:v>2.0826220472440942E-3</c:v>
                </c:pt>
                <c:pt idx="33">
                  <c:v>0</c:v>
                </c:pt>
                <c:pt idx="34">
                  <c:v>4.5594488188976379E-3</c:v>
                </c:pt>
                <c:pt idx="35">
                  <c:v>2.251330708661417E-2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3.6200748031496061E-2</c:v>
                </c:pt>
                <c:pt idx="41">
                  <c:v>6.0888582677165348E-2</c:v>
                </c:pt>
                <c:pt idx="42">
                  <c:v>2.2207283464566931E-2</c:v>
                </c:pt>
                <c:pt idx="43">
                  <c:v>1.6563700787401575E-2</c:v>
                </c:pt>
                <c:pt idx="44">
                  <c:v>6.6746456692913375E-2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2.0748385826771653E-5</c:v>
                </c:pt>
                <c:pt idx="53">
                  <c:v>1.3176535433070864E-2</c:v>
                </c:pt>
                <c:pt idx="54">
                  <c:v>0.82696850393700783</c:v>
                </c:pt>
                <c:pt idx="55">
                  <c:v>0.43</c:v>
                </c:pt>
                <c:pt idx="56">
                  <c:v>0</c:v>
                </c:pt>
                <c:pt idx="57">
                  <c:v>0</c:v>
                </c:pt>
                <c:pt idx="58">
                  <c:v>2.788066929133858E-3</c:v>
                </c:pt>
                <c:pt idx="59">
                  <c:v>1.0800826771653543E-2</c:v>
                </c:pt>
                <c:pt idx="60">
                  <c:v>0</c:v>
                </c:pt>
                <c:pt idx="61">
                  <c:v>2.2758385826771653E-3</c:v>
                </c:pt>
                <c:pt idx="62">
                  <c:v>4.811023622047244E-4</c:v>
                </c:pt>
                <c:pt idx="63">
                  <c:v>1.9437362204724411E-2</c:v>
                </c:pt>
                <c:pt idx="64">
                  <c:v>0.10616417322834645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4.0848425196850389E-3</c:v>
                </c:pt>
                <c:pt idx="71">
                  <c:v>0.24302480314960631</c:v>
                </c:pt>
                <c:pt idx="72">
                  <c:v>0.76928740157480313</c:v>
                </c:pt>
                <c:pt idx="73">
                  <c:v>6.8447637795275587E-2</c:v>
                </c:pt>
                <c:pt idx="74">
                  <c:v>0.58516535433070871</c:v>
                </c:pt>
                <c:pt idx="75">
                  <c:v>3.950236220472441E-2</c:v>
                </c:pt>
                <c:pt idx="76">
                  <c:v>1.1670984251968505E-5</c:v>
                </c:pt>
                <c:pt idx="77">
                  <c:v>0</c:v>
                </c:pt>
                <c:pt idx="78">
                  <c:v>1.2967755905511812E-5</c:v>
                </c:pt>
                <c:pt idx="79">
                  <c:v>1.5250078740157479E-3</c:v>
                </c:pt>
                <c:pt idx="80">
                  <c:v>2.5222283464566928E-3</c:v>
                </c:pt>
                <c:pt idx="81">
                  <c:v>1.8734488188976377E-2</c:v>
                </c:pt>
                <c:pt idx="82">
                  <c:v>1.9840669291338583E-4</c:v>
                </c:pt>
                <c:pt idx="83">
                  <c:v>3.9927559055118111E-3</c:v>
                </c:pt>
                <c:pt idx="84">
                  <c:v>3.1641299212598425E-4</c:v>
                </c:pt>
                <c:pt idx="85">
                  <c:v>5.05744094488189E-4</c:v>
                </c:pt>
                <c:pt idx="86">
                  <c:v>2.1785826771653541E-4</c:v>
                </c:pt>
                <c:pt idx="87">
                  <c:v>0</c:v>
                </c:pt>
                <c:pt idx="88">
                  <c:v>8.8631889763779531E-2</c:v>
                </c:pt>
                <c:pt idx="89">
                  <c:v>0.43942125984251973</c:v>
                </c:pt>
                <c:pt idx="90">
                  <c:v>0</c:v>
                </c:pt>
                <c:pt idx="91">
                  <c:v>0</c:v>
                </c:pt>
                <c:pt idx="92">
                  <c:v>3.4883228346456688E-3</c:v>
                </c:pt>
                <c:pt idx="93">
                  <c:v>0.67415354330708666</c:v>
                </c:pt>
                <c:pt idx="94">
                  <c:v>1.1961456692913387E-2</c:v>
                </c:pt>
                <c:pt idx="95">
                  <c:v>1.1188149606299214</c:v>
                </c:pt>
                <c:pt idx="96">
                  <c:v>0.41300000000000003</c:v>
                </c:pt>
                <c:pt idx="97">
                  <c:v>6.9163385826771645E-2</c:v>
                </c:pt>
                <c:pt idx="98">
                  <c:v>0</c:v>
                </c:pt>
                <c:pt idx="99">
                  <c:v>1.6826929133858266E-2</c:v>
                </c:pt>
                <c:pt idx="100">
                  <c:v>0</c:v>
                </c:pt>
                <c:pt idx="101">
                  <c:v>0.55707086614173229</c:v>
                </c:pt>
                <c:pt idx="102">
                  <c:v>0.1608543307086614</c:v>
                </c:pt>
                <c:pt idx="103">
                  <c:v>5.6409842519685041E-3</c:v>
                </c:pt>
                <c:pt idx="104">
                  <c:v>0</c:v>
                </c:pt>
                <c:pt idx="105">
                  <c:v>0</c:v>
                </c:pt>
                <c:pt idx="106">
                  <c:v>1.2967755905511812E-5</c:v>
                </c:pt>
                <c:pt idx="107">
                  <c:v>0</c:v>
                </c:pt>
                <c:pt idx="108">
                  <c:v>0</c:v>
                </c:pt>
                <c:pt idx="109">
                  <c:v>1.038716535433071E-3</c:v>
                </c:pt>
                <c:pt idx="110">
                  <c:v>4.7072834645669288E-4</c:v>
                </c:pt>
                <c:pt idx="111">
                  <c:v>3.241937007874016E-4</c:v>
                </c:pt>
                <c:pt idx="112">
                  <c:v>0</c:v>
                </c:pt>
                <c:pt idx="113">
                  <c:v>0</c:v>
                </c:pt>
                <c:pt idx="114">
                  <c:v>0.90400787401574811</c:v>
                </c:pt>
                <c:pt idx="115">
                  <c:v>0.11415118110236219</c:v>
                </c:pt>
                <c:pt idx="116">
                  <c:v>0.16616102362204724</c:v>
                </c:pt>
                <c:pt idx="117">
                  <c:v>4.279094488188976E-2</c:v>
                </c:pt>
                <c:pt idx="118">
                  <c:v>2.9203346456692916E-3</c:v>
                </c:pt>
                <c:pt idx="119">
                  <c:v>0.41962992125984255</c:v>
                </c:pt>
                <c:pt idx="120">
                  <c:v>0</c:v>
                </c:pt>
                <c:pt idx="121">
                  <c:v>0.21369803149606298</c:v>
                </c:pt>
                <c:pt idx="122">
                  <c:v>0.21994330708661419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6.1577165354330707E-2</c:v>
                </c:pt>
                <c:pt idx="129">
                  <c:v>0.10868267716535433</c:v>
                </c:pt>
                <c:pt idx="130">
                  <c:v>6.9520078740157474E-3</c:v>
                </c:pt>
                <c:pt idx="131">
                  <c:v>7.792716535433071E-2</c:v>
                </c:pt>
                <c:pt idx="132">
                  <c:v>0.60670472440944878</c:v>
                </c:pt>
                <c:pt idx="133">
                  <c:v>8.9477559055118098E-4</c:v>
                </c:pt>
                <c:pt idx="134">
                  <c:v>0.59146456692913385</c:v>
                </c:pt>
                <c:pt idx="135">
                  <c:v>0</c:v>
                </c:pt>
                <c:pt idx="136">
                  <c:v>2.5923818897637795E-2</c:v>
                </c:pt>
                <c:pt idx="137">
                  <c:v>0</c:v>
                </c:pt>
                <c:pt idx="138">
                  <c:v>0</c:v>
                </c:pt>
                <c:pt idx="139">
                  <c:v>2.191551181102362E-4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1.1800669291338583E-4</c:v>
                </c:pt>
                <c:pt idx="147">
                  <c:v>1.2708385826771653E-4</c:v>
                </c:pt>
                <c:pt idx="148">
                  <c:v>1.9045748031496064E-2</c:v>
                </c:pt>
                <c:pt idx="149">
                  <c:v>3.8903228346456698E-6</c:v>
                </c:pt>
                <c:pt idx="150">
                  <c:v>6.3542125984251971E-5</c:v>
                </c:pt>
                <c:pt idx="151">
                  <c:v>3.6828385826771657E-4</c:v>
                </c:pt>
                <c:pt idx="152">
                  <c:v>7.7806299212598417E-5</c:v>
                </c:pt>
                <c:pt idx="153">
                  <c:v>6.4838582677165359E-6</c:v>
                </c:pt>
                <c:pt idx="154">
                  <c:v>1.2039251968503936E-2</c:v>
                </c:pt>
                <c:pt idx="155">
                  <c:v>5.4646062992125988E-2</c:v>
                </c:pt>
                <c:pt idx="156">
                  <c:v>7.0998425196850392E-3</c:v>
                </c:pt>
                <c:pt idx="157">
                  <c:v>1.4264527559055119E-5</c:v>
                </c:pt>
                <c:pt idx="158">
                  <c:v>2.3341929133858267E-5</c:v>
                </c:pt>
                <c:pt idx="159">
                  <c:v>0.33412165354330703</c:v>
                </c:pt>
                <c:pt idx="160">
                  <c:v>0.66429527559055124</c:v>
                </c:pt>
                <c:pt idx="161">
                  <c:v>0.67914566929133846</c:v>
                </c:pt>
                <c:pt idx="162">
                  <c:v>2.2071102362204724E-3</c:v>
                </c:pt>
                <c:pt idx="163">
                  <c:v>4.3104724409448814E-3</c:v>
                </c:pt>
                <c:pt idx="164">
                  <c:v>0.13607047244094489</c:v>
                </c:pt>
                <c:pt idx="165">
                  <c:v>2.0489055118110236E-4</c:v>
                </c:pt>
                <c:pt idx="166">
                  <c:v>0</c:v>
                </c:pt>
                <c:pt idx="167">
                  <c:v>8.2993700787401567E-4</c:v>
                </c:pt>
                <c:pt idx="168">
                  <c:v>2.7435866141732285E-2</c:v>
                </c:pt>
                <c:pt idx="169">
                  <c:v>3.9427165354330711E-2</c:v>
                </c:pt>
                <c:pt idx="170">
                  <c:v>0</c:v>
                </c:pt>
                <c:pt idx="171">
                  <c:v>0</c:v>
                </c:pt>
                <c:pt idx="172">
                  <c:v>2.1526456692913382E-4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0.12242992125984251</c:v>
                </c:pt>
                <c:pt idx="177">
                  <c:v>0</c:v>
                </c:pt>
                <c:pt idx="178">
                  <c:v>0</c:v>
                </c:pt>
                <c:pt idx="179">
                  <c:v>0.25279330708661418</c:v>
                </c:pt>
                <c:pt idx="180">
                  <c:v>0</c:v>
                </c:pt>
                <c:pt idx="181">
                  <c:v>1.5635472440944882</c:v>
                </c:pt>
                <c:pt idx="182">
                  <c:v>0.43501574803149606</c:v>
                </c:pt>
                <c:pt idx="183">
                  <c:v>4.1496850393700781E-5</c:v>
                </c:pt>
                <c:pt idx="184">
                  <c:v>0</c:v>
                </c:pt>
                <c:pt idx="185">
                  <c:v>0</c:v>
                </c:pt>
                <c:pt idx="186">
                  <c:v>1.1670984251968505E-5</c:v>
                </c:pt>
                <c:pt idx="187">
                  <c:v>4.6683858267716534E-5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1.5172283464566928E-4</c:v>
                </c:pt>
                <c:pt idx="192">
                  <c:v>0.10439960629921259</c:v>
                </c:pt>
                <c:pt idx="193">
                  <c:v>8.2443700787401569E-2</c:v>
                </c:pt>
                <c:pt idx="194">
                  <c:v>3.672334645669291E-2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2.4638700787401575E-5</c:v>
                </c:pt>
                <c:pt idx="201">
                  <c:v>6.8041732283464574E-3</c:v>
                </c:pt>
                <c:pt idx="202">
                  <c:v>0</c:v>
                </c:pt>
                <c:pt idx="203">
                  <c:v>4.7332283464566922E-3</c:v>
                </c:pt>
                <c:pt idx="204">
                  <c:v>0.33619527559055118</c:v>
                </c:pt>
                <c:pt idx="205">
                  <c:v>0.10513976377952755</c:v>
                </c:pt>
                <c:pt idx="206">
                  <c:v>1.0477952755905511E-3</c:v>
                </c:pt>
                <c:pt idx="207">
                  <c:v>0.10637834645669292</c:v>
                </c:pt>
                <c:pt idx="208">
                  <c:v>3.5879173228346453E-2</c:v>
                </c:pt>
                <c:pt idx="209">
                  <c:v>5.3271653543307089E-3</c:v>
                </c:pt>
                <c:pt idx="210">
                  <c:v>2.3340629921259844E-2</c:v>
                </c:pt>
                <c:pt idx="211">
                  <c:v>0.26229488188976374</c:v>
                </c:pt>
                <c:pt idx="212">
                  <c:v>0.19435787401574803</c:v>
                </c:pt>
                <c:pt idx="213">
                  <c:v>6.7120866141732278E-3</c:v>
                </c:pt>
                <c:pt idx="214">
                  <c:v>1.788251968503937E-3</c:v>
                </c:pt>
                <c:pt idx="215">
                  <c:v>6.1077952755905513E-3</c:v>
                </c:pt>
                <c:pt idx="216">
                  <c:v>0</c:v>
                </c:pt>
                <c:pt idx="217">
                  <c:v>0</c:v>
                </c:pt>
                <c:pt idx="218">
                  <c:v>2.3782834645669293E-3</c:v>
                </c:pt>
                <c:pt idx="219">
                  <c:v>5.9611417322834641E-2</c:v>
                </c:pt>
                <c:pt idx="220">
                  <c:v>3.4704291338582681E-2</c:v>
                </c:pt>
                <c:pt idx="221">
                  <c:v>7.2248425196850402E-2</c:v>
                </c:pt>
                <c:pt idx="222">
                  <c:v>7.4122440944881893E-2</c:v>
                </c:pt>
                <c:pt idx="223">
                  <c:v>6.5096850393700778E-2</c:v>
                </c:pt>
                <c:pt idx="224">
                  <c:v>0.33441102362204728</c:v>
                </c:pt>
                <c:pt idx="225">
                  <c:v>1.0374212598425195E-5</c:v>
                </c:pt>
                <c:pt idx="226">
                  <c:v>1.0914960629921259E-2</c:v>
                </c:pt>
                <c:pt idx="227">
                  <c:v>0</c:v>
                </c:pt>
                <c:pt idx="228">
                  <c:v>5.1870866141732282E-6</c:v>
                </c:pt>
                <c:pt idx="229">
                  <c:v>1.3227086614173226E-4</c:v>
                </c:pt>
                <c:pt idx="230">
                  <c:v>1.7610196850393702E-3</c:v>
                </c:pt>
                <c:pt idx="231">
                  <c:v>7.4554330708661423E-2</c:v>
                </c:pt>
                <c:pt idx="232">
                  <c:v>9.8243700787401574E-3</c:v>
                </c:pt>
                <c:pt idx="233">
                  <c:v>1.8881023622047246E-3</c:v>
                </c:pt>
                <c:pt idx="234">
                  <c:v>0.20531456692913388</c:v>
                </c:pt>
                <c:pt idx="235">
                  <c:v>0.87196456692913382</c:v>
                </c:pt>
                <c:pt idx="236">
                  <c:v>0.37225866141732283</c:v>
                </c:pt>
                <c:pt idx="237">
                  <c:v>3.1511614173228346E-4</c:v>
                </c:pt>
                <c:pt idx="238">
                  <c:v>0</c:v>
                </c:pt>
                <c:pt idx="239">
                  <c:v>0</c:v>
                </c:pt>
                <c:pt idx="240">
                  <c:v>1.0153740157480317E-3</c:v>
                </c:pt>
                <c:pt idx="241">
                  <c:v>0.41109842519685036</c:v>
                </c:pt>
                <c:pt idx="242">
                  <c:v>0.12984212598425196</c:v>
                </c:pt>
                <c:pt idx="243">
                  <c:v>8.6896850393700792E-2</c:v>
                </c:pt>
                <c:pt idx="244">
                  <c:v>0.4944055118110236</c:v>
                </c:pt>
                <c:pt idx="245">
                  <c:v>0.51597637795275597</c:v>
                </c:pt>
                <c:pt idx="246">
                  <c:v>0.16734763779527559</c:v>
                </c:pt>
                <c:pt idx="247">
                  <c:v>4.0137795275590554E-2</c:v>
                </c:pt>
                <c:pt idx="248">
                  <c:v>0.34657480314960631</c:v>
                </c:pt>
                <c:pt idx="249">
                  <c:v>3.2600905511811027E-3</c:v>
                </c:pt>
                <c:pt idx="250">
                  <c:v>0.32821889763779527</c:v>
                </c:pt>
                <c:pt idx="251">
                  <c:v>8.7169291338582682E-3</c:v>
                </c:pt>
                <c:pt idx="252">
                  <c:v>0</c:v>
                </c:pt>
                <c:pt idx="253">
                  <c:v>1.8803228346456693E-4</c:v>
                </c:pt>
                <c:pt idx="254">
                  <c:v>4.8356692913385834E-3</c:v>
                </c:pt>
                <c:pt idx="255">
                  <c:v>2.8636692913385827E-2</c:v>
                </c:pt>
                <c:pt idx="256">
                  <c:v>0</c:v>
                </c:pt>
                <c:pt idx="257">
                  <c:v>9.9229133858267704E-2</c:v>
                </c:pt>
                <c:pt idx="258">
                  <c:v>1.0848818897637797E-2</c:v>
                </c:pt>
                <c:pt idx="259">
                  <c:v>7.4045669291338586E-4</c:v>
                </c:pt>
                <c:pt idx="260">
                  <c:v>2.2434212598425197E-3</c:v>
                </c:pt>
                <c:pt idx="261">
                  <c:v>0</c:v>
                </c:pt>
                <c:pt idx="262">
                  <c:v>3.8344330708661417E-2</c:v>
                </c:pt>
                <c:pt idx="263">
                  <c:v>1.642496062992126E-2</c:v>
                </c:pt>
                <c:pt idx="264">
                  <c:v>2.5027755905511815E-4</c:v>
                </c:pt>
                <c:pt idx="265">
                  <c:v>2.2914015748031493E-3</c:v>
                </c:pt>
                <c:pt idx="266">
                  <c:v>5.5024803149606297E-2</c:v>
                </c:pt>
                <c:pt idx="267">
                  <c:v>0.15642874015748032</c:v>
                </c:pt>
                <c:pt idx="268">
                  <c:v>2.0933818897637797E-2</c:v>
                </c:pt>
                <c:pt idx="269">
                  <c:v>2.5425866141732281E-2</c:v>
                </c:pt>
                <c:pt idx="270">
                  <c:v>5.2643700787401576E-2</c:v>
                </c:pt>
                <c:pt idx="271">
                  <c:v>0.25500039370078736</c:v>
                </c:pt>
                <c:pt idx="272">
                  <c:v>5.7991732283464567E-3</c:v>
                </c:pt>
                <c:pt idx="273">
                  <c:v>0</c:v>
                </c:pt>
                <c:pt idx="274">
                  <c:v>8.5587007874015749E-5</c:v>
                </c:pt>
                <c:pt idx="275">
                  <c:v>1.35551968503937E-2</c:v>
                </c:pt>
                <c:pt idx="276">
                  <c:v>0.23032677165354329</c:v>
                </c:pt>
                <c:pt idx="277">
                  <c:v>7.3546456692913389E-2</c:v>
                </c:pt>
                <c:pt idx="278">
                  <c:v>0.20938897637795276</c:v>
                </c:pt>
                <c:pt idx="279">
                  <c:v>0.40274803149606297</c:v>
                </c:pt>
                <c:pt idx="280">
                  <c:v>0.11408385826771654</c:v>
                </c:pt>
                <c:pt idx="281">
                  <c:v>0.10994055118110235</c:v>
                </c:pt>
                <c:pt idx="282">
                  <c:v>4.4982677165354326E-2</c:v>
                </c:pt>
                <c:pt idx="283">
                  <c:v>2.697291338582677E-4</c:v>
                </c:pt>
                <c:pt idx="284">
                  <c:v>0</c:v>
                </c:pt>
                <c:pt idx="285">
                  <c:v>0</c:v>
                </c:pt>
                <c:pt idx="286">
                  <c:v>1.4394212598425196E-4</c:v>
                </c:pt>
                <c:pt idx="287">
                  <c:v>0.22789921259842522</c:v>
                </c:pt>
                <c:pt idx="288">
                  <c:v>7.0505511811023609E-3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8.8638582677165359E-2</c:v>
                </c:pt>
                <c:pt idx="297">
                  <c:v>4.433149606299213E-2</c:v>
                </c:pt>
                <c:pt idx="298">
                  <c:v>0.17709291338582678</c:v>
                </c:pt>
                <c:pt idx="299">
                  <c:v>9.1513385826771654E-3</c:v>
                </c:pt>
                <c:pt idx="300">
                  <c:v>3.501291338582677E-4</c:v>
                </c:pt>
                <c:pt idx="301">
                  <c:v>2.9137244094488191E-2</c:v>
                </c:pt>
                <c:pt idx="302">
                  <c:v>0</c:v>
                </c:pt>
                <c:pt idx="303">
                  <c:v>0</c:v>
                </c:pt>
                <c:pt idx="304">
                  <c:v>3.8903228346456698E-6</c:v>
                </c:pt>
                <c:pt idx="305">
                  <c:v>0.71474409448818887</c:v>
                </c:pt>
                <c:pt idx="306">
                  <c:v>0.1360992125984252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1.1670984251968505E-4</c:v>
                </c:pt>
                <c:pt idx="316">
                  <c:v>0</c:v>
                </c:pt>
                <c:pt idx="317">
                  <c:v>8.239724409448819E-3</c:v>
                </c:pt>
                <c:pt idx="318">
                  <c:v>0.22149960629921256</c:v>
                </c:pt>
                <c:pt idx="319">
                  <c:v>0.39846456692913385</c:v>
                </c:pt>
                <c:pt idx="320">
                  <c:v>0.16519370078740159</c:v>
                </c:pt>
                <c:pt idx="321">
                  <c:v>1.4880118110236218</c:v>
                </c:pt>
                <c:pt idx="322">
                  <c:v>0.10721850393700787</c:v>
                </c:pt>
                <c:pt idx="323">
                  <c:v>0</c:v>
                </c:pt>
                <c:pt idx="324">
                  <c:v>5.603346456692913E-3</c:v>
                </c:pt>
                <c:pt idx="325">
                  <c:v>2.0063700787401575E-2</c:v>
                </c:pt>
                <c:pt idx="326">
                  <c:v>0.14260905511811023</c:v>
                </c:pt>
                <c:pt idx="327">
                  <c:v>5.5198425196850393E-2</c:v>
                </c:pt>
                <c:pt idx="328">
                  <c:v>0.18703897637795278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1.3875472440944883E-2</c:v>
                </c:pt>
                <c:pt idx="335">
                  <c:v>3.4623897637795273E-4</c:v>
                </c:pt>
                <c:pt idx="336">
                  <c:v>0</c:v>
                </c:pt>
                <c:pt idx="337">
                  <c:v>0</c:v>
                </c:pt>
                <c:pt idx="338">
                  <c:v>2.0513661417322835E-2</c:v>
                </c:pt>
                <c:pt idx="339">
                  <c:v>1.4744330708661418E-2</c:v>
                </c:pt>
                <c:pt idx="340">
                  <c:v>2.7164842519685036E-2</c:v>
                </c:pt>
                <c:pt idx="341">
                  <c:v>3.7309488188976371E-2</c:v>
                </c:pt>
                <c:pt idx="342">
                  <c:v>0</c:v>
                </c:pt>
                <c:pt idx="343">
                  <c:v>2.6454212598425194E-4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3.8903228346456698E-6</c:v>
                </c:pt>
                <c:pt idx="352">
                  <c:v>5.9561023622047241E-3</c:v>
                </c:pt>
                <c:pt idx="353">
                  <c:v>1.3227086614173226E-4</c:v>
                </c:pt>
                <c:pt idx="354">
                  <c:v>0</c:v>
                </c:pt>
                <c:pt idx="355">
                  <c:v>0</c:v>
                </c:pt>
                <c:pt idx="356">
                  <c:v>2.0761377952755906E-3</c:v>
                </c:pt>
                <c:pt idx="357">
                  <c:v>0</c:v>
                </c:pt>
                <c:pt idx="358">
                  <c:v>3.8903228346456698E-6</c:v>
                </c:pt>
                <c:pt idx="359">
                  <c:v>0.15639251968503937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9.051496062992125E-4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679488"/>
        <c:axId val="143681408"/>
      </c:barChart>
      <c:dateAx>
        <c:axId val="1436794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143681408"/>
        <c:crosses val="autoZero"/>
        <c:auto val="1"/>
        <c:lblOffset val="100"/>
        <c:baseTimeUnit val="days"/>
        <c:noMultiLvlLbl val="0"/>
      </c:dateAx>
      <c:valAx>
        <c:axId val="143681408"/>
        <c:scaling>
          <c:orientation val="minMax"/>
          <c:max val="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679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[WaterBalance2004.xlsx]NuecesRiver04!$J$4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[WaterBalance2004.xlsx]NuecesRiver04!$A$5:$A$370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[WaterBalance2004.xlsx]NuecesRiver04!$J$5:$J$370</c:f>
              <c:numCache>
                <c:formatCode>General</c:formatCode>
                <c:ptCount val="366"/>
                <c:pt idx="1">
                  <c:v>4.9253297195123977E-5</c:v>
                </c:pt>
                <c:pt idx="2">
                  <c:v>3.603899794765169E-5</c:v>
                </c:pt>
                <c:pt idx="3">
                  <c:v>4.2045497605593647E-5</c:v>
                </c:pt>
                <c:pt idx="4">
                  <c:v>4.0844197674005254E-5</c:v>
                </c:pt>
                <c:pt idx="5">
                  <c:v>4.2045497605593647E-5</c:v>
                </c:pt>
                <c:pt idx="6">
                  <c:v>7.5681895690068551E-5</c:v>
                </c:pt>
                <c:pt idx="7">
                  <c:v>7.3279295826891779E-5</c:v>
                </c:pt>
                <c:pt idx="8">
                  <c:v>3.8441597810828475E-5</c:v>
                </c:pt>
                <c:pt idx="9">
                  <c:v>3.603899794765169E-5</c:v>
                </c:pt>
                <c:pt idx="10">
                  <c:v>4.9253297195123977E-5</c:v>
                </c:pt>
                <c:pt idx="11">
                  <c:v>3.3396138098157235E-5</c:v>
                </c:pt>
                <c:pt idx="12">
                  <c:v>2.1383138782273337E-5</c:v>
                </c:pt>
                <c:pt idx="13">
                  <c:v>3.4837698016063304E-5</c:v>
                </c:pt>
                <c:pt idx="14">
                  <c:v>5.2857196989889148E-5</c:v>
                </c:pt>
                <c:pt idx="15">
                  <c:v>5.1655897058300762E-5</c:v>
                </c:pt>
                <c:pt idx="16">
                  <c:v>6.3668896374184664E-5</c:v>
                </c:pt>
                <c:pt idx="17">
                  <c:v>9.1298794800717624E-5</c:v>
                </c:pt>
                <c:pt idx="18">
                  <c:v>2.6548728488103414E-4</c:v>
                </c:pt>
                <c:pt idx="19">
                  <c:v>3.3035748118680718E-4</c:v>
                </c:pt>
                <c:pt idx="20">
                  <c:v>1.5737029103807905E-4</c:v>
                </c:pt>
                <c:pt idx="21">
                  <c:v>6.2467596442596264E-5</c:v>
                </c:pt>
                <c:pt idx="22">
                  <c:v>3.1233798221298132E-5</c:v>
                </c:pt>
                <c:pt idx="23">
                  <c:v>4.0844197674005254E-5</c:v>
                </c:pt>
                <c:pt idx="24">
                  <c:v>5.8863696647831099E-5</c:v>
                </c:pt>
                <c:pt idx="25">
                  <c:v>6.8474096100538221E-5</c:v>
                </c:pt>
                <c:pt idx="26">
                  <c:v>1.0331179411660152E-4</c:v>
                </c:pt>
                <c:pt idx="27">
                  <c:v>1.297403926115461E-4</c:v>
                </c:pt>
                <c:pt idx="28">
                  <c:v>1.1172089363772024E-4</c:v>
                </c:pt>
                <c:pt idx="29">
                  <c:v>9.9707894321836353E-5</c:v>
                </c:pt>
                <c:pt idx="30">
                  <c:v>1.0211049418501314E-4</c:v>
                </c:pt>
                <c:pt idx="31">
                  <c:v>7.0876695963715007E-5</c:v>
                </c:pt>
                <c:pt idx="32">
                  <c:v>2.6909118467579926E-5</c:v>
                </c:pt>
                <c:pt idx="33">
                  <c:v>1.7659108994349331E-5</c:v>
                </c:pt>
                <c:pt idx="34">
                  <c:v>3.5198087995539821E-5</c:v>
                </c:pt>
                <c:pt idx="35">
                  <c:v>3.7240297879240082E-5</c:v>
                </c:pt>
                <c:pt idx="36">
                  <c:v>1.8500018946461203E-5</c:v>
                </c:pt>
                <c:pt idx="37">
                  <c:v>3.4116918057110269E-5</c:v>
                </c:pt>
                <c:pt idx="38">
                  <c:v>6.0064996579419492E-5</c:v>
                </c:pt>
                <c:pt idx="39">
                  <c:v>4.6850697331947198E-5</c:v>
                </c:pt>
                <c:pt idx="40">
                  <c:v>1.6698069049078617E-5</c:v>
                </c:pt>
                <c:pt idx="41">
                  <c:v>2.0301968843843782E-5</c:v>
                </c:pt>
                <c:pt idx="42">
                  <c:v>4.9253297195123977E-5</c:v>
                </c:pt>
                <c:pt idx="43">
                  <c:v>1.0931829377454347E-4</c:v>
                </c:pt>
                <c:pt idx="44">
                  <c:v>1.2613649281678093E-4</c:v>
                </c:pt>
                <c:pt idx="45">
                  <c:v>1.4295469185901839E-4</c:v>
                </c:pt>
                <c:pt idx="46">
                  <c:v>1.4775989158537196E-4</c:v>
                </c:pt>
                <c:pt idx="47">
                  <c:v>7.2077995895303379E-5</c:v>
                </c:pt>
                <c:pt idx="48">
                  <c:v>2.1863658754908692E-5</c:v>
                </c:pt>
                <c:pt idx="49">
                  <c:v>1.0211049418501314E-5</c:v>
                </c:pt>
                <c:pt idx="50">
                  <c:v>1.9581188884890755E-5</c:v>
                </c:pt>
                <c:pt idx="51">
                  <c:v>1.2025012315199781E-5</c:v>
                </c:pt>
                <c:pt idx="52">
                  <c:v>2.8843211357437243E-5</c:v>
                </c:pt>
                <c:pt idx="53">
                  <c:v>6.487019630577305E-5</c:v>
                </c:pt>
                <c:pt idx="54">
                  <c:v>7.2077995895303379E-5</c:v>
                </c:pt>
                <c:pt idx="55">
                  <c:v>8.6493595074364066E-5</c:v>
                </c:pt>
                <c:pt idx="56">
                  <c:v>3.9282507762940352E-4</c:v>
                </c:pt>
                <c:pt idx="57">
                  <c:v>4.7331217304582554E-4</c:v>
                </c:pt>
                <c:pt idx="58">
                  <c:v>1.7058459028555133E-4</c:v>
                </c:pt>
                <c:pt idx="59">
                  <c:v>5.7662396716242713E-5</c:v>
                </c:pt>
                <c:pt idx="60">
                  <c:v>2.1863658754908692E-5</c:v>
                </c:pt>
                <c:pt idx="61">
                  <c:v>1.7058459028555135E-5</c:v>
                </c:pt>
                <c:pt idx="62">
                  <c:v>4.9253297195123977E-5</c:v>
                </c:pt>
                <c:pt idx="63">
                  <c:v>7.5681895690068551E-5</c:v>
                </c:pt>
                <c:pt idx="64">
                  <c:v>6.8474096100538221E-5</c:v>
                </c:pt>
                <c:pt idx="65">
                  <c:v>8.1688395348010508E-5</c:v>
                </c:pt>
                <c:pt idx="66">
                  <c:v>8.8896194937540838E-5</c:v>
                </c:pt>
                <c:pt idx="67">
                  <c:v>6.1266296511007878E-5</c:v>
                </c:pt>
                <c:pt idx="68">
                  <c:v>6.9675396032126607E-5</c:v>
                </c:pt>
                <c:pt idx="69">
                  <c:v>8.8896194937540838E-5</c:v>
                </c:pt>
                <c:pt idx="70">
                  <c:v>6.8474096100538221E-5</c:v>
                </c:pt>
                <c:pt idx="71">
                  <c:v>2.8470808378644836E-5</c:v>
                </c:pt>
                <c:pt idx="72">
                  <c:v>2.4866908583879671E-5</c:v>
                </c:pt>
                <c:pt idx="73">
                  <c:v>6.8474096100538221E-5</c:v>
                </c:pt>
                <c:pt idx="74">
                  <c:v>9.8506594390247954E-5</c:v>
                </c:pt>
                <c:pt idx="75">
                  <c:v>9.250009473230601E-5</c:v>
                </c:pt>
                <c:pt idx="76">
                  <c:v>6.7272796168949835E-5</c:v>
                </c:pt>
                <c:pt idx="77">
                  <c:v>2.0782488816479145E-4</c:v>
                </c:pt>
                <c:pt idx="78">
                  <c:v>9.0457884848605752E-4</c:v>
                </c:pt>
                <c:pt idx="79">
                  <c:v>1.6998394031975715E-3</c:v>
                </c:pt>
                <c:pt idx="80">
                  <c:v>2.0986709804849167E-3</c:v>
                </c:pt>
                <c:pt idx="81">
                  <c:v>2.3221127677603578E-3</c:v>
                </c:pt>
                <c:pt idx="82">
                  <c:v>2.3377296668710065E-3</c:v>
                </c:pt>
                <c:pt idx="83">
                  <c:v>2.0073721856841992E-3</c:v>
                </c:pt>
                <c:pt idx="84">
                  <c:v>1.5592873112017299E-3</c:v>
                </c:pt>
                <c:pt idx="85">
                  <c:v>1.3250338245419939E-3</c:v>
                </c:pt>
                <c:pt idx="86">
                  <c:v>1.4091248197531812E-3</c:v>
                </c:pt>
                <c:pt idx="87">
                  <c:v>1.6325666070286216E-3</c:v>
                </c:pt>
                <c:pt idx="88">
                  <c:v>1.7034433029923367E-3</c:v>
                </c:pt>
                <c:pt idx="89">
                  <c:v>1.630164007165445E-3</c:v>
                </c:pt>
                <c:pt idx="90">
                  <c:v>1.3646767222844107E-3</c:v>
                </c:pt>
                <c:pt idx="91">
                  <c:v>9.6344254513388867E-4</c:v>
                </c:pt>
                <c:pt idx="92">
                  <c:v>6.0305256565737161E-4</c:v>
                </c:pt>
                <c:pt idx="93">
                  <c:v>8.7334505026475946E-4</c:v>
                </c:pt>
                <c:pt idx="94">
                  <c:v>1.9533136887627217E-3</c:v>
                </c:pt>
                <c:pt idx="95">
                  <c:v>2.9792238303392067E-3</c:v>
                </c:pt>
                <c:pt idx="96">
                  <c:v>4.4327967475611581E-3</c:v>
                </c:pt>
                <c:pt idx="97">
                  <c:v>6.2227336456278587E-3</c:v>
                </c:pt>
                <c:pt idx="98">
                  <c:v>7.7724105573768829E-3</c:v>
                </c:pt>
                <c:pt idx="99">
                  <c:v>9.2259834745988326E-3</c:v>
                </c:pt>
                <c:pt idx="100">
                  <c:v>1.0030854428763055E-2</c:v>
                </c:pt>
                <c:pt idx="101">
                  <c:v>1.0175010420553661E-2</c:v>
                </c:pt>
                <c:pt idx="102">
                  <c:v>9.8626724383406809E-3</c:v>
                </c:pt>
                <c:pt idx="103">
                  <c:v>9.1779314773352983E-3</c:v>
                </c:pt>
                <c:pt idx="104">
                  <c:v>8.5652685122252197E-3</c:v>
                </c:pt>
                <c:pt idx="105">
                  <c:v>8.5652685122252197E-3</c:v>
                </c:pt>
                <c:pt idx="106">
                  <c:v>9.2139704752829503E-3</c:v>
                </c:pt>
                <c:pt idx="107">
                  <c:v>9.8987114362883311E-3</c:v>
                </c:pt>
                <c:pt idx="108">
                  <c:v>1.0223062417817197E-2</c:v>
                </c:pt>
                <c:pt idx="109">
                  <c:v>1.0066893426710707E-2</c:v>
                </c:pt>
                <c:pt idx="110">
                  <c:v>9.3821524657053245E-3</c:v>
                </c:pt>
                <c:pt idx="111">
                  <c:v>8.4571515183822638E-3</c:v>
                </c:pt>
                <c:pt idx="112">
                  <c:v>7.4120205779003648E-3</c:v>
                </c:pt>
                <c:pt idx="113">
                  <c:v>6.5110456292090738E-3</c:v>
                </c:pt>
                <c:pt idx="114">
                  <c:v>6.1987076469960916E-3</c:v>
                </c:pt>
                <c:pt idx="115">
                  <c:v>7.2198125888462226E-3</c:v>
                </c:pt>
                <c:pt idx="116">
                  <c:v>8.6853985053840579E-3</c:v>
                </c:pt>
                <c:pt idx="117">
                  <c:v>9.7905944424453769E-3</c:v>
                </c:pt>
                <c:pt idx="118">
                  <c:v>1.0715595389768438E-2</c:v>
                </c:pt>
                <c:pt idx="119">
                  <c:v>1.1256180358983212E-2</c:v>
                </c:pt>
                <c:pt idx="120">
                  <c:v>1.1784752328882105E-2</c:v>
                </c:pt>
                <c:pt idx="121">
                  <c:v>1.3454559233789964E-2</c:v>
                </c:pt>
                <c:pt idx="122">
                  <c:v>1.5833133098334978E-2</c:v>
                </c:pt>
                <c:pt idx="123">
                  <c:v>1.6229562075759148E-2</c:v>
                </c:pt>
                <c:pt idx="124">
                  <c:v>1.4055209199584161E-2</c:v>
                </c:pt>
                <c:pt idx="125">
                  <c:v>1.149644034530089E-2</c:v>
                </c:pt>
                <c:pt idx="126">
                  <c:v>1.0595465396609598E-2</c:v>
                </c:pt>
                <c:pt idx="127">
                  <c:v>1.0535400400030179E-2</c:v>
                </c:pt>
                <c:pt idx="128">
                  <c:v>9.8386464397089111E-3</c:v>
                </c:pt>
                <c:pt idx="129">
                  <c:v>9.1779314773352983E-3</c:v>
                </c:pt>
                <c:pt idx="130">
                  <c:v>9.8146204410771449E-3</c:v>
                </c:pt>
                <c:pt idx="131">
                  <c:v>1.0547413399346062E-2</c:v>
                </c:pt>
                <c:pt idx="132">
                  <c:v>9.2860484711782525E-3</c:v>
                </c:pt>
                <c:pt idx="133">
                  <c:v>7.2918905847415266E-3</c:v>
                </c:pt>
                <c:pt idx="134">
                  <c:v>7.1837735908985715E-3</c:v>
                </c:pt>
                <c:pt idx="135">
                  <c:v>9.8266334403930289E-3</c:v>
                </c:pt>
                <c:pt idx="136">
                  <c:v>1.5016249144854873E-2</c:v>
                </c:pt>
                <c:pt idx="137">
                  <c:v>1.791138197998289E-2</c:v>
                </c:pt>
                <c:pt idx="138">
                  <c:v>1.3598715225580572E-2</c:v>
                </c:pt>
                <c:pt idx="139">
                  <c:v>7.8805275512198372E-3</c:v>
                </c:pt>
                <c:pt idx="140">
                  <c:v>5.4418886900954059E-3</c:v>
                </c:pt>
                <c:pt idx="141">
                  <c:v>4.348705752349971E-3</c:v>
                </c:pt>
                <c:pt idx="142">
                  <c:v>3.6759777906604728E-3</c:v>
                </c:pt>
                <c:pt idx="143">
                  <c:v>3.32760081049984E-3</c:v>
                </c:pt>
                <c:pt idx="144">
                  <c:v>3.3876658070792595E-3</c:v>
                </c:pt>
                <c:pt idx="145">
                  <c:v>3.7240297879240084E-3</c:v>
                </c:pt>
                <c:pt idx="146">
                  <c:v>3.9402637756099186E-3</c:v>
                </c:pt>
                <c:pt idx="147">
                  <c:v>3.5198087995539822E-3</c:v>
                </c:pt>
                <c:pt idx="148">
                  <c:v>3.1353928214456978E-3</c:v>
                </c:pt>
                <c:pt idx="149">
                  <c:v>2.8711068364962516E-3</c:v>
                </c:pt>
                <c:pt idx="150">
                  <c:v>1.9461058891731913E-3</c:v>
                </c:pt>
                <c:pt idx="151">
                  <c:v>9.8506594390247964E-4</c:v>
                </c:pt>
                <c:pt idx="152">
                  <c:v>5.4298756907795217E-4</c:v>
                </c:pt>
                <c:pt idx="153">
                  <c:v>3.3876658070792592E-4</c:v>
                </c:pt>
                <c:pt idx="154">
                  <c:v>2.7149378453897609E-4</c:v>
                </c:pt>
                <c:pt idx="155">
                  <c:v>2.2584438713861728E-4</c:v>
                </c:pt>
                <c:pt idx="156">
                  <c:v>1.8620148939620042E-4</c:v>
                </c:pt>
                <c:pt idx="157">
                  <c:v>1.6217549076443262E-4</c:v>
                </c:pt>
                <c:pt idx="158">
                  <c:v>1.2493519288519253E-4</c:v>
                </c:pt>
                <c:pt idx="159">
                  <c:v>1.2493519288519253E-4</c:v>
                </c:pt>
                <c:pt idx="160">
                  <c:v>1.5977289090125585E-4</c:v>
                </c:pt>
                <c:pt idx="161">
                  <c:v>2.3305218672814762E-4</c:v>
                </c:pt>
                <c:pt idx="162">
                  <c:v>5.2376677017253789E-4</c:v>
                </c:pt>
                <c:pt idx="163">
                  <c:v>1.6013328088073236E-3</c:v>
                </c:pt>
                <c:pt idx="164">
                  <c:v>3.291561812552188E-3</c:v>
                </c:pt>
                <c:pt idx="165">
                  <c:v>4.6009787379835331E-3</c:v>
                </c:pt>
                <c:pt idx="166">
                  <c:v>5.3938366928318699E-3</c:v>
                </c:pt>
                <c:pt idx="167">
                  <c:v>5.0214337140394687E-3</c:v>
                </c:pt>
                <c:pt idx="168">
                  <c:v>3.0765291247978662E-3</c:v>
                </c:pt>
                <c:pt idx="169">
                  <c:v>1.2000986316568014E-3</c:v>
                </c:pt>
                <c:pt idx="170">
                  <c:v>4.5409137414041136E-4</c:v>
                </c:pt>
                <c:pt idx="171">
                  <c:v>3.6159127940810535E-4</c:v>
                </c:pt>
                <c:pt idx="172">
                  <c:v>5.8983826640989943E-4</c:v>
                </c:pt>
                <c:pt idx="173">
                  <c:v>9.0818274828082272E-4</c:v>
                </c:pt>
                <c:pt idx="174">
                  <c:v>1.1328258354878517E-3</c:v>
                </c:pt>
                <c:pt idx="175">
                  <c:v>1.870423993483123E-3</c:v>
                </c:pt>
                <c:pt idx="176">
                  <c:v>3.1474058207615813E-3</c:v>
                </c:pt>
                <c:pt idx="177">
                  <c:v>4.516887742772346E-3</c:v>
                </c:pt>
                <c:pt idx="178">
                  <c:v>5.8263046682036912E-3</c:v>
                </c:pt>
                <c:pt idx="179">
                  <c:v>6.9315006052650084E-3</c:v>
                </c:pt>
                <c:pt idx="180">
                  <c:v>8.0487095416422114E-3</c:v>
                </c:pt>
                <c:pt idx="181">
                  <c:v>8.6974115046999419E-3</c:v>
                </c:pt>
                <c:pt idx="182">
                  <c:v>8.66137250675229E-3</c:v>
                </c:pt>
                <c:pt idx="183">
                  <c:v>8.7454635019634779E-3</c:v>
                </c:pt>
                <c:pt idx="184">
                  <c:v>9.5863734540753507E-3</c:v>
                </c:pt>
                <c:pt idx="185">
                  <c:v>1.0811699384295508E-2</c:v>
                </c:pt>
                <c:pt idx="186">
                  <c:v>1.1664622335723265E-2</c:v>
                </c:pt>
                <c:pt idx="187">
                  <c:v>1.2517545287151021E-2</c:v>
                </c:pt>
                <c:pt idx="188">
                  <c:v>1.3995144203004743E-2</c:v>
                </c:pt>
                <c:pt idx="189">
                  <c:v>1.5749042103123792E-2</c:v>
                </c:pt>
                <c:pt idx="190">
                  <c:v>1.6938329035396296E-2</c:v>
                </c:pt>
                <c:pt idx="191">
                  <c:v>1.6794173043605688E-2</c:v>
                </c:pt>
                <c:pt idx="192">
                  <c:v>1.5268522130488436E-2</c:v>
                </c:pt>
                <c:pt idx="193">
                  <c:v>1.3850988211214135E-2</c:v>
                </c:pt>
                <c:pt idx="194">
                  <c:v>1.4043196200268279E-2</c:v>
                </c:pt>
                <c:pt idx="195">
                  <c:v>1.565293810859672E-2</c:v>
                </c:pt>
                <c:pt idx="196">
                  <c:v>1.6986381032659831E-2</c:v>
                </c:pt>
                <c:pt idx="197">
                  <c:v>1.6505861060024475E-2</c:v>
                </c:pt>
                <c:pt idx="198">
                  <c:v>1.3610728224896456E-2</c:v>
                </c:pt>
                <c:pt idx="199">
                  <c:v>9.5623474554435827E-3</c:v>
                </c:pt>
                <c:pt idx="200">
                  <c:v>6.59513662442026E-3</c:v>
                </c:pt>
                <c:pt idx="201">
                  <c:v>5.4178626914636379E-3</c:v>
                </c:pt>
                <c:pt idx="202">
                  <c:v>4.9253297195123984E-3</c:v>
                </c:pt>
                <c:pt idx="203">
                  <c:v>3.8922117783463826E-3</c:v>
                </c:pt>
                <c:pt idx="204">
                  <c:v>2.3929894637240725E-3</c:v>
                </c:pt>
                <c:pt idx="205">
                  <c:v>1.1784752328882105E-3</c:v>
                </c:pt>
                <c:pt idx="206">
                  <c:v>6.9675396032126613E-4</c:v>
                </c:pt>
                <c:pt idx="207">
                  <c:v>5.5139666859907097E-4</c:v>
                </c:pt>
                <c:pt idx="208">
                  <c:v>5.3457846955683348E-4</c:v>
                </c:pt>
                <c:pt idx="209">
                  <c:v>6.6191626230520276E-4</c:v>
                </c:pt>
                <c:pt idx="210">
                  <c:v>7.4961115731115517E-4</c:v>
                </c:pt>
                <c:pt idx="211">
                  <c:v>7.3759815799527139E-4</c:v>
                </c:pt>
                <c:pt idx="212">
                  <c:v>7.4240335772162488E-4</c:v>
                </c:pt>
                <c:pt idx="213">
                  <c:v>7.7003325614815785E-4</c:v>
                </c:pt>
                <c:pt idx="214">
                  <c:v>7.3519555813209448E-4</c:v>
                </c:pt>
                <c:pt idx="215">
                  <c:v>6.5951366244202596E-4</c:v>
                </c:pt>
                <c:pt idx="216">
                  <c:v>6.0064996579419492E-4</c:v>
                </c:pt>
                <c:pt idx="217">
                  <c:v>6.4870196305773047E-4</c:v>
                </c:pt>
                <c:pt idx="218">
                  <c:v>6.9675396032126613E-4</c:v>
                </c:pt>
                <c:pt idx="219">
                  <c:v>6.1266296511007881E-4</c:v>
                </c:pt>
                <c:pt idx="220">
                  <c:v>4.6730567338788365E-4</c:v>
                </c:pt>
                <c:pt idx="221">
                  <c:v>3.8922117783463832E-4</c:v>
                </c:pt>
                <c:pt idx="222">
                  <c:v>3.8081207831351953E-4</c:v>
                </c:pt>
                <c:pt idx="223">
                  <c:v>3.8441597810828473E-4</c:v>
                </c:pt>
                <c:pt idx="224">
                  <c:v>4.2045497605593639E-4</c:v>
                </c:pt>
                <c:pt idx="225">
                  <c:v>4.6850697331947205E-4</c:v>
                </c:pt>
                <c:pt idx="226">
                  <c:v>3.7600687858716604E-4</c:v>
                </c:pt>
                <c:pt idx="227">
                  <c:v>2.2584438713861728E-4</c:v>
                </c:pt>
                <c:pt idx="228">
                  <c:v>1.6698069049078619E-4</c:v>
                </c:pt>
                <c:pt idx="229">
                  <c:v>1.513637913801371E-4</c:v>
                </c:pt>
                <c:pt idx="230">
                  <c:v>1.8379888953302362E-4</c:v>
                </c:pt>
                <c:pt idx="231">
                  <c:v>1.9340928898573076E-4</c:v>
                </c:pt>
                <c:pt idx="232">
                  <c:v>1.3935079206425321E-4</c:v>
                </c:pt>
                <c:pt idx="233">
                  <c:v>1.081169938429551E-4</c:v>
                </c:pt>
                <c:pt idx="234">
                  <c:v>1.1652609336407381E-4</c:v>
                </c:pt>
                <c:pt idx="235">
                  <c:v>9.6103994527071181E-5</c:v>
                </c:pt>
                <c:pt idx="236">
                  <c:v>8.5292295142775666E-5</c:v>
                </c:pt>
                <c:pt idx="237">
                  <c:v>9.3701394663894396E-5</c:v>
                </c:pt>
                <c:pt idx="238">
                  <c:v>6.7272796168949835E-5</c:v>
                </c:pt>
                <c:pt idx="239">
                  <c:v>4.7571477290900234E-4</c:v>
                </c:pt>
                <c:pt idx="240">
                  <c:v>2.2175996737121674E-3</c:v>
                </c:pt>
                <c:pt idx="241">
                  <c:v>4.1084457660322937E-3</c:v>
                </c:pt>
                <c:pt idx="242">
                  <c:v>5.0214337140394687E-3</c:v>
                </c:pt>
                <c:pt idx="243">
                  <c:v>5.6340966791495481E-3</c:v>
                </c:pt>
                <c:pt idx="244">
                  <c:v>6.0185126572578325E-3</c:v>
                </c:pt>
                <c:pt idx="245">
                  <c:v>6.3909156360502338E-3</c:v>
                </c:pt>
                <c:pt idx="246">
                  <c:v>6.8233836114220542E-3</c:v>
                </c:pt>
                <c:pt idx="247">
                  <c:v>7.3759815799527128E-3</c:v>
                </c:pt>
                <c:pt idx="248">
                  <c:v>7.7123455607974629E-3</c:v>
                </c:pt>
                <c:pt idx="249">
                  <c:v>7.5922155676386239E-3</c:v>
                </c:pt>
                <c:pt idx="250">
                  <c:v>7.4600725751639008E-3</c:v>
                </c:pt>
                <c:pt idx="251">
                  <c:v>6.7993576127902862E-3</c:v>
                </c:pt>
                <c:pt idx="252">
                  <c:v>4.4928617441405781E-3</c:v>
                </c:pt>
                <c:pt idx="253">
                  <c:v>1.8079563970405266E-3</c:v>
                </c:pt>
                <c:pt idx="254">
                  <c:v>6.4149416346820018E-4</c:v>
                </c:pt>
                <c:pt idx="255">
                  <c:v>6.5831236251043756E-4</c:v>
                </c:pt>
                <c:pt idx="256">
                  <c:v>1.5424691121594925E-3</c:v>
                </c:pt>
                <c:pt idx="257">
                  <c:v>2.5527623546253283E-3</c:v>
                </c:pt>
                <c:pt idx="258">
                  <c:v>2.9551978317074387E-3</c:v>
                </c:pt>
                <c:pt idx="259">
                  <c:v>3.0753278248662778E-3</c:v>
                </c:pt>
                <c:pt idx="260">
                  <c:v>2.6428598494944574E-3</c:v>
                </c:pt>
                <c:pt idx="261">
                  <c:v>1.4727937161273658E-3</c:v>
                </c:pt>
                <c:pt idx="262">
                  <c:v>5.5620186832542446E-4</c:v>
                </c:pt>
                <c:pt idx="263">
                  <c:v>2.5107168570197346E-4</c:v>
                </c:pt>
                <c:pt idx="264">
                  <c:v>1.4535729172219516E-4</c:v>
                </c:pt>
                <c:pt idx="265">
                  <c:v>1.3574689226948804E-4</c:v>
                </c:pt>
                <c:pt idx="266">
                  <c:v>1.5977289090125585E-4</c:v>
                </c:pt>
                <c:pt idx="267">
                  <c:v>1.4175339192743001E-4</c:v>
                </c:pt>
                <c:pt idx="268">
                  <c:v>1.057143939797783E-4</c:v>
                </c:pt>
                <c:pt idx="269">
                  <c:v>1.2853909267995773E-4</c:v>
                </c:pt>
                <c:pt idx="270">
                  <c:v>1.537663912433139E-4</c:v>
                </c:pt>
                <c:pt idx="271">
                  <c:v>1.1412349350089704E-4</c:v>
                </c:pt>
                <c:pt idx="272">
                  <c:v>8.6493595074364066E-5</c:v>
                </c:pt>
                <c:pt idx="273">
                  <c:v>9.250009473230601E-5</c:v>
                </c:pt>
                <c:pt idx="274">
                  <c:v>1.2253259302201576E-4</c:v>
                </c:pt>
                <c:pt idx="275">
                  <c:v>1.3094169254313447E-4</c:v>
                </c:pt>
                <c:pt idx="276">
                  <c:v>1.0090919425342475E-4</c:v>
                </c:pt>
                <c:pt idx="277">
                  <c:v>8.1688395348010508E-5</c:v>
                </c:pt>
                <c:pt idx="278">
                  <c:v>7.6883195621656951E-5</c:v>
                </c:pt>
                <c:pt idx="279">
                  <c:v>1.1532479343248543E-4</c:v>
                </c:pt>
                <c:pt idx="280">
                  <c:v>1.753897900119049E-4</c:v>
                </c:pt>
                <c:pt idx="281">
                  <c:v>1.9461058891731916E-4</c:v>
                </c:pt>
                <c:pt idx="282">
                  <c:v>2.0061708857526108E-4</c:v>
                </c:pt>
                <c:pt idx="283">
                  <c:v>2.2944828693338248E-4</c:v>
                </c:pt>
                <c:pt idx="284">
                  <c:v>1.9220798905414236E-4</c:v>
                </c:pt>
                <c:pt idx="285">
                  <c:v>1.2253259302201576E-4</c:v>
                </c:pt>
                <c:pt idx="286">
                  <c:v>1.0211049418501314E-4</c:v>
                </c:pt>
                <c:pt idx="287">
                  <c:v>1.177273932956622E-4</c:v>
                </c:pt>
                <c:pt idx="288">
                  <c:v>2.0061708857526108E-4</c:v>
                </c:pt>
                <c:pt idx="289">
                  <c:v>1.9701318878049591E-4</c:v>
                </c:pt>
                <c:pt idx="290">
                  <c:v>1.3214299247472287E-4</c:v>
                </c:pt>
                <c:pt idx="291">
                  <c:v>1.177273932956622E-4</c:v>
                </c:pt>
                <c:pt idx="292">
                  <c:v>8.8896194937540838E-5</c:v>
                </c:pt>
                <c:pt idx="293">
                  <c:v>7.2077995895303379E-5</c:v>
                </c:pt>
                <c:pt idx="294">
                  <c:v>7.0876695963715007E-5</c:v>
                </c:pt>
                <c:pt idx="295">
                  <c:v>5.5259796853065934E-5</c:v>
                </c:pt>
                <c:pt idx="296">
                  <c:v>5.0454597126712376E-5</c:v>
                </c:pt>
                <c:pt idx="297">
                  <c:v>6.7272796168949835E-5</c:v>
                </c:pt>
                <c:pt idx="298">
                  <c:v>6.2467596442596264E-5</c:v>
                </c:pt>
                <c:pt idx="299">
                  <c:v>4.6850697331947198E-5</c:v>
                </c:pt>
                <c:pt idx="300">
                  <c:v>3.603899794765169E-5</c:v>
                </c:pt>
                <c:pt idx="301">
                  <c:v>4.5649397400358812E-5</c:v>
                </c:pt>
                <c:pt idx="302">
                  <c:v>5.0454597126712376E-5</c:v>
                </c:pt>
                <c:pt idx="303">
                  <c:v>5.4058496921477548E-5</c:v>
                </c:pt>
                <c:pt idx="304">
                  <c:v>6.9675396032126607E-5</c:v>
                </c:pt>
                <c:pt idx="305">
                  <c:v>5.646109678465432E-5</c:v>
                </c:pt>
                <c:pt idx="306">
                  <c:v>6.7272796168949835E-5</c:v>
                </c:pt>
                <c:pt idx="307">
                  <c:v>3.5438347981857495E-4</c:v>
                </c:pt>
                <c:pt idx="308">
                  <c:v>5.0094207147235851E-4</c:v>
                </c:pt>
                <c:pt idx="309">
                  <c:v>2.4266258618085477E-4</c:v>
                </c:pt>
                <c:pt idx="310">
                  <c:v>8.1688395348010508E-5</c:v>
                </c:pt>
                <c:pt idx="311">
                  <c:v>5.2857196989889148E-5</c:v>
                </c:pt>
                <c:pt idx="312">
                  <c:v>4.0844197674005254E-5</c:v>
                </c:pt>
                <c:pt idx="313">
                  <c:v>5.4058496921477548E-5</c:v>
                </c:pt>
                <c:pt idx="314">
                  <c:v>6.487019630577305E-5</c:v>
                </c:pt>
                <c:pt idx="315">
                  <c:v>3.5558477975016338E-5</c:v>
                </c:pt>
                <c:pt idx="316">
                  <c:v>1.3454559233789963E-5</c:v>
                </c:pt>
                <c:pt idx="317">
                  <c:v>4.1564977632958282E-5</c:v>
                </c:pt>
                <c:pt idx="318">
                  <c:v>6.2467596442596264E-5</c:v>
                </c:pt>
                <c:pt idx="319">
                  <c:v>6.3668896374184664E-5</c:v>
                </c:pt>
                <c:pt idx="320">
                  <c:v>5.646109678465432E-5</c:v>
                </c:pt>
                <c:pt idx="321">
                  <c:v>5.7662396716242713E-5</c:v>
                </c:pt>
                <c:pt idx="322">
                  <c:v>1.1051959370613187E-4</c:v>
                </c:pt>
                <c:pt idx="323">
                  <c:v>8.8535804958064324E-4</c:v>
                </c:pt>
                <c:pt idx="324">
                  <c:v>2.647665049220811E-3</c:v>
                </c:pt>
                <c:pt idx="325">
                  <c:v>4.1925367612434808E-3</c:v>
                </c:pt>
                <c:pt idx="326">
                  <c:v>5.3938366928318699E-3</c:v>
                </c:pt>
                <c:pt idx="327">
                  <c:v>6.7513056155267502E-3</c:v>
                </c:pt>
                <c:pt idx="328">
                  <c:v>7.9646185464310251E-3</c:v>
                </c:pt>
                <c:pt idx="329">
                  <c:v>8.613320509488754E-3</c:v>
                </c:pt>
                <c:pt idx="330">
                  <c:v>8.5052035156457997E-3</c:v>
                </c:pt>
                <c:pt idx="331">
                  <c:v>8.0607225409580954E-3</c:v>
                </c:pt>
                <c:pt idx="332">
                  <c:v>8.0246835430104434E-3</c:v>
                </c:pt>
                <c:pt idx="333">
                  <c:v>8.1328005368533976E-3</c:v>
                </c:pt>
                <c:pt idx="334">
                  <c:v>7.4720855744797848E-3</c:v>
                </c:pt>
                <c:pt idx="335">
                  <c:v>6.1266296511007885E-3</c:v>
                </c:pt>
                <c:pt idx="336">
                  <c:v>4.5649397400358812E-3</c:v>
                </c:pt>
                <c:pt idx="337">
                  <c:v>3.6038997947651693E-3</c:v>
                </c:pt>
                <c:pt idx="338">
                  <c:v>3.5558477975016337E-3</c:v>
                </c:pt>
                <c:pt idx="339">
                  <c:v>3.8081207831351955E-3</c:v>
                </c:pt>
                <c:pt idx="340">
                  <c:v>4.0123417715052217E-3</c:v>
                </c:pt>
                <c:pt idx="341">
                  <c:v>4.2646147571387839E-3</c:v>
                </c:pt>
                <c:pt idx="342">
                  <c:v>4.7451347297741394E-3</c:v>
                </c:pt>
                <c:pt idx="343">
                  <c:v>5.3818236935159868E-3</c:v>
                </c:pt>
                <c:pt idx="344">
                  <c:v>5.9704606599942974E-3</c:v>
                </c:pt>
                <c:pt idx="345">
                  <c:v>5.9944866586260654E-3</c:v>
                </c:pt>
                <c:pt idx="346">
                  <c:v>4.6490307352470683E-3</c:v>
                </c:pt>
                <c:pt idx="347">
                  <c:v>2.6981196463475238E-3</c:v>
                </c:pt>
                <c:pt idx="348">
                  <c:v>1.6433783064129172E-3</c:v>
                </c:pt>
                <c:pt idx="349">
                  <c:v>1.1087998368560837E-3</c:v>
                </c:pt>
                <c:pt idx="350">
                  <c:v>5.9944866586260652E-4</c:v>
                </c:pt>
                <c:pt idx="351">
                  <c:v>3.9522767749258027E-4</c:v>
                </c:pt>
                <c:pt idx="352">
                  <c:v>4.2285757591911319E-4</c:v>
                </c:pt>
                <c:pt idx="353">
                  <c:v>4.4448097468770422E-4</c:v>
                </c:pt>
                <c:pt idx="354">
                  <c:v>4.0243547708211061E-4</c:v>
                </c:pt>
                <c:pt idx="355">
                  <c:v>3.3396138098157238E-4</c:v>
                </c:pt>
                <c:pt idx="356">
                  <c:v>6.1026036524690201E-4</c:v>
                </c:pt>
                <c:pt idx="357">
                  <c:v>9.6464384506547696E-4</c:v>
                </c:pt>
                <c:pt idx="358">
                  <c:v>7.3399425820050619E-4</c:v>
                </c:pt>
                <c:pt idx="359">
                  <c:v>5.4178626914636377E-4</c:v>
                </c:pt>
                <c:pt idx="360">
                  <c:v>4.9974077154077011E-4</c:v>
                </c:pt>
                <c:pt idx="361">
                  <c:v>2.7629898426532963E-4</c:v>
                </c:pt>
                <c:pt idx="362">
                  <c:v>1.6097419083284424E-4</c:v>
                </c:pt>
                <c:pt idx="363">
                  <c:v>2.8350678385486003E-4</c:v>
                </c:pt>
                <c:pt idx="364">
                  <c:v>5.2616937003571469E-4</c:v>
                </c:pt>
                <c:pt idx="365">
                  <c:v>5.4659146887271737E-4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587648"/>
        <c:axId val="170589568"/>
      </c:barChart>
      <c:dateAx>
        <c:axId val="17058764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70589568"/>
        <c:crosses val="autoZero"/>
        <c:auto val="1"/>
        <c:lblOffset val="100"/>
        <c:baseTimeUnit val="days"/>
        <c:noMultiLvlLbl val="0"/>
      </c:dateAx>
      <c:valAx>
        <c:axId val="170589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587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[WaterBalance2004.xlsx]NuecesRiver04!$G$4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[WaterBalance2004.xlsx]NuecesRiver04!$A$5:$A$370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[WaterBalance2004.xlsx]NuecesRiver04!$G$5:$G$370</c:f>
              <c:numCache>
                <c:formatCode>General</c:formatCode>
                <c:ptCount val="366"/>
                <c:pt idx="0">
                  <c:v>2.3261614173228345E-3</c:v>
                </c:pt>
                <c:pt idx="1">
                  <c:v>3.019744094488189E-3</c:v>
                </c:pt>
                <c:pt idx="2">
                  <c:v>3.0683307086614171E-3</c:v>
                </c:pt>
                <c:pt idx="3">
                  <c:v>2.6980826771653547E-3</c:v>
                </c:pt>
                <c:pt idx="4">
                  <c:v>3.6061062992125983E-3</c:v>
                </c:pt>
                <c:pt idx="5">
                  <c:v>3.6789842519685039E-3</c:v>
                </c:pt>
                <c:pt idx="6">
                  <c:v>2.3806102362204725E-3</c:v>
                </c:pt>
                <c:pt idx="7">
                  <c:v>3.030633858267716E-3</c:v>
                </c:pt>
                <c:pt idx="8">
                  <c:v>2.9770236220472441E-3</c:v>
                </c:pt>
                <c:pt idx="9">
                  <c:v>2.9158740157480311E-3</c:v>
                </c:pt>
                <c:pt idx="10">
                  <c:v>2.3462637795275587E-3</c:v>
                </c:pt>
                <c:pt idx="11">
                  <c:v>2.6252047244094486E-3</c:v>
                </c:pt>
                <c:pt idx="12">
                  <c:v>2.3705590551181101E-3</c:v>
                </c:pt>
                <c:pt idx="13">
                  <c:v>1.7079685039370078E-3</c:v>
                </c:pt>
                <c:pt idx="14">
                  <c:v>3.4720826771653542E-3</c:v>
                </c:pt>
                <c:pt idx="15">
                  <c:v>5.1248031496062994E-3</c:v>
                </c:pt>
                <c:pt idx="16">
                  <c:v>7.4149606299212601E-3</c:v>
                </c:pt>
                <c:pt idx="17">
                  <c:v>6.0889370078740157E-3</c:v>
                </c:pt>
                <c:pt idx="18">
                  <c:v>5.3869685039370082E-3</c:v>
                </c:pt>
                <c:pt idx="19">
                  <c:v>5.0284645669291337E-3</c:v>
                </c:pt>
                <c:pt idx="20">
                  <c:v>3.024771653543307E-3</c:v>
                </c:pt>
                <c:pt idx="21">
                  <c:v>3.8791850393700786E-3</c:v>
                </c:pt>
                <c:pt idx="22">
                  <c:v>2.9502204724409452E-3</c:v>
                </c:pt>
                <c:pt idx="23">
                  <c:v>4.3901574803149601E-3</c:v>
                </c:pt>
                <c:pt idx="24">
                  <c:v>9.7009448818897639E-3</c:v>
                </c:pt>
                <c:pt idx="25">
                  <c:v>8.954566929133859E-3</c:v>
                </c:pt>
                <c:pt idx="26">
                  <c:v>6.4985433070866129E-3</c:v>
                </c:pt>
                <c:pt idx="27">
                  <c:v>4.307244094488189E-3</c:v>
                </c:pt>
                <c:pt idx="28">
                  <c:v>5.3995275590551176E-3</c:v>
                </c:pt>
                <c:pt idx="29">
                  <c:v>5.0200787401574812E-3</c:v>
                </c:pt>
                <c:pt idx="30">
                  <c:v>4.6950787401574805E-3</c:v>
                </c:pt>
                <c:pt idx="31">
                  <c:v>4.5535039370078745E-3</c:v>
                </c:pt>
                <c:pt idx="32">
                  <c:v>5.8016141732283458E-3</c:v>
                </c:pt>
                <c:pt idx="33">
                  <c:v>5.4631889763779523E-3</c:v>
                </c:pt>
                <c:pt idx="34">
                  <c:v>5.9942913385826772E-3</c:v>
                </c:pt>
                <c:pt idx="35">
                  <c:v>6.4164566929133865E-3</c:v>
                </c:pt>
                <c:pt idx="36">
                  <c:v>4.7411417322834647E-3</c:v>
                </c:pt>
                <c:pt idx="37">
                  <c:v>4.8634251968503938E-3</c:v>
                </c:pt>
                <c:pt idx="38">
                  <c:v>3.5826535433070863E-3</c:v>
                </c:pt>
                <c:pt idx="39">
                  <c:v>4.6900393700787402E-3</c:v>
                </c:pt>
                <c:pt idx="40">
                  <c:v>3.3146023622047248E-3</c:v>
                </c:pt>
                <c:pt idx="41">
                  <c:v>4.6029133858267717E-3</c:v>
                </c:pt>
                <c:pt idx="42">
                  <c:v>5.5612204724409444E-3</c:v>
                </c:pt>
                <c:pt idx="43">
                  <c:v>3.722543307086614E-3</c:v>
                </c:pt>
                <c:pt idx="44">
                  <c:v>6.5538188976377951E-3</c:v>
                </c:pt>
                <c:pt idx="45">
                  <c:v>5.1591338582677162E-3</c:v>
                </c:pt>
                <c:pt idx="46">
                  <c:v>5.6701181102362204E-3</c:v>
                </c:pt>
                <c:pt idx="47">
                  <c:v>5.760590551181102E-3</c:v>
                </c:pt>
                <c:pt idx="48">
                  <c:v>6.2279921259842516E-3</c:v>
                </c:pt>
                <c:pt idx="49">
                  <c:v>6.0797244094488194E-3</c:v>
                </c:pt>
                <c:pt idx="50">
                  <c:v>5.6977559055118102E-3</c:v>
                </c:pt>
                <c:pt idx="51">
                  <c:v>5.8627559055118104E-3</c:v>
                </c:pt>
                <c:pt idx="52">
                  <c:v>5.1364960629921253E-3</c:v>
                </c:pt>
                <c:pt idx="53">
                  <c:v>6.239724409448818E-3</c:v>
                </c:pt>
                <c:pt idx="54">
                  <c:v>1.0799094488188977E-2</c:v>
                </c:pt>
                <c:pt idx="55">
                  <c:v>7.0547637795275592E-3</c:v>
                </c:pt>
                <c:pt idx="56">
                  <c:v>7.7701181102362198E-3</c:v>
                </c:pt>
                <c:pt idx="57">
                  <c:v>7.4333858267716536E-3</c:v>
                </c:pt>
                <c:pt idx="58">
                  <c:v>5.0627952755905505E-3</c:v>
                </c:pt>
                <c:pt idx="59">
                  <c:v>9.7344488188976386E-3</c:v>
                </c:pt>
                <c:pt idx="60">
                  <c:v>7.8011023622047244E-3</c:v>
                </c:pt>
                <c:pt idx="61">
                  <c:v>8.4703937007874017E-3</c:v>
                </c:pt>
                <c:pt idx="62">
                  <c:v>6.9977952755905523E-3</c:v>
                </c:pt>
                <c:pt idx="63">
                  <c:v>1.0092125984251969E-2</c:v>
                </c:pt>
                <c:pt idx="64">
                  <c:v>1.1933307086614173E-2</c:v>
                </c:pt>
                <c:pt idx="65">
                  <c:v>1.0803307086614172E-2</c:v>
                </c:pt>
                <c:pt idx="66">
                  <c:v>1.0510944881889764E-2</c:v>
                </c:pt>
                <c:pt idx="67">
                  <c:v>9.4697244094488191E-3</c:v>
                </c:pt>
                <c:pt idx="68">
                  <c:v>8.9587795275590555E-3</c:v>
                </c:pt>
                <c:pt idx="69">
                  <c:v>8.84232283464567E-3</c:v>
                </c:pt>
                <c:pt idx="70">
                  <c:v>6.2774015748031497E-3</c:v>
                </c:pt>
                <c:pt idx="71">
                  <c:v>5.6843307086614182E-3</c:v>
                </c:pt>
                <c:pt idx="72">
                  <c:v>9.2293307086614169E-3</c:v>
                </c:pt>
                <c:pt idx="73">
                  <c:v>1.0897952755905511E-2</c:v>
                </c:pt>
                <c:pt idx="74">
                  <c:v>1.4944685039370079E-2</c:v>
                </c:pt>
                <c:pt idx="75">
                  <c:v>1.457527559055118E-2</c:v>
                </c:pt>
                <c:pt idx="76">
                  <c:v>1.5580472440944879E-2</c:v>
                </c:pt>
                <c:pt idx="77">
                  <c:v>1.4513307086614174E-2</c:v>
                </c:pt>
                <c:pt idx="78">
                  <c:v>1.2787716535433069E-2</c:v>
                </c:pt>
                <c:pt idx="79">
                  <c:v>1.3306220472440946E-2</c:v>
                </c:pt>
                <c:pt idx="80">
                  <c:v>1.1466732283464566E-2</c:v>
                </c:pt>
                <c:pt idx="81">
                  <c:v>1.0645826771653542E-2</c:v>
                </c:pt>
                <c:pt idx="82">
                  <c:v>9.7042913385826778E-3</c:v>
                </c:pt>
                <c:pt idx="83">
                  <c:v>1.2256653543307086E-2</c:v>
                </c:pt>
                <c:pt idx="84">
                  <c:v>1.2950236220472441E-2</c:v>
                </c:pt>
                <c:pt idx="85">
                  <c:v>1.1678661417322834E-2</c:v>
                </c:pt>
                <c:pt idx="86">
                  <c:v>1.2367204724409449E-2</c:v>
                </c:pt>
                <c:pt idx="87">
                  <c:v>1.1902322834645668E-2</c:v>
                </c:pt>
                <c:pt idx="88">
                  <c:v>1.3262677165354331E-2</c:v>
                </c:pt>
                <c:pt idx="89">
                  <c:v>1.4388464566929134E-2</c:v>
                </c:pt>
                <c:pt idx="90">
                  <c:v>1.458783464566929E-2</c:v>
                </c:pt>
                <c:pt idx="91">
                  <c:v>1.1934133858267715E-2</c:v>
                </c:pt>
                <c:pt idx="92">
                  <c:v>1.1833622047244094E-2</c:v>
                </c:pt>
                <c:pt idx="93">
                  <c:v>1.5218622047244093E-2</c:v>
                </c:pt>
                <c:pt idx="94">
                  <c:v>1.4093622047244096E-2</c:v>
                </c:pt>
                <c:pt idx="95">
                  <c:v>1.56901968503937E-2</c:v>
                </c:pt>
                <c:pt idx="96">
                  <c:v>1.7513779527559056E-2</c:v>
                </c:pt>
                <c:pt idx="97">
                  <c:v>1.9423661417322834E-2</c:v>
                </c:pt>
                <c:pt idx="98">
                  <c:v>1.764448818897638E-2</c:v>
                </c:pt>
                <c:pt idx="99">
                  <c:v>1.8187283464566929E-2</c:v>
                </c:pt>
                <c:pt idx="100">
                  <c:v>1.6671929133858267E-2</c:v>
                </c:pt>
                <c:pt idx="101">
                  <c:v>1.3675629921259843E-2</c:v>
                </c:pt>
                <c:pt idx="102">
                  <c:v>1.8553346456692914E-2</c:v>
                </c:pt>
                <c:pt idx="103">
                  <c:v>1.7515472440944879E-2</c:v>
                </c:pt>
                <c:pt idx="104">
                  <c:v>1.7245748031496064E-2</c:v>
                </c:pt>
                <c:pt idx="105">
                  <c:v>1.6222125984251969E-2</c:v>
                </c:pt>
                <c:pt idx="106">
                  <c:v>1.6391338582677165E-2</c:v>
                </c:pt>
                <c:pt idx="107">
                  <c:v>1.6324330708661419E-2</c:v>
                </c:pt>
                <c:pt idx="108">
                  <c:v>1.5429685039370079E-2</c:v>
                </c:pt>
                <c:pt idx="109">
                  <c:v>1.4353307086614173E-2</c:v>
                </c:pt>
                <c:pt idx="110">
                  <c:v>1.3938661417322836E-2</c:v>
                </c:pt>
                <c:pt idx="111">
                  <c:v>1.5416299212598423E-2</c:v>
                </c:pt>
                <c:pt idx="112">
                  <c:v>1.5804960629921261E-2</c:v>
                </c:pt>
                <c:pt idx="113">
                  <c:v>1.3905157480314959E-2</c:v>
                </c:pt>
                <c:pt idx="114">
                  <c:v>2.0113897637795277E-2</c:v>
                </c:pt>
                <c:pt idx="115">
                  <c:v>1.7012874015748032E-2</c:v>
                </c:pt>
                <c:pt idx="116">
                  <c:v>1.7032992125984255E-2</c:v>
                </c:pt>
                <c:pt idx="117">
                  <c:v>1.6705472440944884E-2</c:v>
                </c:pt>
                <c:pt idx="118">
                  <c:v>1.3554999999999999E-2</c:v>
                </c:pt>
                <c:pt idx="119">
                  <c:v>2.1078031496062993E-2</c:v>
                </c:pt>
                <c:pt idx="120">
                  <c:v>1.9508267716535431E-2</c:v>
                </c:pt>
                <c:pt idx="121">
                  <c:v>1.9636417322834648E-2</c:v>
                </c:pt>
                <c:pt idx="122">
                  <c:v>2.0191811023622046E-2</c:v>
                </c:pt>
                <c:pt idx="123">
                  <c:v>1.7817874015748029E-2</c:v>
                </c:pt>
                <c:pt idx="124">
                  <c:v>1.7374763779527558E-2</c:v>
                </c:pt>
                <c:pt idx="125">
                  <c:v>1.5914685039370078E-2</c:v>
                </c:pt>
                <c:pt idx="126">
                  <c:v>1.5288149606299213E-2</c:v>
                </c:pt>
                <c:pt idx="127">
                  <c:v>1.4258661417322835E-2</c:v>
                </c:pt>
                <c:pt idx="128">
                  <c:v>1.0674291338582676E-2</c:v>
                </c:pt>
                <c:pt idx="129">
                  <c:v>9.7009448818897639E-3</c:v>
                </c:pt>
                <c:pt idx="130">
                  <c:v>9.6749606299212591E-3</c:v>
                </c:pt>
                <c:pt idx="131">
                  <c:v>1.4004015748031498E-2</c:v>
                </c:pt>
                <c:pt idx="132">
                  <c:v>1.4632244094488189E-2</c:v>
                </c:pt>
                <c:pt idx="133">
                  <c:v>1.4384291338582678E-2</c:v>
                </c:pt>
                <c:pt idx="134">
                  <c:v>1.7263346456692915E-2</c:v>
                </c:pt>
                <c:pt idx="135">
                  <c:v>1.365972440944882E-2</c:v>
                </c:pt>
                <c:pt idx="136">
                  <c:v>1.2402401574803148E-2</c:v>
                </c:pt>
                <c:pt idx="137">
                  <c:v>1.1436574803149606E-2</c:v>
                </c:pt>
                <c:pt idx="138">
                  <c:v>1.1041181102362203E-2</c:v>
                </c:pt>
                <c:pt idx="139">
                  <c:v>9.7009448818897639E-3</c:v>
                </c:pt>
                <c:pt idx="140">
                  <c:v>8.4812992125984244E-3</c:v>
                </c:pt>
                <c:pt idx="141">
                  <c:v>7.6009055118110239E-3</c:v>
                </c:pt>
                <c:pt idx="142">
                  <c:v>7.2825984251968512E-3</c:v>
                </c:pt>
                <c:pt idx="143">
                  <c:v>6.8763385826771653E-3</c:v>
                </c:pt>
                <c:pt idx="144">
                  <c:v>5.9783464566929134E-3</c:v>
                </c:pt>
                <c:pt idx="145">
                  <c:v>5.2127559055118108E-3</c:v>
                </c:pt>
                <c:pt idx="146">
                  <c:v>4.4806299212598426E-3</c:v>
                </c:pt>
                <c:pt idx="147">
                  <c:v>4.0710236220472436E-3</c:v>
                </c:pt>
                <c:pt idx="148">
                  <c:v>4.8475196850393696E-3</c:v>
                </c:pt>
                <c:pt idx="149">
                  <c:v>3.2249724409448817E-3</c:v>
                </c:pt>
                <c:pt idx="150">
                  <c:v>3.0641417322834646E-3</c:v>
                </c:pt>
                <c:pt idx="151">
                  <c:v>2.4484606299212596E-3</c:v>
                </c:pt>
                <c:pt idx="152">
                  <c:v>1.6175000000000002E-3</c:v>
                </c:pt>
                <c:pt idx="153">
                  <c:v>1.9299488188976375E-3</c:v>
                </c:pt>
                <c:pt idx="154">
                  <c:v>3.0364960629921259E-3</c:v>
                </c:pt>
                <c:pt idx="155">
                  <c:v>1.9827204724409448E-3</c:v>
                </c:pt>
                <c:pt idx="156">
                  <c:v>1.6066102362204723E-3</c:v>
                </c:pt>
                <c:pt idx="157">
                  <c:v>9.5155905511811031E-4</c:v>
                </c:pt>
                <c:pt idx="158">
                  <c:v>5.1314960629921264E-3</c:v>
                </c:pt>
                <c:pt idx="159">
                  <c:v>1.1649330708661419E-2</c:v>
                </c:pt>
                <c:pt idx="160">
                  <c:v>1.6780826771653542E-2</c:v>
                </c:pt>
                <c:pt idx="161">
                  <c:v>1.7511299212598423E-2</c:v>
                </c:pt>
                <c:pt idx="162">
                  <c:v>1.6428188976377951E-2</c:v>
                </c:pt>
                <c:pt idx="163">
                  <c:v>1.5871141732283465E-2</c:v>
                </c:pt>
                <c:pt idx="164">
                  <c:v>1.9066811023622048E-2</c:v>
                </c:pt>
                <c:pt idx="165">
                  <c:v>1.6876338582677165E-2</c:v>
                </c:pt>
                <c:pt idx="166">
                  <c:v>1.4992440944881889E-2</c:v>
                </c:pt>
                <c:pt idx="167">
                  <c:v>1.4844173228346457E-2</c:v>
                </c:pt>
                <c:pt idx="168">
                  <c:v>1.2233188976377955E-2</c:v>
                </c:pt>
                <c:pt idx="169">
                  <c:v>1.348047244094488E-2</c:v>
                </c:pt>
                <c:pt idx="170">
                  <c:v>1.2151102362204725E-2</c:v>
                </c:pt>
                <c:pt idx="171">
                  <c:v>1.110988188976378E-2</c:v>
                </c:pt>
                <c:pt idx="172">
                  <c:v>1.083007874015748E-2</c:v>
                </c:pt>
                <c:pt idx="173">
                  <c:v>2.0139881889763778E-2</c:v>
                </c:pt>
                <c:pt idx="174">
                  <c:v>1.7607598425196852E-2</c:v>
                </c:pt>
                <c:pt idx="175">
                  <c:v>1.8264330708661417E-2</c:v>
                </c:pt>
                <c:pt idx="176">
                  <c:v>1.8023937007874014E-2</c:v>
                </c:pt>
                <c:pt idx="177">
                  <c:v>1.7202204724409448E-2</c:v>
                </c:pt>
                <c:pt idx="178">
                  <c:v>1.9681653543307087E-2</c:v>
                </c:pt>
                <c:pt idx="179">
                  <c:v>1.927287401574803E-2</c:v>
                </c:pt>
                <c:pt idx="180">
                  <c:v>1.8281929133858267E-2</c:v>
                </c:pt>
                <c:pt idx="181">
                  <c:v>2.2445118110236219E-2</c:v>
                </c:pt>
                <c:pt idx="182">
                  <c:v>2.3589370078740155E-2</c:v>
                </c:pt>
                <c:pt idx="183">
                  <c:v>2.4029960629921261E-2</c:v>
                </c:pt>
                <c:pt idx="184">
                  <c:v>2.2105000000000003E-2</c:v>
                </c:pt>
                <c:pt idx="185">
                  <c:v>2.1526181102362204E-2</c:v>
                </c:pt>
                <c:pt idx="186">
                  <c:v>1.9589527559055117E-2</c:v>
                </c:pt>
                <c:pt idx="187">
                  <c:v>1.8429370078740157E-2</c:v>
                </c:pt>
                <c:pt idx="188">
                  <c:v>1.7589173228346456E-2</c:v>
                </c:pt>
                <c:pt idx="189">
                  <c:v>1.749535433070866E-2</c:v>
                </c:pt>
                <c:pt idx="190">
                  <c:v>1.620535433070866E-2</c:v>
                </c:pt>
                <c:pt idx="191">
                  <c:v>1.5402047244094488E-2</c:v>
                </c:pt>
                <c:pt idx="192">
                  <c:v>1.4046732283464567E-2</c:v>
                </c:pt>
                <c:pt idx="193">
                  <c:v>1.4246062992125984E-2</c:v>
                </c:pt>
                <c:pt idx="194">
                  <c:v>1.6416456692913386E-2</c:v>
                </c:pt>
                <c:pt idx="195">
                  <c:v>1.6573110236220472E-2</c:v>
                </c:pt>
                <c:pt idx="196">
                  <c:v>1.5948188976377953E-2</c:v>
                </c:pt>
                <c:pt idx="197">
                  <c:v>1.5494212598425195E-2</c:v>
                </c:pt>
                <c:pt idx="198">
                  <c:v>1.4969803149606298E-2</c:v>
                </c:pt>
                <c:pt idx="199">
                  <c:v>1.4964803149606298E-2</c:v>
                </c:pt>
                <c:pt idx="200">
                  <c:v>1.4190787401574801E-2</c:v>
                </c:pt>
                <c:pt idx="201">
                  <c:v>1.3874999999999998E-2</c:v>
                </c:pt>
                <c:pt idx="202">
                  <c:v>1.2571614173228347E-2</c:v>
                </c:pt>
                <c:pt idx="203">
                  <c:v>1.1087244094488188E-2</c:v>
                </c:pt>
                <c:pt idx="204">
                  <c:v>1.225748031496063E-2</c:v>
                </c:pt>
                <c:pt idx="205">
                  <c:v>1.3253464566929133E-2</c:v>
                </c:pt>
                <c:pt idx="206">
                  <c:v>1.1331023622047244E-2</c:v>
                </c:pt>
                <c:pt idx="207">
                  <c:v>1.0600590551181103E-2</c:v>
                </c:pt>
                <c:pt idx="208">
                  <c:v>1.0488346456692912E-2</c:v>
                </c:pt>
                <c:pt idx="209">
                  <c:v>1.1486811023622048E-2</c:v>
                </c:pt>
                <c:pt idx="210">
                  <c:v>1.242248031496063E-2</c:v>
                </c:pt>
                <c:pt idx="211">
                  <c:v>1.4478110236220471E-2</c:v>
                </c:pt>
                <c:pt idx="212">
                  <c:v>1.44001968503937E-2</c:v>
                </c:pt>
                <c:pt idx="213">
                  <c:v>1.4942165354330709E-2</c:v>
                </c:pt>
                <c:pt idx="214">
                  <c:v>1.28203937007874E-2</c:v>
                </c:pt>
                <c:pt idx="215">
                  <c:v>1.2405748031496062E-2</c:v>
                </c:pt>
                <c:pt idx="216">
                  <c:v>1.0931456692913386E-2</c:v>
                </c:pt>
                <c:pt idx="217">
                  <c:v>9.8106692913385828E-3</c:v>
                </c:pt>
                <c:pt idx="218">
                  <c:v>9.3223228346456695E-3</c:v>
                </c:pt>
                <c:pt idx="219">
                  <c:v>1.0781496062992125E-2</c:v>
                </c:pt>
                <c:pt idx="220">
                  <c:v>9.6171653543307093E-3</c:v>
                </c:pt>
                <c:pt idx="221">
                  <c:v>9.5761023622047241E-3</c:v>
                </c:pt>
                <c:pt idx="222">
                  <c:v>9.5015748031496063E-3</c:v>
                </c:pt>
                <c:pt idx="223">
                  <c:v>1.0216102362204726E-2</c:v>
                </c:pt>
                <c:pt idx="224">
                  <c:v>1.4912007874015748E-2</c:v>
                </c:pt>
                <c:pt idx="225">
                  <c:v>1.1150078740157481E-2</c:v>
                </c:pt>
                <c:pt idx="226">
                  <c:v>9.7646062992125977E-3</c:v>
                </c:pt>
                <c:pt idx="227">
                  <c:v>9.0584251968503938E-3</c:v>
                </c:pt>
                <c:pt idx="228">
                  <c:v>7.3169291338582663E-3</c:v>
                </c:pt>
                <c:pt idx="229">
                  <c:v>6.3729133858267707E-3</c:v>
                </c:pt>
                <c:pt idx="230">
                  <c:v>6.5488188976377953E-3</c:v>
                </c:pt>
                <c:pt idx="231">
                  <c:v>8.1428740157480309E-3</c:v>
                </c:pt>
                <c:pt idx="232">
                  <c:v>7.0974803149606285E-3</c:v>
                </c:pt>
                <c:pt idx="233">
                  <c:v>8.1629921259842517E-3</c:v>
                </c:pt>
                <c:pt idx="234">
                  <c:v>8.7501968503937017E-3</c:v>
                </c:pt>
                <c:pt idx="235">
                  <c:v>1.801220472440945E-2</c:v>
                </c:pt>
                <c:pt idx="236">
                  <c:v>1.6006023622047245E-2</c:v>
                </c:pt>
                <c:pt idx="237">
                  <c:v>1.4442913385826772E-2</c:v>
                </c:pt>
                <c:pt idx="238">
                  <c:v>1.3549999999999998E-2</c:v>
                </c:pt>
                <c:pt idx="239">
                  <c:v>1.2164488188976376E-2</c:v>
                </c:pt>
                <c:pt idx="240">
                  <c:v>1.088287401574803E-2</c:v>
                </c:pt>
                <c:pt idx="241">
                  <c:v>1.6711338582677166E-2</c:v>
                </c:pt>
                <c:pt idx="242">
                  <c:v>1.3997283464566928E-2</c:v>
                </c:pt>
                <c:pt idx="243">
                  <c:v>1.2246574803149606E-2</c:v>
                </c:pt>
                <c:pt idx="244">
                  <c:v>1.5684330708661418E-2</c:v>
                </c:pt>
                <c:pt idx="245">
                  <c:v>1.29946062992126E-2</c:v>
                </c:pt>
                <c:pt idx="246">
                  <c:v>1.1651023622047244E-2</c:v>
                </c:pt>
                <c:pt idx="247">
                  <c:v>1.3545787401574803E-2</c:v>
                </c:pt>
                <c:pt idx="248">
                  <c:v>1.6279094488188976E-2</c:v>
                </c:pt>
                <c:pt idx="249">
                  <c:v>1.5445629921259842E-2</c:v>
                </c:pt>
                <c:pt idx="250">
                  <c:v>1.9190787401574802E-2</c:v>
                </c:pt>
                <c:pt idx="251">
                  <c:v>1.6515314960629919E-2</c:v>
                </c:pt>
                <c:pt idx="252">
                  <c:v>1.167027559055118E-2</c:v>
                </c:pt>
                <c:pt idx="253">
                  <c:v>1.0700275590551181E-2</c:v>
                </c:pt>
                <c:pt idx="254">
                  <c:v>7.6670866141732279E-3</c:v>
                </c:pt>
                <c:pt idx="255">
                  <c:v>1.1362834645669291E-2</c:v>
                </c:pt>
                <c:pt idx="256">
                  <c:v>1.2108385826771654E-2</c:v>
                </c:pt>
                <c:pt idx="257">
                  <c:v>1.175992125984252E-2</c:v>
                </c:pt>
                <c:pt idx="258">
                  <c:v>1.1934133858267715E-2</c:v>
                </c:pt>
                <c:pt idx="259">
                  <c:v>1.2884055118110237E-2</c:v>
                </c:pt>
                <c:pt idx="260">
                  <c:v>1.2517165354330707E-2</c:v>
                </c:pt>
                <c:pt idx="261">
                  <c:v>1.0584645669291338E-2</c:v>
                </c:pt>
                <c:pt idx="262">
                  <c:v>1.1678661417322834E-2</c:v>
                </c:pt>
                <c:pt idx="263">
                  <c:v>1.1430708661417321E-2</c:v>
                </c:pt>
                <c:pt idx="264">
                  <c:v>1.0304881889763778E-2</c:v>
                </c:pt>
                <c:pt idx="265">
                  <c:v>8.8213779527559055E-3</c:v>
                </c:pt>
                <c:pt idx="266">
                  <c:v>9.7813385826771657E-3</c:v>
                </c:pt>
                <c:pt idx="267">
                  <c:v>1.1357834645669291E-2</c:v>
                </c:pt>
                <c:pt idx="268">
                  <c:v>1.1732244094488189E-2</c:v>
                </c:pt>
                <c:pt idx="269">
                  <c:v>9.0735039370078742E-3</c:v>
                </c:pt>
                <c:pt idx="270">
                  <c:v>7.4191338582677161E-3</c:v>
                </c:pt>
                <c:pt idx="271">
                  <c:v>9.991614173228346E-3</c:v>
                </c:pt>
                <c:pt idx="272">
                  <c:v>1.0028464566929133E-2</c:v>
                </c:pt>
                <c:pt idx="273">
                  <c:v>1.0085433070866142E-2</c:v>
                </c:pt>
                <c:pt idx="274">
                  <c:v>1.0046889763779527E-2</c:v>
                </c:pt>
                <c:pt idx="275">
                  <c:v>1.0092952755905512E-2</c:v>
                </c:pt>
                <c:pt idx="276">
                  <c:v>1.099763779527559E-2</c:v>
                </c:pt>
                <c:pt idx="277">
                  <c:v>1.1728897637795277E-2</c:v>
                </c:pt>
                <c:pt idx="278">
                  <c:v>1.3235866141732283E-2</c:v>
                </c:pt>
                <c:pt idx="279">
                  <c:v>1.1676968503937008E-2</c:v>
                </c:pt>
                <c:pt idx="280">
                  <c:v>1.2498700787401576E-2</c:v>
                </c:pt>
                <c:pt idx="281">
                  <c:v>1.2181259842519684E-2</c:v>
                </c:pt>
                <c:pt idx="282">
                  <c:v>1.3172204724409447E-2</c:v>
                </c:pt>
                <c:pt idx="283">
                  <c:v>1.3317125984251965E-2</c:v>
                </c:pt>
                <c:pt idx="284">
                  <c:v>1.1261496062992126E-2</c:v>
                </c:pt>
                <c:pt idx="285">
                  <c:v>1.0252952755905513E-2</c:v>
                </c:pt>
                <c:pt idx="286">
                  <c:v>1.0163307086614172E-2</c:v>
                </c:pt>
                <c:pt idx="287">
                  <c:v>1.1936653543307085E-2</c:v>
                </c:pt>
                <c:pt idx="288">
                  <c:v>1.1393858267716534E-2</c:v>
                </c:pt>
                <c:pt idx="289">
                  <c:v>1.0993425196850395E-2</c:v>
                </c:pt>
                <c:pt idx="290">
                  <c:v>1.0576299212598426E-2</c:v>
                </c:pt>
                <c:pt idx="291">
                  <c:v>1.1033661417322834E-2</c:v>
                </c:pt>
                <c:pt idx="292">
                  <c:v>1.0621535433070867E-2</c:v>
                </c:pt>
                <c:pt idx="293">
                  <c:v>1.0191811023622047E-2</c:v>
                </c:pt>
                <c:pt idx="294">
                  <c:v>1.0266338582677167E-2</c:v>
                </c:pt>
                <c:pt idx="295">
                  <c:v>9.5409448818897635E-3</c:v>
                </c:pt>
                <c:pt idx="296">
                  <c:v>1.0117244094488189E-2</c:v>
                </c:pt>
                <c:pt idx="297">
                  <c:v>1.0015905511811024E-2</c:v>
                </c:pt>
                <c:pt idx="298">
                  <c:v>1.1087244094488188E-2</c:v>
                </c:pt>
                <c:pt idx="299">
                  <c:v>9.1974803149606297E-3</c:v>
                </c:pt>
                <c:pt idx="300">
                  <c:v>9.8324409448818893E-3</c:v>
                </c:pt>
                <c:pt idx="301">
                  <c:v>8.5885039370078749E-3</c:v>
                </c:pt>
                <c:pt idx="302">
                  <c:v>9.2921653543307087E-3</c:v>
                </c:pt>
                <c:pt idx="303">
                  <c:v>8.4142913385826766E-3</c:v>
                </c:pt>
                <c:pt idx="304">
                  <c:v>7.8899212598425202E-3</c:v>
                </c:pt>
                <c:pt idx="305">
                  <c:v>1.5081220472440945E-2</c:v>
                </c:pt>
                <c:pt idx="306">
                  <c:v>1.1872992125984251E-2</c:v>
                </c:pt>
                <c:pt idx="307">
                  <c:v>1.0141535433070866E-2</c:v>
                </c:pt>
                <c:pt idx="308">
                  <c:v>8.3439370078740149E-3</c:v>
                </c:pt>
                <c:pt idx="309">
                  <c:v>7.7835433070866135E-3</c:v>
                </c:pt>
                <c:pt idx="310">
                  <c:v>8.0674803149606306E-3</c:v>
                </c:pt>
                <c:pt idx="311">
                  <c:v>7.4434251968503937E-3</c:v>
                </c:pt>
                <c:pt idx="312">
                  <c:v>6.8026377952755904E-3</c:v>
                </c:pt>
                <c:pt idx="313">
                  <c:v>7.234015748031496E-3</c:v>
                </c:pt>
                <c:pt idx="314">
                  <c:v>7.4467716535433076E-3</c:v>
                </c:pt>
                <c:pt idx="315">
                  <c:v>5.596377952755905E-3</c:v>
                </c:pt>
                <c:pt idx="316">
                  <c:v>5.4003937007874011E-3</c:v>
                </c:pt>
                <c:pt idx="317">
                  <c:v>3.609456692913386E-3</c:v>
                </c:pt>
                <c:pt idx="318">
                  <c:v>4.383464566929134E-3</c:v>
                </c:pt>
                <c:pt idx="319">
                  <c:v>5.5771259842519686E-3</c:v>
                </c:pt>
                <c:pt idx="320">
                  <c:v>7.8120078740157479E-3</c:v>
                </c:pt>
                <c:pt idx="321">
                  <c:v>1.036015748031496E-2</c:v>
                </c:pt>
                <c:pt idx="322">
                  <c:v>1.0412952755905511E-2</c:v>
                </c:pt>
                <c:pt idx="323">
                  <c:v>6.1869291338582681E-3</c:v>
                </c:pt>
                <c:pt idx="324">
                  <c:v>8.5566929133858265E-3</c:v>
                </c:pt>
                <c:pt idx="325">
                  <c:v>8.5416141732283478E-3</c:v>
                </c:pt>
                <c:pt idx="326">
                  <c:v>9.909527559055116E-3</c:v>
                </c:pt>
                <c:pt idx="327">
                  <c:v>1.0786535433070866E-2</c:v>
                </c:pt>
                <c:pt idx="328">
                  <c:v>1.2636929133858266E-2</c:v>
                </c:pt>
                <c:pt idx="329">
                  <c:v>8.3514566929133865E-3</c:v>
                </c:pt>
                <c:pt idx="330">
                  <c:v>7.698937007874016E-3</c:v>
                </c:pt>
                <c:pt idx="331">
                  <c:v>8.9319685039370069E-3</c:v>
                </c:pt>
                <c:pt idx="332">
                  <c:v>8.023937007874014E-3</c:v>
                </c:pt>
                <c:pt idx="333">
                  <c:v>6.0738582677165353E-3</c:v>
                </c:pt>
                <c:pt idx="334">
                  <c:v>8.3522834645669286E-3</c:v>
                </c:pt>
                <c:pt idx="335">
                  <c:v>6.527047244094487E-3</c:v>
                </c:pt>
                <c:pt idx="336">
                  <c:v>6.3477559055118106E-3</c:v>
                </c:pt>
                <c:pt idx="337">
                  <c:v>4.6422834645669288E-3</c:v>
                </c:pt>
                <c:pt idx="338">
                  <c:v>3.8942637795275591E-3</c:v>
                </c:pt>
                <c:pt idx="339">
                  <c:v>5.1063779527559059E-3</c:v>
                </c:pt>
                <c:pt idx="340">
                  <c:v>7.1008267716535433E-3</c:v>
                </c:pt>
                <c:pt idx="341">
                  <c:v>9.0601181102362201E-3</c:v>
                </c:pt>
                <c:pt idx="342">
                  <c:v>5.8811811023622039E-3</c:v>
                </c:pt>
                <c:pt idx="343">
                  <c:v>8.0674803149606306E-3</c:v>
                </c:pt>
                <c:pt idx="344">
                  <c:v>8.3380708661417325E-3</c:v>
                </c:pt>
                <c:pt idx="345">
                  <c:v>7.2407086614173222E-3</c:v>
                </c:pt>
                <c:pt idx="346">
                  <c:v>6.7716141732283462E-3</c:v>
                </c:pt>
                <c:pt idx="347">
                  <c:v>7.1921259842519679E-3</c:v>
                </c:pt>
                <c:pt idx="348">
                  <c:v>6.1676771653543308E-3</c:v>
                </c:pt>
                <c:pt idx="349">
                  <c:v>5.0058267716535437E-3</c:v>
                </c:pt>
                <c:pt idx="350">
                  <c:v>3.5927047244094486E-3</c:v>
                </c:pt>
                <c:pt idx="351">
                  <c:v>4.1380314960629922E-3</c:v>
                </c:pt>
                <c:pt idx="352">
                  <c:v>5.5185039370078733E-3</c:v>
                </c:pt>
                <c:pt idx="353">
                  <c:v>5.5084251968503944E-3</c:v>
                </c:pt>
                <c:pt idx="354">
                  <c:v>6.150905511811024E-3</c:v>
                </c:pt>
                <c:pt idx="355">
                  <c:v>5.0192519685039365E-3</c:v>
                </c:pt>
                <c:pt idx="356">
                  <c:v>4.9212204724409445E-3</c:v>
                </c:pt>
                <c:pt idx="357">
                  <c:v>4.6733070866141731E-3</c:v>
                </c:pt>
                <c:pt idx="358">
                  <c:v>2.8120039370078736E-3</c:v>
                </c:pt>
                <c:pt idx="359">
                  <c:v>4.4010629921259845E-3</c:v>
                </c:pt>
                <c:pt idx="360">
                  <c:v>4.2896456692913384E-3</c:v>
                </c:pt>
                <c:pt idx="361">
                  <c:v>3.8800236220472447E-3</c:v>
                </c:pt>
                <c:pt idx="362">
                  <c:v>4.4119291338582676E-3</c:v>
                </c:pt>
                <c:pt idx="363">
                  <c:v>5.192637795275591E-3</c:v>
                </c:pt>
                <c:pt idx="364">
                  <c:v>5.0737007874015741E-3</c:v>
                </c:pt>
                <c:pt idx="365">
                  <c:v>5.2688582677165351E-3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168704"/>
        <c:axId val="172326912"/>
      </c:barChart>
      <c:dateAx>
        <c:axId val="17216870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72326912"/>
        <c:crosses val="autoZero"/>
        <c:auto val="1"/>
        <c:lblOffset val="100"/>
        <c:baseTimeUnit val="days"/>
        <c:noMultiLvlLbl val="0"/>
      </c:dateAx>
      <c:valAx>
        <c:axId val="172326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168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[WaterBalance2004.xlsx]NuecesRiver04!$L$4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[WaterBalance2004.xlsx]NuecesRiver04!$A$5:$A$370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[WaterBalance2004.xlsx]NuecesRiver04!$L$5:$L$370</c:f>
              <c:numCache>
                <c:formatCode>General</c:formatCode>
                <c:ptCount val="366"/>
                <c:pt idx="0">
                  <c:v>0</c:v>
                </c:pt>
                <c:pt idx="1">
                  <c:v>-2.7616619586124467E-3</c:v>
                </c:pt>
                <c:pt idx="2">
                  <c:v>-5.8660316652215157E-3</c:v>
                </c:pt>
                <c:pt idx="3">
                  <c:v>-8.6061598399924631E-3</c:v>
                </c:pt>
                <c:pt idx="4">
                  <c:v>-1.1449110336879066E-2</c:v>
                </c:pt>
                <c:pt idx="5">
                  <c:v>-1.5170140086453164E-2</c:v>
                </c:pt>
                <c:pt idx="6">
                  <c:v>-1.6093644816788901E-2</c:v>
                </c:pt>
                <c:pt idx="7">
                  <c:v>6.3010316044864539E-2</c:v>
                </c:pt>
                <c:pt idx="8">
                  <c:v>6.0194553974612763E-2</c:v>
                </c:pt>
                <c:pt idx="9">
                  <c:v>5.7242640960917079E-2</c:v>
                </c:pt>
                <c:pt idx="10">
                  <c:v>5.4847123884194396E-2</c:v>
                </c:pt>
                <c:pt idx="11">
                  <c:v>5.2200194005938762E-2</c:v>
                </c:pt>
                <c:pt idx="12">
                  <c:v>4.9808251812038379E-2</c:v>
                </c:pt>
                <c:pt idx="13">
                  <c:v>4.8626949547093179E-2</c:v>
                </c:pt>
                <c:pt idx="14">
                  <c:v>0.26294059235010325</c:v>
                </c:pt>
                <c:pt idx="15">
                  <c:v>0.31126373960265125</c:v>
                </c:pt>
                <c:pt idx="16">
                  <c:v>0.69551857464328493</c:v>
                </c:pt>
                <c:pt idx="17">
                  <c:v>0.68975719710832673</c:v>
                </c:pt>
                <c:pt idx="18">
                  <c:v>0.68411770907541425</c:v>
                </c:pt>
                <c:pt idx="19">
                  <c:v>0.67875888702729825</c:v>
                </c:pt>
                <c:pt idx="20">
                  <c:v>0.67557674508271681</c:v>
                </c:pt>
                <c:pt idx="21">
                  <c:v>0.67876087984847899</c:v>
                </c:pt>
                <c:pt idx="22">
                  <c:v>0.70769694526285609</c:v>
                </c:pt>
                <c:pt idx="23">
                  <c:v>0.83258956563211117</c:v>
                </c:pt>
                <c:pt idx="24">
                  <c:v>0.91616519012443975</c:v>
                </c:pt>
                <c:pt idx="25">
                  <c:v>0.90714214909920532</c:v>
                </c:pt>
                <c:pt idx="26">
                  <c:v>0.90055196498225409</c:v>
                </c:pt>
                <c:pt idx="27">
                  <c:v>0.89611498049515437</c:v>
                </c:pt>
                <c:pt idx="28">
                  <c:v>0.89060373204246157</c:v>
                </c:pt>
                <c:pt idx="29">
                  <c:v>0.92123213438436025</c:v>
                </c:pt>
                <c:pt idx="30">
                  <c:v>0.9164453193626162</c:v>
                </c:pt>
                <c:pt idx="31">
                  <c:v>0.91182093872964465</c:v>
                </c:pt>
                <c:pt idx="32">
                  <c:v>0.9080750374851928</c:v>
                </c:pt>
                <c:pt idx="33">
                  <c:v>0.9025941893998205</c:v>
                </c:pt>
                <c:pt idx="34">
                  <c:v>0.90112414879213987</c:v>
                </c:pt>
                <c:pt idx="35">
                  <c:v>0.91718375888796144</c:v>
                </c:pt>
                <c:pt idx="36">
                  <c:v>0.91242411713673155</c:v>
                </c:pt>
                <c:pt idx="37">
                  <c:v>0.9075265750218241</c:v>
                </c:pt>
                <c:pt idx="38">
                  <c:v>0.90388385648193759</c:v>
                </c:pt>
                <c:pt idx="39">
                  <c:v>0.89914696641452685</c:v>
                </c:pt>
                <c:pt idx="40">
                  <c:v>0.93201641401476909</c:v>
                </c:pt>
                <c:pt idx="41">
                  <c:v>0.98828178133726385</c:v>
                </c:pt>
                <c:pt idx="42">
                  <c:v>1.0048785910321947</c:v>
                </c:pt>
                <c:pt idx="43">
                  <c:v>1.0176104302187352</c:v>
                </c:pt>
                <c:pt idx="44">
                  <c:v>1.077676931521194</c:v>
                </c:pt>
                <c:pt idx="45">
                  <c:v>1.0723748429710673</c:v>
                </c:pt>
                <c:pt idx="46">
                  <c:v>1.0665569649692457</c:v>
                </c:pt>
                <c:pt idx="47">
                  <c:v>1.0607242964221693</c:v>
                </c:pt>
                <c:pt idx="48">
                  <c:v>1.05447444063743</c:v>
                </c:pt>
                <c:pt idx="49">
                  <c:v>1.0483845051785627</c:v>
                </c:pt>
                <c:pt idx="50">
                  <c:v>1.0426671680841662</c:v>
                </c:pt>
                <c:pt idx="51">
                  <c:v>1.0367923871663391</c:v>
                </c:pt>
                <c:pt idx="52">
                  <c:v>1.0316477962778163</c:v>
                </c:pt>
                <c:pt idx="53">
                  <c:v>1.0385197371051327</c:v>
                </c:pt>
                <c:pt idx="54">
                  <c:v>1.8546170685580563</c:v>
                </c:pt>
                <c:pt idx="55">
                  <c:v>2.2774758111834545</c:v>
                </c:pt>
                <c:pt idx="56">
                  <c:v>2.269312867995589</c:v>
                </c:pt>
                <c:pt idx="57">
                  <c:v>2.2614061699957713</c:v>
                </c:pt>
                <c:pt idx="58">
                  <c:v>2.2589608570590292</c:v>
                </c:pt>
                <c:pt idx="59">
                  <c:v>2.259969572615069</c:v>
                </c:pt>
                <c:pt idx="60">
                  <c:v>2.2521466065941094</c:v>
                </c:pt>
                <c:pt idx="61">
                  <c:v>2.2459349930169705</c:v>
                </c:pt>
                <c:pt idx="62">
                  <c:v>2.2393690468063894</c:v>
                </c:pt>
                <c:pt idx="63">
                  <c:v>2.2486386011311716</c:v>
                </c:pt>
                <c:pt idx="64">
                  <c:v>2.3428009931768035</c:v>
                </c:pt>
                <c:pt idx="65">
                  <c:v>2.3319159976948414</c:v>
                </c:pt>
                <c:pt idx="66">
                  <c:v>2.321316156618014</c:v>
                </c:pt>
                <c:pt idx="67">
                  <c:v>2.3117851659120543</c:v>
                </c:pt>
                <c:pt idx="68">
                  <c:v>2.3027567109884632</c:v>
                </c:pt>
                <c:pt idx="69">
                  <c:v>2.2938254919588799</c:v>
                </c:pt>
                <c:pt idx="70">
                  <c:v>2.2915644588076614</c:v>
                </c:pt>
                <c:pt idx="71">
                  <c:v>2.5288764604402276</c:v>
                </c:pt>
                <c:pt idx="72">
                  <c:v>3.2889096643977855</c:v>
                </c:pt>
                <c:pt idx="73">
                  <c:v>3.3463908753410552</c:v>
                </c:pt>
                <c:pt idx="74">
                  <c:v>3.9165130380380035</c:v>
                </c:pt>
                <c:pt idx="75">
                  <c:v>3.9413476245574444</c:v>
                </c:pt>
                <c:pt idx="76">
                  <c:v>3.9257115503045825</c:v>
                </c:pt>
                <c:pt idx="77">
                  <c:v>3.9109904183298037</c:v>
                </c:pt>
                <c:pt idx="78">
                  <c:v>3.8973110907017898</c:v>
                </c:pt>
                <c:pt idx="79">
                  <c:v>3.8838300387001672</c:v>
                </c:pt>
                <c:pt idx="80">
                  <c:v>3.8727868637826743</c:v>
                </c:pt>
                <c:pt idx="81">
                  <c:v>3.8785534124322369</c:v>
                </c:pt>
                <c:pt idx="82">
                  <c:v>3.8667097981196967</c:v>
                </c:pt>
                <c:pt idx="83">
                  <c:v>3.8564385282962172</c:v>
                </c:pt>
                <c:pt idx="84">
                  <c:v>3.8422454177566689</c:v>
                </c:pt>
                <c:pt idx="85">
                  <c:v>3.8297474666092923</c:v>
                </c:pt>
                <c:pt idx="86">
                  <c:v>3.8161889953328463</c:v>
                </c:pt>
                <c:pt idx="87">
                  <c:v>3.8026541058911718</c:v>
                </c:pt>
                <c:pt idx="88">
                  <c:v>3.8763198751866046</c:v>
                </c:pt>
                <c:pt idx="89">
                  <c:v>4.29972250645503</c:v>
                </c:pt>
                <c:pt idx="90">
                  <c:v>4.2837699950870762</c:v>
                </c:pt>
                <c:pt idx="91">
                  <c:v>4.2708724186836751</c:v>
                </c:pt>
                <c:pt idx="92">
                  <c:v>4.2619240669054195</c:v>
                </c:pt>
                <c:pt idx="93">
                  <c:v>4.9199856431149973</c:v>
                </c:pt>
                <c:pt idx="94">
                  <c:v>4.9159001640719042</c:v>
                </c:pt>
                <c:pt idx="95">
                  <c:v>6.0160457040210922</c:v>
                </c:pt>
                <c:pt idx="96">
                  <c:v>6.4070991277459717</c:v>
                </c:pt>
                <c:pt idx="97">
                  <c:v>6.4506161185097923</c:v>
                </c:pt>
                <c:pt idx="98">
                  <c:v>6.4251992197634387</c:v>
                </c:pt>
                <c:pt idx="99">
                  <c:v>6.4146128819581314</c:v>
                </c:pt>
                <c:pt idx="100">
                  <c:v>6.3879100983955102</c:v>
                </c:pt>
                <c:pt idx="101">
                  <c:v>6.9211303241954294</c:v>
                </c:pt>
                <c:pt idx="102">
                  <c:v>7.0535686360090573</c:v>
                </c:pt>
                <c:pt idx="103">
                  <c:v>7.0325162163427457</c:v>
                </c:pt>
                <c:pt idx="104">
                  <c:v>7.0067051997990246</c:v>
                </c:pt>
                <c:pt idx="105">
                  <c:v>6.9819178053025475</c:v>
                </c:pt>
                <c:pt idx="106">
                  <c:v>6.9563254640004928</c:v>
                </c:pt>
                <c:pt idx="107">
                  <c:v>6.9301024218555431</c:v>
                </c:pt>
                <c:pt idx="108">
                  <c:v>6.9044496743983554</c:v>
                </c:pt>
                <c:pt idx="109">
                  <c:v>6.8810681904204634</c:v>
                </c:pt>
                <c:pt idx="110">
                  <c:v>6.8582181048838917</c:v>
                </c:pt>
                <c:pt idx="111">
                  <c:v>6.8346688478536981</c:v>
                </c:pt>
                <c:pt idx="112">
                  <c:v>6.8114518666458768</c:v>
                </c:pt>
                <c:pt idx="113">
                  <c:v>6.7910356635363529</c:v>
                </c:pt>
                <c:pt idx="114">
                  <c:v>7.6687309322673096</c:v>
                </c:pt>
                <c:pt idx="115">
                  <c:v>7.7586494267650776</c:v>
                </c:pt>
                <c:pt idx="116">
                  <c:v>7.8990920597557563</c:v>
                </c:pt>
                <c:pt idx="117">
                  <c:v>7.9153869377542563</c:v>
                </c:pt>
                <c:pt idx="118">
                  <c:v>7.8940366770101571</c:v>
                </c:pt>
                <c:pt idx="119">
                  <c:v>8.2813323864149542</c:v>
                </c:pt>
                <c:pt idx="120">
                  <c:v>8.2500393663695366</c:v>
                </c:pt>
                <c:pt idx="121">
                  <c:v>8.4306464213089747</c:v>
                </c:pt>
                <c:pt idx="122">
                  <c:v>8.6145647842736324</c:v>
                </c:pt>
                <c:pt idx="123">
                  <c:v>8.5805173481821253</c:v>
                </c:pt>
                <c:pt idx="124">
                  <c:v>8.5490873752030137</c:v>
                </c:pt>
                <c:pt idx="125">
                  <c:v>8.5216762498183432</c:v>
                </c:pt>
                <c:pt idx="126">
                  <c:v>8.4957926348154338</c:v>
                </c:pt>
                <c:pt idx="127">
                  <c:v>8.4709985729980808</c:v>
                </c:pt>
                <c:pt idx="128">
                  <c:v>8.5120628005741192</c:v>
                </c:pt>
                <c:pt idx="129">
                  <c:v>8.6018666013802481</c:v>
                </c:pt>
                <c:pt idx="130">
                  <c:v>8.5893290281832648</c:v>
                </c:pt>
                <c:pt idx="131">
                  <c:v>8.6427047643902188</c:v>
                </c:pt>
                <c:pt idx="132">
                  <c:v>9.2254911962340014</c:v>
                </c:pt>
                <c:pt idx="133">
                  <c:v>9.2047097899012282</c:v>
                </c:pt>
                <c:pt idx="134">
                  <c:v>9.7717272367827697</c:v>
                </c:pt>
                <c:pt idx="135">
                  <c:v>9.7482408789329273</c:v>
                </c:pt>
                <c:pt idx="136">
                  <c:v>9.7467460471109071</c:v>
                </c:pt>
                <c:pt idx="137">
                  <c:v>9.7173980903277748</c:v>
                </c:pt>
                <c:pt idx="138">
                  <c:v>9.6927581939998326</c:v>
                </c:pt>
                <c:pt idx="139">
                  <c:v>9.6753958766848331</c:v>
                </c:pt>
                <c:pt idx="140">
                  <c:v>9.6614726887821387</c:v>
                </c:pt>
                <c:pt idx="141">
                  <c:v>9.6495230775179781</c:v>
                </c:pt>
                <c:pt idx="142">
                  <c:v>9.6385645013021204</c:v>
                </c:pt>
                <c:pt idx="143">
                  <c:v>9.6283605619089432</c:v>
                </c:pt>
                <c:pt idx="144">
                  <c:v>9.618994549645171</c:v>
                </c:pt>
                <c:pt idx="145">
                  <c:v>9.6100577639517351</c:v>
                </c:pt>
                <c:pt idx="146">
                  <c:v>9.6017548769477781</c:v>
                </c:pt>
                <c:pt idx="147">
                  <c:v>9.5942911283844445</c:v>
                </c:pt>
                <c:pt idx="148">
                  <c:v>9.6053539639094563</c:v>
                </c:pt>
                <c:pt idx="149">
                  <c:v>9.599261774954849</c:v>
                </c:pt>
                <c:pt idx="150">
                  <c:v>9.5943150694593768</c:v>
                </c:pt>
                <c:pt idx="151">
                  <c:v>9.5912498267438213</c:v>
                </c:pt>
                <c:pt idx="152">
                  <c:v>9.5891671454739562</c:v>
                </c:pt>
                <c:pt idx="153">
                  <c:v>9.586904913932619</c:v>
                </c:pt>
                <c:pt idx="154">
                  <c:v>9.595636176053592</c:v>
                </c:pt>
                <c:pt idx="155">
                  <c:v>9.6480736741861381</c:v>
                </c:pt>
                <c:pt idx="156">
                  <c:v>9.6533807049802061</c:v>
                </c:pt>
                <c:pt idx="157">
                  <c:v>9.6522812349618832</c:v>
                </c:pt>
                <c:pt idx="158">
                  <c:v>9.6470481456351393</c:v>
                </c:pt>
                <c:pt idx="159">
                  <c:v>9.9693955332769004</c:v>
                </c:pt>
                <c:pt idx="160">
                  <c:v>10.616750209204897</c:v>
                </c:pt>
                <c:pt idx="161">
                  <c:v>11.278151527096908</c:v>
                </c:pt>
                <c:pt idx="162">
                  <c:v>11.263406681586577</c:v>
                </c:pt>
                <c:pt idx="163">
                  <c:v>11.250244679486432</c:v>
                </c:pt>
                <c:pt idx="164">
                  <c:v>11.363956779091202</c:v>
                </c:pt>
                <c:pt idx="165">
                  <c:v>11.342684352321722</c:v>
                </c:pt>
                <c:pt idx="166">
                  <c:v>11.322298074684008</c:v>
                </c:pt>
                <c:pt idx="167">
                  <c:v>11.303262404749496</c:v>
                </c:pt>
                <c:pt idx="168">
                  <c:v>11.315388552790052</c:v>
                </c:pt>
                <c:pt idx="169">
                  <c:v>11.340135147071781</c:v>
                </c:pt>
                <c:pt idx="170">
                  <c:v>11.327529953335436</c:v>
                </c:pt>
                <c:pt idx="171">
                  <c:v>11.316058480166264</c:v>
                </c:pt>
                <c:pt idx="172">
                  <c:v>11.304853827726626</c:v>
                </c:pt>
                <c:pt idx="173">
                  <c:v>11.283805763088582</c:v>
                </c:pt>
                <c:pt idx="174">
                  <c:v>11.265065338827897</c:v>
                </c:pt>
                <c:pt idx="175">
                  <c:v>11.244930584125752</c:v>
                </c:pt>
                <c:pt idx="176">
                  <c:v>11.346189162556959</c:v>
                </c:pt>
                <c:pt idx="177">
                  <c:v>11.324470070089777</c:v>
                </c:pt>
                <c:pt idx="178">
                  <c:v>11.298962111878266</c:v>
                </c:pt>
                <c:pt idx="179">
                  <c:v>11.525551044343867</c:v>
                </c:pt>
                <c:pt idx="180">
                  <c:v>11.499220405668368</c:v>
                </c:pt>
                <c:pt idx="181">
                  <c:v>13.03162512014792</c:v>
                </c:pt>
                <c:pt idx="182">
                  <c:v>13.434390125593923</c:v>
                </c:pt>
                <c:pt idx="183">
                  <c:v>13.401656198312432</c:v>
                </c:pt>
                <c:pt idx="184">
                  <c:v>13.369964824858357</c:v>
                </c:pt>
                <c:pt idx="185">
                  <c:v>13.337626944371699</c:v>
                </c:pt>
                <c:pt idx="186">
                  <c:v>13.306384465461173</c:v>
                </c:pt>
                <c:pt idx="187">
                  <c:v>13.27548423395355</c:v>
                </c:pt>
                <c:pt idx="188">
                  <c:v>13.243899916522199</c:v>
                </c:pt>
                <c:pt idx="189">
                  <c:v>13.210655520088366</c:v>
                </c:pt>
                <c:pt idx="190">
                  <c:v>13.17751183672226</c:v>
                </c:pt>
                <c:pt idx="191">
                  <c:v>13.145467339269207</c:v>
                </c:pt>
                <c:pt idx="192">
                  <c:v>13.220551691154466</c:v>
                </c:pt>
                <c:pt idx="193">
                  <c:v>13.274898340738527</c:v>
                </c:pt>
                <c:pt idx="194">
                  <c:v>13.281162034302039</c:v>
                </c:pt>
                <c:pt idx="195">
                  <c:v>13.248935985957221</c:v>
                </c:pt>
                <c:pt idx="196">
                  <c:v>13.216001415948183</c:v>
                </c:pt>
                <c:pt idx="197">
                  <c:v>13.184001342289733</c:v>
                </c:pt>
                <c:pt idx="198">
                  <c:v>13.15542081091523</c:v>
                </c:pt>
                <c:pt idx="199">
                  <c:v>13.13089366031018</c:v>
                </c:pt>
                <c:pt idx="200">
                  <c:v>13.110132374984973</c:v>
                </c:pt>
                <c:pt idx="201">
                  <c:v>13.097643685521856</c:v>
                </c:pt>
                <c:pt idx="202">
                  <c:v>13.080146741629115</c:v>
                </c:pt>
                <c:pt idx="203">
                  <c:v>13.069900514102736</c:v>
                </c:pt>
                <c:pt idx="204">
                  <c:v>13.391445319914602</c:v>
                </c:pt>
                <c:pt idx="205">
                  <c:v>13.482153143894312</c:v>
                </c:pt>
                <c:pt idx="206">
                  <c:v>13.471173161587535</c:v>
                </c:pt>
                <c:pt idx="207">
                  <c:v>13.566399520824447</c:v>
                </c:pt>
                <c:pt idx="208">
                  <c:v>13.591255769126544</c:v>
                </c:pt>
                <c:pt idx="209">
                  <c:v>13.584434207194947</c:v>
                </c:pt>
                <c:pt idx="210">
                  <c:v>13.594602745643936</c:v>
                </c:pt>
                <c:pt idx="211">
                  <c:v>13.841681919139484</c:v>
                </c:pt>
                <c:pt idx="212">
                  <c:v>14.020897192947118</c:v>
                </c:pt>
                <c:pt idx="213">
                  <c:v>14.011897080950812</c:v>
                </c:pt>
                <c:pt idx="214">
                  <c:v>14.000129743660397</c:v>
                </c:pt>
                <c:pt idx="215">
                  <c:v>13.993172277242049</c:v>
                </c:pt>
                <c:pt idx="216">
                  <c:v>13.981640170583342</c:v>
                </c:pt>
                <c:pt idx="217">
                  <c:v>13.971180799328945</c:v>
                </c:pt>
                <c:pt idx="218">
                  <c:v>13.963540005998544</c:v>
                </c:pt>
                <c:pt idx="219">
                  <c:v>14.011757264293276</c:v>
                </c:pt>
                <c:pt idx="220">
                  <c:v>14.03637708460414</c:v>
                </c:pt>
                <c:pt idx="221">
                  <c:v>14.098660186260952</c:v>
                </c:pt>
                <c:pt idx="222">
                  <c:v>14.162900240324371</c:v>
                </c:pt>
                <c:pt idx="223">
                  <c:v>14.217396572377758</c:v>
                </c:pt>
                <c:pt idx="224">
                  <c:v>14.536475133149734</c:v>
                </c:pt>
                <c:pt idx="225">
                  <c:v>14.524866921648856</c:v>
                </c:pt>
                <c:pt idx="226">
                  <c:v>14.525641269100978</c:v>
                </c:pt>
                <c:pt idx="227">
                  <c:v>14.516356999516988</c:v>
                </c:pt>
                <c:pt idx="228">
                  <c:v>14.508878276779253</c:v>
                </c:pt>
                <c:pt idx="229">
                  <c:v>14.502486270468188</c:v>
                </c:pt>
                <c:pt idx="230">
                  <c:v>14.497514672366057</c:v>
                </c:pt>
                <c:pt idx="231">
                  <c:v>14.563732719769984</c:v>
                </c:pt>
                <c:pt idx="232">
                  <c:v>14.566320258741699</c:v>
                </c:pt>
                <c:pt idx="233">
                  <c:v>14.559937251984078</c:v>
                </c:pt>
                <c:pt idx="234">
                  <c:v>14.756385095969454</c:v>
                </c:pt>
                <c:pt idx="235">
                  <c:v>15.610241354179651</c:v>
                </c:pt>
                <c:pt idx="236">
                  <c:v>15.966408699679784</c:v>
                </c:pt>
                <c:pt idx="237">
                  <c:v>15.952187201041026</c:v>
                </c:pt>
                <c:pt idx="238">
                  <c:v>15.938569928244856</c:v>
                </c:pt>
                <c:pt idx="239">
                  <c:v>15.925929725282971</c:v>
                </c:pt>
                <c:pt idx="240">
                  <c:v>15.91384462560926</c:v>
                </c:pt>
                <c:pt idx="241">
                  <c:v>16.304123266457399</c:v>
                </c:pt>
                <c:pt idx="242">
                  <c:v>16.414946675263046</c:v>
                </c:pt>
                <c:pt idx="243">
                  <c:v>16.483962854174447</c:v>
                </c:pt>
                <c:pt idx="244">
                  <c:v>16.956665522619552</c:v>
                </c:pt>
                <c:pt idx="245">
                  <c:v>17.453256378637047</c:v>
                </c:pt>
                <c:pt idx="246">
                  <c:v>17.602129609198855</c:v>
                </c:pt>
                <c:pt idx="247">
                  <c:v>17.621345635492919</c:v>
                </c:pt>
                <c:pt idx="248">
                  <c:v>17.943928998593538</c:v>
                </c:pt>
                <c:pt idx="249">
                  <c:v>17.924151243655821</c:v>
                </c:pt>
                <c:pt idx="250">
                  <c:v>18.225719281316877</c:v>
                </c:pt>
                <c:pt idx="251">
                  <c:v>18.211121537877315</c:v>
                </c:pt>
                <c:pt idx="252">
                  <c:v>18.194958400542625</c:v>
                </c:pt>
                <c:pt idx="253">
                  <c:v>18.182638200838497</c:v>
                </c:pt>
                <c:pt idx="254">
                  <c:v>18.179165289352195</c:v>
                </c:pt>
                <c:pt idx="255">
                  <c:v>18.195780835257402</c:v>
                </c:pt>
                <c:pt idx="256">
                  <c:v>18.182129980318471</c:v>
                </c:pt>
                <c:pt idx="257">
                  <c:v>18.267046430562271</c:v>
                </c:pt>
                <c:pt idx="258">
                  <c:v>18.263005917769934</c:v>
                </c:pt>
                <c:pt idx="259">
                  <c:v>18.24778699151987</c:v>
                </c:pt>
                <c:pt idx="260">
                  <c:v>18.234870387575889</c:v>
                </c:pt>
                <c:pt idx="261">
                  <c:v>18.222812948190469</c:v>
                </c:pt>
                <c:pt idx="262">
                  <c:v>18.248922415613482</c:v>
                </c:pt>
                <c:pt idx="263">
                  <c:v>18.253665595896283</c:v>
                </c:pt>
                <c:pt idx="264">
                  <c:v>18.243465634273853</c:v>
                </c:pt>
                <c:pt idx="265">
                  <c:v>18.236799911003633</c:v>
                </c:pt>
                <c:pt idx="266">
                  <c:v>18.28188360267966</c:v>
                </c:pt>
                <c:pt idx="267">
                  <c:v>18.426812754799542</c:v>
                </c:pt>
                <c:pt idx="268">
                  <c:v>18.43590861520871</c:v>
                </c:pt>
                <c:pt idx="269">
                  <c:v>18.452132438320756</c:v>
                </c:pt>
                <c:pt idx="270">
                  <c:v>18.497203238858646</c:v>
                </c:pt>
                <c:pt idx="271">
                  <c:v>18.742097894892705</c:v>
                </c:pt>
                <c:pt idx="272">
                  <c:v>18.737782109959049</c:v>
                </c:pt>
                <c:pt idx="273">
                  <c:v>18.727604176793452</c:v>
                </c:pt>
                <c:pt idx="274">
                  <c:v>18.717520341444526</c:v>
                </c:pt>
                <c:pt idx="275">
                  <c:v>18.720851643846473</c:v>
                </c:pt>
                <c:pt idx="276">
                  <c:v>18.940079868510487</c:v>
                </c:pt>
                <c:pt idx="277">
                  <c:v>19.001815739170258</c:v>
                </c:pt>
                <c:pt idx="278">
                  <c:v>19.197891966210857</c:v>
                </c:pt>
                <c:pt idx="279">
                  <c:v>19.588847704409552</c:v>
                </c:pt>
                <c:pt idx="280">
                  <c:v>19.690257472099855</c:v>
                </c:pt>
                <c:pt idx="281">
                  <c:v>19.787822152849522</c:v>
                </c:pt>
                <c:pt idx="282">
                  <c:v>19.81943200820189</c:v>
                </c:pt>
                <c:pt idx="283">
                  <c:v>19.806155163064563</c:v>
                </c:pt>
                <c:pt idx="284">
                  <c:v>19.794701459012519</c:v>
                </c:pt>
                <c:pt idx="285">
                  <c:v>19.784325973663591</c:v>
                </c:pt>
                <c:pt idx="286">
                  <c:v>19.774204498208775</c:v>
                </c:pt>
                <c:pt idx="287">
                  <c:v>19.990049329870597</c:v>
                </c:pt>
                <c:pt idx="288">
                  <c:v>19.98550540569541</c:v>
                </c:pt>
                <c:pt idx="289">
                  <c:v>19.97431496730978</c:v>
                </c:pt>
                <c:pt idx="290">
                  <c:v>19.963606525104709</c:v>
                </c:pt>
                <c:pt idx="291">
                  <c:v>19.952455136294091</c:v>
                </c:pt>
                <c:pt idx="292">
                  <c:v>19.941744704666082</c:v>
                </c:pt>
                <c:pt idx="293">
                  <c:v>19.931480815646566</c:v>
                </c:pt>
                <c:pt idx="294">
                  <c:v>19.921143600367927</c:v>
                </c:pt>
                <c:pt idx="295">
                  <c:v>19.911547395689183</c:v>
                </c:pt>
                <c:pt idx="296">
                  <c:v>19.990018279674732</c:v>
                </c:pt>
                <c:pt idx="297">
                  <c:v>20.024266597429744</c:v>
                </c:pt>
                <c:pt idx="298">
                  <c:v>20.190209799124641</c:v>
                </c:pt>
                <c:pt idx="299">
                  <c:v>20.190116806695027</c:v>
                </c:pt>
                <c:pt idx="300">
                  <c:v>20.180598455886056</c:v>
                </c:pt>
                <c:pt idx="301">
                  <c:v>20.201101546646136</c:v>
                </c:pt>
                <c:pt idx="302">
                  <c:v>20.191758926694678</c:v>
                </c:pt>
                <c:pt idx="303">
                  <c:v>20.183290576859175</c:v>
                </c:pt>
                <c:pt idx="304">
                  <c:v>20.175334870526136</c:v>
                </c:pt>
                <c:pt idx="305">
                  <c:v>20.8749412834451</c:v>
                </c:pt>
                <c:pt idx="306">
                  <c:v>20.999100231121371</c:v>
                </c:pt>
                <c:pt idx="307">
                  <c:v>20.988604312208484</c:v>
                </c:pt>
                <c:pt idx="308">
                  <c:v>20.979759433129136</c:v>
                </c:pt>
                <c:pt idx="309">
                  <c:v>20.97173322723587</c:v>
                </c:pt>
                <c:pt idx="310">
                  <c:v>20.963584058525562</c:v>
                </c:pt>
                <c:pt idx="311">
                  <c:v>20.956087776131721</c:v>
                </c:pt>
                <c:pt idx="312">
                  <c:v>20.949244294138772</c:v>
                </c:pt>
                <c:pt idx="313">
                  <c:v>20.941956219893818</c:v>
                </c:pt>
                <c:pt idx="314">
                  <c:v>20.934444578043969</c:v>
                </c:pt>
                <c:pt idx="315">
                  <c:v>20.928929351455757</c:v>
                </c:pt>
                <c:pt idx="316">
                  <c:v>20.923515503195738</c:v>
                </c:pt>
                <c:pt idx="317">
                  <c:v>20.928104205934641</c:v>
                </c:pt>
                <c:pt idx="318">
                  <c:v>21.145157880070482</c:v>
                </c:pt>
                <c:pt idx="319">
                  <c:v>21.53798165211899</c:v>
                </c:pt>
                <c:pt idx="320">
                  <c:v>21.69530688393559</c:v>
                </c:pt>
                <c:pt idx="321">
                  <c:v>23.172900875082181</c:v>
                </c:pt>
                <c:pt idx="322">
                  <c:v>23.269595906669579</c:v>
                </c:pt>
                <c:pt idx="323">
                  <c:v>23.262523619486139</c:v>
                </c:pt>
                <c:pt idx="324">
                  <c:v>23.256922607980226</c:v>
                </c:pt>
                <c:pt idx="325">
                  <c:v>23.264252157833155</c:v>
                </c:pt>
                <c:pt idx="326">
                  <c:v>23.391557848699378</c:v>
                </c:pt>
                <c:pt idx="327">
                  <c:v>23.42921843284763</c:v>
                </c:pt>
                <c:pt idx="328">
                  <c:v>23.595655861545293</c:v>
                </c:pt>
                <c:pt idx="329">
                  <c:v>23.578691084342889</c:v>
                </c:pt>
                <c:pt idx="330">
                  <c:v>23.562486943819369</c:v>
                </c:pt>
                <c:pt idx="331">
                  <c:v>23.545494252774475</c:v>
                </c:pt>
                <c:pt idx="332">
                  <c:v>23.529445632223592</c:v>
                </c:pt>
                <c:pt idx="333">
                  <c:v>23.51523897341902</c:v>
                </c:pt>
                <c:pt idx="334">
                  <c:v>23.513290076820919</c:v>
                </c:pt>
                <c:pt idx="335">
                  <c:v>23.500982638902101</c:v>
                </c:pt>
                <c:pt idx="336">
                  <c:v>23.490069943256554</c:v>
                </c:pt>
                <c:pt idx="337">
                  <c:v>23.481823759997223</c:v>
                </c:pt>
                <c:pt idx="338">
                  <c:v>23.494887309837516</c:v>
                </c:pt>
                <c:pt idx="339">
                  <c:v>23.500717141810288</c:v>
                </c:pt>
                <c:pt idx="340">
                  <c:v>23.516768815786815</c:v>
                </c:pt>
                <c:pt idx="341">
                  <c:v>23.540753571108418</c:v>
                </c:pt>
                <c:pt idx="342">
                  <c:v>23.53012725527628</c:v>
                </c:pt>
                <c:pt idx="343">
                  <c:v>23.516942493393788</c:v>
                </c:pt>
                <c:pt idx="344">
                  <c:v>23.502633961867652</c:v>
                </c:pt>
                <c:pt idx="345">
                  <c:v>23.489398766547609</c:v>
                </c:pt>
                <c:pt idx="346">
                  <c:v>23.477978121639133</c:v>
                </c:pt>
                <c:pt idx="347">
                  <c:v>23.468087876008532</c:v>
                </c:pt>
                <c:pt idx="348">
                  <c:v>23.460276820536766</c:v>
                </c:pt>
                <c:pt idx="349">
                  <c:v>23.454162193928255</c:v>
                </c:pt>
                <c:pt idx="350">
                  <c:v>23.449970040537984</c:v>
                </c:pt>
                <c:pt idx="351">
                  <c:v>23.445440671687262</c:v>
                </c:pt>
                <c:pt idx="352">
                  <c:v>23.445455412536539</c:v>
                </c:pt>
                <c:pt idx="353">
                  <c:v>23.439634777231142</c:v>
                </c:pt>
                <c:pt idx="354">
                  <c:v>23.433081436242247</c:v>
                </c:pt>
                <c:pt idx="355">
                  <c:v>23.42772822289276</c:v>
                </c:pt>
                <c:pt idx="356">
                  <c:v>23.424272879850349</c:v>
                </c:pt>
                <c:pt idx="357">
                  <c:v>23.418634928918671</c:v>
                </c:pt>
                <c:pt idx="358">
                  <c:v>23.415092821046297</c:v>
                </c:pt>
                <c:pt idx="359">
                  <c:v>23.566542491470063</c:v>
                </c:pt>
                <c:pt idx="360">
                  <c:v>23.561753105029229</c:v>
                </c:pt>
                <c:pt idx="361">
                  <c:v>23.557596782422916</c:v>
                </c:pt>
                <c:pt idx="362">
                  <c:v>23.553023879098223</c:v>
                </c:pt>
                <c:pt idx="363">
                  <c:v>23.547547734519092</c:v>
                </c:pt>
                <c:pt idx="364">
                  <c:v>23.541947864361656</c:v>
                </c:pt>
                <c:pt idx="365">
                  <c:v>23.537037564231365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829888"/>
        <c:axId val="177131904"/>
      </c:barChart>
      <c:dateAx>
        <c:axId val="1718298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77131904"/>
        <c:crosses val="autoZero"/>
        <c:auto val="1"/>
        <c:lblOffset val="100"/>
        <c:baseTimeUnit val="days"/>
        <c:noMultiLvlLbl val="0"/>
      </c:dateAx>
      <c:valAx>
        <c:axId val="177131904"/>
        <c:scaling>
          <c:orientation val="minMax"/>
          <c:max val="3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1829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[WaterBalance2004.xlsx]NuecesRiver05!$E$4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[WaterBalance2004.xlsx]NuecesRiver05!$A$5:$A$369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[WaterBalance2004.xlsx]NuecesRiver05!$E$5:$E$369</c:f>
              <c:numCache>
                <c:formatCode>General</c:formatCode>
                <c:ptCount val="365"/>
                <c:pt idx="0">
                  <c:v>3.3586456692913386E-4</c:v>
                </c:pt>
                <c:pt idx="1">
                  <c:v>5.4464566929133867E-4</c:v>
                </c:pt>
                <c:pt idx="2">
                  <c:v>1.7758031496062993E-2</c:v>
                </c:pt>
                <c:pt idx="3">
                  <c:v>3.4118149606299211E-3</c:v>
                </c:pt>
                <c:pt idx="4">
                  <c:v>1.2967755905511813E-6</c:v>
                </c:pt>
                <c:pt idx="5">
                  <c:v>8.0140551181102362E-4</c:v>
                </c:pt>
                <c:pt idx="6">
                  <c:v>3.5803937007874015E-3</c:v>
                </c:pt>
                <c:pt idx="7">
                  <c:v>0</c:v>
                </c:pt>
                <c:pt idx="8">
                  <c:v>0</c:v>
                </c:pt>
                <c:pt idx="9">
                  <c:v>2.2045157480314958E-4</c:v>
                </c:pt>
                <c:pt idx="10">
                  <c:v>0</c:v>
                </c:pt>
                <c:pt idx="11">
                  <c:v>0</c:v>
                </c:pt>
                <c:pt idx="12">
                  <c:v>7.6472047244094482E-2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5.1870866141732282E-6</c:v>
                </c:pt>
                <c:pt idx="18">
                  <c:v>2.1007755905511812E-4</c:v>
                </c:pt>
                <c:pt idx="19">
                  <c:v>0</c:v>
                </c:pt>
                <c:pt idx="20">
                  <c:v>0</c:v>
                </c:pt>
                <c:pt idx="21">
                  <c:v>4.6683858267716534E-5</c:v>
                </c:pt>
                <c:pt idx="22">
                  <c:v>1.6728385826771653E-4</c:v>
                </c:pt>
                <c:pt idx="23">
                  <c:v>5.2000787401574797E-4</c:v>
                </c:pt>
                <c:pt idx="24">
                  <c:v>0</c:v>
                </c:pt>
                <c:pt idx="25">
                  <c:v>0</c:v>
                </c:pt>
                <c:pt idx="26">
                  <c:v>0.30564842519685037</c:v>
                </c:pt>
                <c:pt idx="27">
                  <c:v>0.77943700787401571</c:v>
                </c:pt>
                <c:pt idx="28">
                  <c:v>0</c:v>
                </c:pt>
                <c:pt idx="29">
                  <c:v>3.8384527559055115E-4</c:v>
                </c:pt>
                <c:pt idx="30">
                  <c:v>1.5829724409448818E-2</c:v>
                </c:pt>
                <c:pt idx="31">
                  <c:v>0.1226228346456693</c:v>
                </c:pt>
                <c:pt idx="32">
                  <c:v>8.8354330708661416E-2</c:v>
                </c:pt>
                <c:pt idx="33">
                  <c:v>0</c:v>
                </c:pt>
                <c:pt idx="34">
                  <c:v>1.2883464566929133E-2</c:v>
                </c:pt>
                <c:pt idx="35">
                  <c:v>2.1176338582677163E-3</c:v>
                </c:pt>
                <c:pt idx="36">
                  <c:v>4.5596062992125985E-2</c:v>
                </c:pt>
                <c:pt idx="37">
                  <c:v>3.4927322834645669E-2</c:v>
                </c:pt>
                <c:pt idx="38">
                  <c:v>4.235275590551181E-3</c:v>
                </c:pt>
                <c:pt idx="39">
                  <c:v>7.9881496062992122E-4</c:v>
                </c:pt>
                <c:pt idx="40">
                  <c:v>2.0100000000000001E-3</c:v>
                </c:pt>
                <c:pt idx="41">
                  <c:v>7.0025984251968505E-4</c:v>
                </c:pt>
                <c:pt idx="42">
                  <c:v>9.4664566929133861E-5</c:v>
                </c:pt>
                <c:pt idx="43">
                  <c:v>7.0356692913385824E-2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1.432027559055118E-2</c:v>
                </c:pt>
                <c:pt idx="49">
                  <c:v>5.5190551181102361E-3</c:v>
                </c:pt>
                <c:pt idx="50">
                  <c:v>2.541287401574803E-2</c:v>
                </c:pt>
                <c:pt idx="51">
                  <c:v>2.7854724409448815E-3</c:v>
                </c:pt>
                <c:pt idx="52">
                  <c:v>1.1268976377952758E-3</c:v>
                </c:pt>
                <c:pt idx="53">
                  <c:v>5.3855118110236215E-3</c:v>
                </c:pt>
                <c:pt idx="54">
                  <c:v>0.7164488188976379</c:v>
                </c:pt>
                <c:pt idx="55">
                  <c:v>3.8702244094488192E-2</c:v>
                </c:pt>
                <c:pt idx="56">
                  <c:v>0.13204015748031495</c:v>
                </c:pt>
                <c:pt idx="57">
                  <c:v>0.38453661417322832</c:v>
                </c:pt>
                <c:pt idx="58">
                  <c:v>2.8762480314960632E-3</c:v>
                </c:pt>
                <c:pt idx="59">
                  <c:v>0</c:v>
                </c:pt>
                <c:pt idx="60">
                  <c:v>8.4031102362204719E-4</c:v>
                </c:pt>
                <c:pt idx="61">
                  <c:v>2.0513661417322835E-2</c:v>
                </c:pt>
                <c:pt idx="62">
                  <c:v>0</c:v>
                </c:pt>
                <c:pt idx="63">
                  <c:v>0</c:v>
                </c:pt>
                <c:pt idx="64">
                  <c:v>0.7913779527559055</c:v>
                </c:pt>
                <c:pt idx="65">
                  <c:v>6.8051968503937008E-2</c:v>
                </c:pt>
                <c:pt idx="66">
                  <c:v>1.5741535433070865E-2</c:v>
                </c:pt>
                <c:pt idx="67">
                  <c:v>4.8123228346456694E-3</c:v>
                </c:pt>
                <c:pt idx="68">
                  <c:v>2.5935511811023625E-6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2.1656141732283464E-4</c:v>
                </c:pt>
                <c:pt idx="74">
                  <c:v>0.33363543307086613</c:v>
                </c:pt>
                <c:pt idx="75">
                  <c:v>7.3044881889763782E-2</c:v>
                </c:pt>
                <c:pt idx="76">
                  <c:v>1.5561299212598426E-5</c:v>
                </c:pt>
                <c:pt idx="77">
                  <c:v>0</c:v>
                </c:pt>
                <c:pt idx="78">
                  <c:v>0.1404551181102362</c:v>
                </c:pt>
                <c:pt idx="79">
                  <c:v>9.596141732283464E-5</c:v>
                </c:pt>
                <c:pt idx="80">
                  <c:v>5.5501968503937008E-4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3.9292283464566923E-4</c:v>
                </c:pt>
                <c:pt idx="85">
                  <c:v>0.19060118110236218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3.1381929133858267E-4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3.065314960629921E-2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3.6480866141732286E-2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1.2967755905511813E-6</c:v>
                </c:pt>
                <c:pt idx="105">
                  <c:v>1.7765826771653541E-4</c:v>
                </c:pt>
                <c:pt idx="106">
                  <c:v>6.1415354330708657E-3</c:v>
                </c:pt>
                <c:pt idx="107">
                  <c:v>4.6177952755905504E-3</c:v>
                </c:pt>
                <c:pt idx="108">
                  <c:v>3.2807086614173225E-2</c:v>
                </c:pt>
                <c:pt idx="109">
                  <c:v>4.023897637795276E-3</c:v>
                </c:pt>
                <c:pt idx="110">
                  <c:v>1.1670984251968505E-5</c:v>
                </c:pt>
                <c:pt idx="111">
                  <c:v>1.7559606299212598E-2</c:v>
                </c:pt>
                <c:pt idx="112">
                  <c:v>1.3856023622047244E-2</c:v>
                </c:pt>
                <c:pt idx="113">
                  <c:v>7.3617716535433059E-3</c:v>
                </c:pt>
                <c:pt idx="114">
                  <c:v>4.0832677165354332E-2</c:v>
                </c:pt>
                <c:pt idx="115">
                  <c:v>9.051496062992125E-4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1.9343976377952758E-2</c:v>
                </c:pt>
                <c:pt idx="120">
                  <c:v>2.7871574803149602E-2</c:v>
                </c:pt>
                <c:pt idx="121">
                  <c:v>0</c:v>
                </c:pt>
                <c:pt idx="122">
                  <c:v>2.5935511811023624E-5</c:v>
                </c:pt>
                <c:pt idx="123">
                  <c:v>3.0261535433070863E-2</c:v>
                </c:pt>
                <c:pt idx="124">
                  <c:v>1.5807677165354333E-3</c:v>
                </c:pt>
                <c:pt idx="125">
                  <c:v>0</c:v>
                </c:pt>
                <c:pt idx="126">
                  <c:v>0</c:v>
                </c:pt>
                <c:pt idx="127">
                  <c:v>5.1576771653543296E-2</c:v>
                </c:pt>
                <c:pt idx="128">
                  <c:v>0.25713622047244095</c:v>
                </c:pt>
                <c:pt idx="129">
                  <c:v>1.3395669291338583E-3</c:v>
                </c:pt>
                <c:pt idx="130">
                  <c:v>0</c:v>
                </c:pt>
                <c:pt idx="131">
                  <c:v>4.6035433070866141E-4</c:v>
                </c:pt>
                <c:pt idx="132">
                  <c:v>5.8743700787401579E-4</c:v>
                </c:pt>
                <c:pt idx="133">
                  <c:v>5.9781496062992121E-4</c:v>
                </c:pt>
                <c:pt idx="134">
                  <c:v>3.8794330708661416E-2</c:v>
                </c:pt>
                <c:pt idx="135">
                  <c:v>0.6314094488188976</c:v>
                </c:pt>
                <c:pt idx="136">
                  <c:v>4.3844094488188984E-3</c:v>
                </c:pt>
                <c:pt idx="137">
                  <c:v>2.0748385826771653E-5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7.7806299212598417E-5</c:v>
                </c:pt>
                <c:pt idx="146">
                  <c:v>6.5872440944881885E-2</c:v>
                </c:pt>
                <c:pt idx="147">
                  <c:v>0.2517311023622047</c:v>
                </c:pt>
                <c:pt idx="148">
                  <c:v>0.93835039370078743</c:v>
                </c:pt>
                <c:pt idx="149">
                  <c:v>0.29635314960629922</c:v>
                </c:pt>
                <c:pt idx="150">
                  <c:v>4.2663779527559055E-4</c:v>
                </c:pt>
                <c:pt idx="151">
                  <c:v>0.43726771653543306</c:v>
                </c:pt>
                <c:pt idx="152">
                  <c:v>2.4317125984251967E-2</c:v>
                </c:pt>
                <c:pt idx="153">
                  <c:v>2.6039251968503936E-2</c:v>
                </c:pt>
                <c:pt idx="154">
                  <c:v>5.4581102362204724E-3</c:v>
                </c:pt>
                <c:pt idx="155">
                  <c:v>0.19950748031496063</c:v>
                </c:pt>
                <c:pt idx="156">
                  <c:v>3.2082204724409452E-3</c:v>
                </c:pt>
                <c:pt idx="157">
                  <c:v>2.3341929133858267E-5</c:v>
                </c:pt>
                <c:pt idx="158">
                  <c:v>4.5296456692913382E-3</c:v>
                </c:pt>
                <c:pt idx="159">
                  <c:v>7.313818897637795E-4</c:v>
                </c:pt>
                <c:pt idx="160">
                  <c:v>2.9177440944881889E-4</c:v>
                </c:pt>
                <c:pt idx="161">
                  <c:v>9.1305905511811034E-3</c:v>
                </c:pt>
                <c:pt idx="162">
                  <c:v>0</c:v>
                </c:pt>
                <c:pt idx="163">
                  <c:v>0</c:v>
                </c:pt>
                <c:pt idx="164">
                  <c:v>1.2967755905511813E-6</c:v>
                </c:pt>
                <c:pt idx="165">
                  <c:v>3.579098425196851E-4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1.0374212598425195E-5</c:v>
                </c:pt>
                <c:pt idx="176">
                  <c:v>1.2677283464566929E-2</c:v>
                </c:pt>
                <c:pt idx="177">
                  <c:v>9.9592125984251977E-4</c:v>
                </c:pt>
                <c:pt idx="178">
                  <c:v>4.4090157480314955E-5</c:v>
                </c:pt>
                <c:pt idx="179">
                  <c:v>4.4738582677165349E-4</c:v>
                </c:pt>
                <c:pt idx="180">
                  <c:v>8.2993700787401561E-5</c:v>
                </c:pt>
                <c:pt idx="181">
                  <c:v>2.5416771653543306E-4</c:v>
                </c:pt>
                <c:pt idx="182">
                  <c:v>1.4912913385826772E-4</c:v>
                </c:pt>
                <c:pt idx="183">
                  <c:v>1.1670984251968505E-4</c:v>
                </c:pt>
                <c:pt idx="184">
                  <c:v>2.5676141732283465E-4</c:v>
                </c:pt>
                <c:pt idx="185">
                  <c:v>2.2045157480314962E-5</c:v>
                </c:pt>
                <c:pt idx="186">
                  <c:v>5.1079921259842512E-3</c:v>
                </c:pt>
                <c:pt idx="187">
                  <c:v>2.2810275590551179E-3</c:v>
                </c:pt>
                <c:pt idx="188">
                  <c:v>6.1337401574803154E-4</c:v>
                </c:pt>
                <c:pt idx="189">
                  <c:v>6.066299212598425E-2</c:v>
                </c:pt>
                <c:pt idx="190">
                  <c:v>9.5831496062992128E-2</c:v>
                </c:pt>
                <c:pt idx="191">
                  <c:v>1.0763228346456691E-4</c:v>
                </c:pt>
                <c:pt idx="192">
                  <c:v>1.6793228346456694E-3</c:v>
                </c:pt>
                <c:pt idx="193">
                  <c:v>1.4494055118110236E-2</c:v>
                </c:pt>
                <c:pt idx="194">
                  <c:v>1.3219330708661417E-2</c:v>
                </c:pt>
                <c:pt idx="195">
                  <c:v>0.58877559055118112</c:v>
                </c:pt>
                <c:pt idx="196">
                  <c:v>0.27382322834645667</c:v>
                </c:pt>
                <c:pt idx="197">
                  <c:v>0.25354685039370078</c:v>
                </c:pt>
                <c:pt idx="198">
                  <c:v>7.7797244094488183E-2</c:v>
                </c:pt>
                <c:pt idx="199">
                  <c:v>1.2254527559055119E-3</c:v>
                </c:pt>
                <c:pt idx="200">
                  <c:v>2.8936220472440943E-2</c:v>
                </c:pt>
                <c:pt idx="201">
                  <c:v>0.26224409448818892</c:v>
                </c:pt>
                <c:pt idx="202">
                  <c:v>7.0693700787401573E-2</c:v>
                </c:pt>
                <c:pt idx="203">
                  <c:v>1.216244094488189E-2</c:v>
                </c:pt>
                <c:pt idx="204">
                  <c:v>2.0447559055118112E-2</c:v>
                </c:pt>
                <c:pt idx="205">
                  <c:v>4.5801968503937009E-2</c:v>
                </c:pt>
                <c:pt idx="206">
                  <c:v>6.5616929133858267E-4</c:v>
                </c:pt>
                <c:pt idx="207">
                  <c:v>1.8803228346456693E-4</c:v>
                </c:pt>
                <c:pt idx="208">
                  <c:v>0.54907874015748026</c:v>
                </c:pt>
                <c:pt idx="209">
                  <c:v>6.651929133858267E-2</c:v>
                </c:pt>
                <c:pt idx="210">
                  <c:v>8.7674803149606299E-3</c:v>
                </c:pt>
                <c:pt idx="211">
                  <c:v>4.7897637795275588E-2</c:v>
                </c:pt>
                <c:pt idx="212">
                  <c:v>2.2871220472440945E-2</c:v>
                </c:pt>
                <c:pt idx="213">
                  <c:v>1.7765826771653542E-3</c:v>
                </c:pt>
                <c:pt idx="214">
                  <c:v>4.5270472440944887E-3</c:v>
                </c:pt>
                <c:pt idx="215">
                  <c:v>5.3589370078740151E-2</c:v>
                </c:pt>
                <c:pt idx="216">
                  <c:v>1.9175393700787399E-2</c:v>
                </c:pt>
                <c:pt idx="217">
                  <c:v>0.19380669291338584</c:v>
                </c:pt>
                <c:pt idx="218">
                  <c:v>8.2369685039370075E-2</c:v>
                </c:pt>
                <c:pt idx="219">
                  <c:v>9.2849212598425184E-4</c:v>
                </c:pt>
                <c:pt idx="220">
                  <c:v>3.1628346456692913E-3</c:v>
                </c:pt>
                <c:pt idx="221">
                  <c:v>0.21600511811023623</c:v>
                </c:pt>
                <c:pt idx="222">
                  <c:v>0.47477559055118107</c:v>
                </c:pt>
                <c:pt idx="223">
                  <c:v>6.8469685039370071E-4</c:v>
                </c:pt>
                <c:pt idx="224">
                  <c:v>8.2648818897637782E-2</c:v>
                </c:pt>
                <c:pt idx="225">
                  <c:v>3.5980314960629922E-2</c:v>
                </c:pt>
                <c:pt idx="226">
                  <c:v>2.3487165354330711E-2</c:v>
                </c:pt>
                <c:pt idx="227">
                  <c:v>2.7455314960629924E-2</c:v>
                </c:pt>
                <c:pt idx="228">
                  <c:v>2.0463110236220473E-3</c:v>
                </c:pt>
                <c:pt idx="229">
                  <c:v>6.2763779527559051E-4</c:v>
                </c:pt>
                <c:pt idx="230">
                  <c:v>1.5224133858267716E-3</c:v>
                </c:pt>
                <c:pt idx="231">
                  <c:v>1.1152244094488188E-2</c:v>
                </c:pt>
                <c:pt idx="232">
                  <c:v>1.6598700787401574E-4</c:v>
                </c:pt>
                <c:pt idx="233">
                  <c:v>2.9397874015748031E-3</c:v>
                </c:pt>
                <c:pt idx="234">
                  <c:v>2.4509055118110233E-4</c:v>
                </c:pt>
                <c:pt idx="235">
                  <c:v>1.7506456692913385E-4</c:v>
                </c:pt>
                <c:pt idx="236">
                  <c:v>3.8903228346456698E-6</c:v>
                </c:pt>
                <c:pt idx="237">
                  <c:v>1.8504960629921257E-3</c:v>
                </c:pt>
                <c:pt idx="238">
                  <c:v>3.8903228346456698E-6</c:v>
                </c:pt>
                <c:pt idx="239">
                  <c:v>9.3095275590551179E-3</c:v>
                </c:pt>
                <c:pt idx="240">
                  <c:v>0.14273228346456693</c:v>
                </c:pt>
                <c:pt idx="241">
                  <c:v>2.4501259842519687E-2</c:v>
                </c:pt>
                <c:pt idx="242">
                  <c:v>1.8971811023622046E-3</c:v>
                </c:pt>
                <c:pt idx="243">
                  <c:v>5.3608661417322836E-3</c:v>
                </c:pt>
                <c:pt idx="244">
                  <c:v>3.6575511811023621E-2</c:v>
                </c:pt>
                <c:pt idx="245">
                  <c:v>0.13204685039370079</c:v>
                </c:pt>
                <c:pt idx="246">
                  <c:v>8.5378346456692927E-2</c:v>
                </c:pt>
                <c:pt idx="247">
                  <c:v>3.0065708661417324E-2</c:v>
                </c:pt>
                <c:pt idx="248">
                  <c:v>5.9885039370078741E-3</c:v>
                </c:pt>
                <c:pt idx="249">
                  <c:v>2.6722637795275592E-2</c:v>
                </c:pt>
                <c:pt idx="250">
                  <c:v>0</c:v>
                </c:pt>
                <c:pt idx="251">
                  <c:v>3.6322677165354332E-3</c:v>
                </c:pt>
                <c:pt idx="252">
                  <c:v>3.6205944881889766E-3</c:v>
                </c:pt>
                <c:pt idx="253">
                  <c:v>0.31348897637795275</c:v>
                </c:pt>
                <c:pt idx="254">
                  <c:v>0.35545236220472443</c:v>
                </c:pt>
                <c:pt idx="255">
                  <c:v>6.8084645669291344E-2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1.1670984251968505E-4</c:v>
                </c:pt>
                <c:pt idx="272">
                  <c:v>2.1950511811023622E-2</c:v>
                </c:pt>
                <c:pt idx="273">
                  <c:v>1.7376771653543306E-4</c:v>
                </c:pt>
                <c:pt idx="274">
                  <c:v>1.1930314960629922E-4</c:v>
                </c:pt>
                <c:pt idx="275">
                  <c:v>5.4283070866141736E-3</c:v>
                </c:pt>
                <c:pt idx="276">
                  <c:v>7.9703543307086608E-2</c:v>
                </c:pt>
                <c:pt idx="277">
                  <c:v>6.487125984251968E-2</c:v>
                </c:pt>
                <c:pt idx="278">
                  <c:v>1.7649094488188976E-2</c:v>
                </c:pt>
                <c:pt idx="279">
                  <c:v>8.9633070866141727E-3</c:v>
                </c:pt>
                <c:pt idx="280">
                  <c:v>1.4503110236220472E-2</c:v>
                </c:pt>
                <c:pt idx="281">
                  <c:v>0</c:v>
                </c:pt>
                <c:pt idx="282">
                  <c:v>0.40362204724409451</c:v>
                </c:pt>
                <c:pt idx="283">
                  <c:v>6.6013779527559047E-2</c:v>
                </c:pt>
                <c:pt idx="284">
                  <c:v>0.91313385826771654</c:v>
                </c:pt>
                <c:pt idx="285">
                  <c:v>1.8388267716535434E-3</c:v>
                </c:pt>
                <c:pt idx="286">
                  <c:v>0.67487401574803152</c:v>
                </c:pt>
                <c:pt idx="287">
                  <c:v>5.7174803149606292E-3</c:v>
                </c:pt>
                <c:pt idx="288">
                  <c:v>2.0657637795275588E-3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3.48261811023622E-2</c:v>
                </c:pt>
                <c:pt idx="297">
                  <c:v>6.1804330708661427E-3</c:v>
                </c:pt>
                <c:pt idx="298">
                  <c:v>0</c:v>
                </c:pt>
                <c:pt idx="299">
                  <c:v>7.4175590551181102E-4</c:v>
                </c:pt>
                <c:pt idx="300">
                  <c:v>0.29726496062992125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2.05448031496063E-2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1.8479055118110238E-3</c:v>
                </c:pt>
                <c:pt idx="312">
                  <c:v>2.022968503937008E-4</c:v>
                </c:pt>
                <c:pt idx="313">
                  <c:v>0</c:v>
                </c:pt>
                <c:pt idx="314">
                  <c:v>9.1163385826771668E-3</c:v>
                </c:pt>
                <c:pt idx="315">
                  <c:v>5.1870866141732282E-6</c:v>
                </c:pt>
                <c:pt idx="316">
                  <c:v>0</c:v>
                </c:pt>
                <c:pt idx="317">
                  <c:v>4.0394488188976382E-3</c:v>
                </c:pt>
                <c:pt idx="318">
                  <c:v>0</c:v>
                </c:pt>
                <c:pt idx="319">
                  <c:v>1.1348070866141733E-2</c:v>
                </c:pt>
                <c:pt idx="320">
                  <c:v>0</c:v>
                </c:pt>
                <c:pt idx="321">
                  <c:v>0</c:v>
                </c:pt>
                <c:pt idx="322">
                  <c:v>1.4264527559055119E-5</c:v>
                </c:pt>
                <c:pt idx="323">
                  <c:v>2.1526456692913388E-3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0.18319527559055115</c:v>
                </c:pt>
                <c:pt idx="330">
                  <c:v>7.3853937007874015E-2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1.2967755905511813E-6</c:v>
                </c:pt>
                <c:pt idx="336">
                  <c:v>0</c:v>
                </c:pt>
                <c:pt idx="337">
                  <c:v>0</c:v>
                </c:pt>
                <c:pt idx="338">
                  <c:v>4.798070866141732E-5</c:v>
                </c:pt>
                <c:pt idx="339">
                  <c:v>0</c:v>
                </c:pt>
                <c:pt idx="340">
                  <c:v>0</c:v>
                </c:pt>
                <c:pt idx="341">
                  <c:v>1.9146889763779526E-2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1.2967755905511813E-6</c:v>
                </c:pt>
                <c:pt idx="348">
                  <c:v>1.6485905511811023E-2</c:v>
                </c:pt>
                <c:pt idx="349">
                  <c:v>0</c:v>
                </c:pt>
                <c:pt idx="350">
                  <c:v>0.10731181102362204</c:v>
                </c:pt>
                <c:pt idx="351">
                  <c:v>7.0803937007874005E-4</c:v>
                </c:pt>
                <c:pt idx="352">
                  <c:v>0</c:v>
                </c:pt>
                <c:pt idx="353">
                  <c:v>2.6506062992125981E-3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262208"/>
        <c:axId val="157264128"/>
      </c:barChart>
      <c:dateAx>
        <c:axId val="15726220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157264128"/>
        <c:crosses val="autoZero"/>
        <c:auto val="1"/>
        <c:lblOffset val="100"/>
        <c:baseTimeUnit val="days"/>
        <c:noMultiLvlLbl val="0"/>
      </c:dateAx>
      <c:valAx>
        <c:axId val="157264128"/>
        <c:scaling>
          <c:orientation val="minMax"/>
          <c:max val="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7262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[WaterBalance2004.xlsx]NuecesRiver05!$J$4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[WaterBalance2004.xlsx]NuecesRiver05!$A$5:$A$369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[WaterBalance2004.xlsx]NuecesRiver05!$J$5:$J$369</c:f>
              <c:numCache>
                <c:formatCode>General</c:formatCode>
                <c:ptCount val="365"/>
                <c:pt idx="1">
                  <c:v>3.9514977374495262E-4</c:v>
                </c:pt>
                <c:pt idx="2">
                  <c:v>4.2149309199461613E-4</c:v>
                </c:pt>
                <c:pt idx="3">
                  <c:v>5.1770347168903939E-4</c:v>
                </c:pt>
                <c:pt idx="4">
                  <c:v>6.8607163615428009E-4</c:v>
                </c:pt>
                <c:pt idx="5">
                  <c:v>9.5408626530303056E-4</c:v>
                </c:pt>
                <c:pt idx="6">
                  <c:v>1.1980482995281752E-3</c:v>
                </c:pt>
                <c:pt idx="7">
                  <c:v>1.2232462561148098E-3</c:v>
                </c:pt>
                <c:pt idx="8">
                  <c:v>1.140780216376733E-3</c:v>
                </c:pt>
                <c:pt idx="9">
                  <c:v>1.0789306865731751E-3</c:v>
                </c:pt>
                <c:pt idx="10">
                  <c:v>9.2545222372730947E-4</c:v>
                </c:pt>
                <c:pt idx="11">
                  <c:v>7.2615929436028982E-4</c:v>
                </c:pt>
                <c:pt idx="12">
                  <c:v>6.5629223291553012E-4</c:v>
                </c:pt>
                <c:pt idx="13">
                  <c:v>8.4298618398923227E-4</c:v>
                </c:pt>
                <c:pt idx="14">
                  <c:v>7.8915418582687648E-4</c:v>
                </c:pt>
                <c:pt idx="15">
                  <c:v>5.5664576823202024E-4</c:v>
                </c:pt>
                <c:pt idx="16">
                  <c:v>4.8219726013514516E-4</c:v>
                </c:pt>
                <c:pt idx="17">
                  <c:v>3.5506211553894295E-4</c:v>
                </c:pt>
                <c:pt idx="18">
                  <c:v>2.5885173584451969E-4</c:v>
                </c:pt>
                <c:pt idx="19">
                  <c:v>2.3136305593182737E-4</c:v>
                </c:pt>
                <c:pt idx="20">
                  <c:v>2.5197956586634661E-4</c:v>
                </c:pt>
                <c:pt idx="21">
                  <c:v>1.970022060409619E-4</c:v>
                </c:pt>
                <c:pt idx="22">
                  <c:v>2.7259607580086586E-4</c:v>
                </c:pt>
                <c:pt idx="23">
                  <c:v>4.6272611186365473E-4</c:v>
                </c:pt>
                <c:pt idx="24">
                  <c:v>4.5127249523336621E-4</c:v>
                </c:pt>
                <c:pt idx="25">
                  <c:v>3.4589922223471218E-4</c:v>
                </c:pt>
                <c:pt idx="26">
                  <c:v>3.653703705062026E-4</c:v>
                </c:pt>
                <c:pt idx="27">
                  <c:v>3.5964356219105834E-4</c:v>
                </c:pt>
                <c:pt idx="28">
                  <c:v>4.9708696175452009E-4</c:v>
                </c:pt>
                <c:pt idx="29">
                  <c:v>9.6210379694423246E-4</c:v>
                </c:pt>
                <c:pt idx="30">
                  <c:v>1.2793689776032235E-3</c:v>
                </c:pt>
                <c:pt idx="31">
                  <c:v>1.6298496464900512E-3</c:v>
                </c:pt>
                <c:pt idx="32">
                  <c:v>1.8005085342813493E-3</c:v>
                </c:pt>
                <c:pt idx="33">
                  <c:v>1.5439475217628876E-3</c:v>
                </c:pt>
                <c:pt idx="34">
                  <c:v>1.2553163826796176E-3</c:v>
                </c:pt>
                <c:pt idx="35">
                  <c:v>1.0079182634653865E-3</c:v>
                </c:pt>
                <c:pt idx="36">
                  <c:v>1.0686224316059155E-3</c:v>
                </c:pt>
                <c:pt idx="37">
                  <c:v>1.3389277840807237E-3</c:v>
                </c:pt>
                <c:pt idx="38">
                  <c:v>1.404213398873368E-3</c:v>
                </c:pt>
                <c:pt idx="39">
                  <c:v>1.2553163826796176E-3</c:v>
                </c:pt>
                <c:pt idx="40">
                  <c:v>1.2381359577341849E-3</c:v>
                </c:pt>
                <c:pt idx="41">
                  <c:v>1.1934668528760599E-3</c:v>
                </c:pt>
                <c:pt idx="42">
                  <c:v>9.3919656368365552E-4</c:v>
                </c:pt>
                <c:pt idx="43">
                  <c:v>6.8721699781730896E-4</c:v>
                </c:pt>
                <c:pt idx="44">
                  <c:v>5.0854057838480861E-4</c:v>
                </c:pt>
                <c:pt idx="45">
                  <c:v>3.8827760376677954E-4</c:v>
                </c:pt>
                <c:pt idx="46">
                  <c:v>3.0352084070264481E-4</c:v>
                </c:pt>
                <c:pt idx="47">
                  <c:v>3.1268373400687559E-4</c:v>
                </c:pt>
                <c:pt idx="48">
                  <c:v>4.2721990030976039E-4</c:v>
                </c:pt>
                <c:pt idx="49">
                  <c:v>4.9365087676543358E-4</c:v>
                </c:pt>
                <c:pt idx="50">
                  <c:v>4.5470858022245272E-4</c:v>
                </c:pt>
                <c:pt idx="51">
                  <c:v>4.0431266704918345E-4</c:v>
                </c:pt>
                <c:pt idx="52">
                  <c:v>3.8827760376677954E-4</c:v>
                </c:pt>
                <c:pt idx="53">
                  <c:v>4.1462092201644305E-4</c:v>
                </c:pt>
                <c:pt idx="54">
                  <c:v>5.7955300149259718E-4</c:v>
                </c:pt>
                <c:pt idx="55">
                  <c:v>9.6553988193331909E-4</c:v>
                </c:pt>
                <c:pt idx="56">
                  <c:v>1.4694990136660123E-3</c:v>
                </c:pt>
                <c:pt idx="57">
                  <c:v>2.3754800891218316E-3</c:v>
                </c:pt>
                <c:pt idx="58">
                  <c:v>3.4589922223471218E-3</c:v>
                </c:pt>
                <c:pt idx="59">
                  <c:v>4.0431266704918341E-3</c:v>
                </c:pt>
                <c:pt idx="60">
                  <c:v>4.2263845365764496E-3</c:v>
                </c:pt>
                <c:pt idx="61">
                  <c:v>4.3065598529884695E-3</c:v>
                </c:pt>
                <c:pt idx="62">
                  <c:v>4.3981887860307768E-3</c:v>
                </c:pt>
                <c:pt idx="63">
                  <c:v>4.2263845365764496E-3</c:v>
                </c:pt>
                <c:pt idx="64">
                  <c:v>3.8598688044072186E-3</c:v>
                </c:pt>
                <c:pt idx="65">
                  <c:v>4.123301986903854E-3</c:v>
                </c:pt>
                <c:pt idx="66">
                  <c:v>4.7990653680908737E-3</c:v>
                </c:pt>
                <c:pt idx="67">
                  <c:v>4.8792406845028936E-3</c:v>
                </c:pt>
                <c:pt idx="68">
                  <c:v>4.8105189847211629E-3</c:v>
                </c:pt>
                <c:pt idx="69">
                  <c:v>5.0739521672177983E-3</c:v>
                </c:pt>
                <c:pt idx="70">
                  <c:v>5.303024499823567E-3</c:v>
                </c:pt>
                <c:pt idx="71">
                  <c:v>5.3373853497144328E-3</c:v>
                </c:pt>
                <c:pt idx="72">
                  <c:v>4.9136015343937585E-3</c:v>
                </c:pt>
                <c:pt idx="73">
                  <c:v>3.9629513540798151E-3</c:v>
                </c:pt>
                <c:pt idx="74">
                  <c:v>2.8634041575721207E-3</c:v>
                </c:pt>
                <c:pt idx="75">
                  <c:v>2.2975954960358699E-3</c:v>
                </c:pt>
                <c:pt idx="76">
                  <c:v>1.7764559393577436E-3</c:v>
                </c:pt>
                <c:pt idx="77">
                  <c:v>1.2541710210165887E-3</c:v>
                </c:pt>
                <c:pt idx="78">
                  <c:v>1.5393660751107721E-3</c:v>
                </c:pt>
                <c:pt idx="79">
                  <c:v>2.0158365269307729E-3</c:v>
                </c:pt>
                <c:pt idx="80">
                  <c:v>2.0089643569525997E-3</c:v>
                </c:pt>
                <c:pt idx="81">
                  <c:v>1.9368065721817825E-3</c:v>
                </c:pt>
                <c:pt idx="82">
                  <c:v>1.918480785573321E-3</c:v>
                </c:pt>
                <c:pt idx="83">
                  <c:v>1.592052711610099E-3</c:v>
                </c:pt>
                <c:pt idx="84">
                  <c:v>1.0995471965076942E-3</c:v>
                </c:pt>
                <c:pt idx="85">
                  <c:v>9.6783060525937673E-4</c:v>
                </c:pt>
                <c:pt idx="86">
                  <c:v>1.3526721240370698E-3</c:v>
                </c:pt>
                <c:pt idx="87">
                  <c:v>1.1029832814967808E-3</c:v>
                </c:pt>
                <c:pt idx="88">
                  <c:v>4.3409207028793348E-4</c:v>
                </c:pt>
                <c:pt idx="89">
                  <c:v>2.0960118433427925E-4</c:v>
                </c:pt>
                <c:pt idx="90">
                  <c:v>1.7867641943250035E-4</c:v>
                </c:pt>
                <c:pt idx="91">
                  <c:v>5.9902414976408761E-4</c:v>
                </c:pt>
                <c:pt idx="92">
                  <c:v>6.7919946617610706E-4</c:v>
                </c:pt>
                <c:pt idx="93">
                  <c:v>2.6457854415966396E-4</c:v>
                </c:pt>
                <c:pt idx="94">
                  <c:v>1.7180424945432724E-4</c:v>
                </c:pt>
                <c:pt idx="95">
                  <c:v>1.6951352612826952E-4</c:v>
                </c:pt>
                <c:pt idx="96">
                  <c:v>2.3365377925788503E-4</c:v>
                </c:pt>
                <c:pt idx="97">
                  <c:v>3.2299198897413524E-4</c:v>
                </c:pt>
                <c:pt idx="98">
                  <c:v>2.79468245779039E-4</c:v>
                </c:pt>
                <c:pt idx="99">
                  <c:v>1.9356612105187536E-4</c:v>
                </c:pt>
                <c:pt idx="100">
                  <c:v>1.4431556954163489E-4</c:v>
                </c:pt>
                <c:pt idx="101">
                  <c:v>1.5920527116100992E-4</c:v>
                </c:pt>
                <c:pt idx="102">
                  <c:v>1.3629803790043293E-4</c:v>
                </c:pt>
                <c:pt idx="103">
                  <c:v>5.8413444814471258E-5</c:v>
                </c:pt>
                <c:pt idx="104">
                  <c:v>4.8105189847211629E-5</c:v>
                </c:pt>
                <c:pt idx="105">
                  <c:v>6.2994891466586653E-5</c:v>
                </c:pt>
                <c:pt idx="106">
                  <c:v>7.5593869759903984E-5</c:v>
                </c:pt>
                <c:pt idx="107">
                  <c:v>5.1541274836298176E-5</c:v>
                </c:pt>
                <c:pt idx="108">
                  <c:v>4.5814466521153935E-5</c:v>
                </c:pt>
                <c:pt idx="109">
                  <c:v>9.391965636836555E-5</c:v>
                </c:pt>
                <c:pt idx="110">
                  <c:v>1.1682688962894252E-4</c:v>
                </c:pt>
                <c:pt idx="111">
                  <c:v>1.1568152796591368E-4</c:v>
                </c:pt>
                <c:pt idx="112">
                  <c:v>9.2774294705336716E-5</c:v>
                </c:pt>
                <c:pt idx="113">
                  <c:v>1.0193718800956749E-4</c:v>
                </c:pt>
                <c:pt idx="114">
                  <c:v>1.3400731457437524E-4</c:v>
                </c:pt>
                <c:pt idx="115">
                  <c:v>1.2140833628105792E-4</c:v>
                </c:pt>
                <c:pt idx="116">
                  <c:v>1.1224544297682714E-4</c:v>
                </c:pt>
                <c:pt idx="117">
                  <c:v>8.475676306413476E-5</c:v>
                </c:pt>
                <c:pt idx="118">
                  <c:v>4.123301986903854E-5</c:v>
                </c:pt>
                <c:pt idx="119">
                  <c:v>4.8105189847211629E-5</c:v>
                </c:pt>
                <c:pt idx="120">
                  <c:v>1.9814756770399078E-4</c:v>
                </c:pt>
                <c:pt idx="121">
                  <c:v>2.2907233260576962E-4</c:v>
                </c:pt>
                <c:pt idx="122">
                  <c:v>9.391965636836555E-5</c:v>
                </c:pt>
                <c:pt idx="123">
                  <c:v>4.3523743195096234E-5</c:v>
                </c:pt>
                <c:pt idx="124">
                  <c:v>1.1110008131379827E-4</c:v>
                </c:pt>
                <c:pt idx="125">
                  <c:v>1.3057122958528869E-4</c:v>
                </c:pt>
                <c:pt idx="126">
                  <c:v>4.5699930354851044E-5</c:v>
                </c:pt>
                <c:pt idx="127">
                  <c:v>3.1955590398504867E-5</c:v>
                </c:pt>
                <c:pt idx="128">
                  <c:v>6.5285614792644347E-5</c:v>
                </c:pt>
                <c:pt idx="129">
                  <c:v>7.2157784770817443E-5</c:v>
                </c:pt>
                <c:pt idx="130">
                  <c:v>4.0087658206009686E-5</c:v>
                </c:pt>
                <c:pt idx="131">
                  <c:v>1.3973412288951949E-5</c:v>
                </c:pt>
                <c:pt idx="132">
                  <c:v>2.5427028919240435E-5</c:v>
                </c:pt>
                <c:pt idx="133">
                  <c:v>4.5814466521153935E-5</c:v>
                </c:pt>
                <c:pt idx="134">
                  <c:v>3.6651573216923145E-5</c:v>
                </c:pt>
                <c:pt idx="135">
                  <c:v>1.5920527116100988E-5</c:v>
                </c:pt>
                <c:pt idx="136">
                  <c:v>1.4775165453072141E-5</c:v>
                </c:pt>
                <c:pt idx="137">
                  <c:v>2.6343318249663508E-5</c:v>
                </c:pt>
                <c:pt idx="138">
                  <c:v>3.4360849890865444E-5</c:v>
                </c:pt>
                <c:pt idx="139">
                  <c:v>1.963149890431446E-5</c:v>
                </c:pt>
                <c:pt idx="140">
                  <c:v>6.2307674468769336E-6</c:v>
                </c:pt>
                <c:pt idx="141">
                  <c:v>3.6995181715831788E-5</c:v>
                </c:pt>
                <c:pt idx="142">
                  <c:v>6.2994891466586653E-5</c:v>
                </c:pt>
                <c:pt idx="143">
                  <c:v>8.5902124727163621E-5</c:v>
                </c:pt>
                <c:pt idx="144">
                  <c:v>1.4431556954163489E-4</c:v>
                </c:pt>
                <c:pt idx="145">
                  <c:v>2.256362476166831E-4</c:v>
                </c:pt>
                <c:pt idx="146">
                  <c:v>3.0581156402870245E-4</c:v>
                </c:pt>
                <c:pt idx="147">
                  <c:v>3.8140543378860646E-4</c:v>
                </c:pt>
                <c:pt idx="148">
                  <c:v>5.7497155484048179E-4</c:v>
                </c:pt>
                <c:pt idx="149">
                  <c:v>8.5902124727163629E-4</c:v>
                </c:pt>
                <c:pt idx="150">
                  <c:v>9.9646464683509793E-4</c:v>
                </c:pt>
                <c:pt idx="151">
                  <c:v>1.0651863466168289E-3</c:v>
                </c:pt>
                <c:pt idx="152">
                  <c:v>1.1808678745827425E-3</c:v>
                </c:pt>
                <c:pt idx="153">
                  <c:v>1.2060658311693773E-3</c:v>
                </c:pt>
                <c:pt idx="154">
                  <c:v>1.1785771512566848E-3</c:v>
                </c:pt>
                <c:pt idx="155">
                  <c:v>1.1648328113003387E-3</c:v>
                </c:pt>
                <c:pt idx="156">
                  <c:v>1.1602513646482232E-3</c:v>
                </c:pt>
                <c:pt idx="157">
                  <c:v>1.1384894930506751E-3</c:v>
                </c:pt>
                <c:pt idx="158">
                  <c:v>1.0732038782580308E-3</c:v>
                </c:pt>
                <c:pt idx="159">
                  <c:v>8.7276558722798234E-4</c:v>
                </c:pt>
                <c:pt idx="160">
                  <c:v>5.3030244998235668E-4</c:v>
                </c:pt>
                <c:pt idx="161">
                  <c:v>2.8977650074629859E-4</c:v>
                </c:pt>
                <c:pt idx="162">
                  <c:v>1.8325786608461574E-4</c:v>
                </c:pt>
                <c:pt idx="163">
                  <c:v>1.2713514459620215E-4</c:v>
                </c:pt>
                <c:pt idx="164">
                  <c:v>1.1797225129197138E-4</c:v>
                </c:pt>
                <c:pt idx="165">
                  <c:v>1.1911761295500022E-4</c:v>
                </c:pt>
                <c:pt idx="166">
                  <c:v>1.2942586792225985E-4</c:v>
                </c:pt>
                <c:pt idx="167">
                  <c:v>1.0766399632471173E-4</c:v>
                </c:pt>
                <c:pt idx="168">
                  <c:v>6.41402531296155E-5</c:v>
                </c:pt>
                <c:pt idx="169">
                  <c:v>4.8105189847211629E-5</c:v>
                </c:pt>
                <c:pt idx="170">
                  <c:v>3.3215488227836604E-5</c:v>
                </c:pt>
                <c:pt idx="171">
                  <c:v>2.8634041575721202E-5</c:v>
                </c:pt>
                <c:pt idx="172">
                  <c:v>2.9779403238750056E-5</c:v>
                </c:pt>
                <c:pt idx="173">
                  <c:v>5.9558806477500112E-5</c:v>
                </c:pt>
                <c:pt idx="174">
                  <c:v>2.3250841759485621E-4</c:v>
                </c:pt>
                <c:pt idx="175">
                  <c:v>4.8677870678726049E-4</c:v>
                </c:pt>
                <c:pt idx="176">
                  <c:v>7.2959537934937633E-4</c:v>
                </c:pt>
                <c:pt idx="177">
                  <c:v>9.5065018031394405E-4</c:v>
                </c:pt>
                <c:pt idx="178">
                  <c:v>1.1190183447791846E-3</c:v>
                </c:pt>
                <c:pt idx="179">
                  <c:v>1.1751410662675984E-3</c:v>
                </c:pt>
                <c:pt idx="180">
                  <c:v>9.689759669224056E-4</c:v>
                </c:pt>
                <c:pt idx="181">
                  <c:v>9.8844711519389603E-4</c:v>
                </c:pt>
                <c:pt idx="182">
                  <c:v>1.1911761295500022E-3</c:v>
                </c:pt>
                <c:pt idx="183">
                  <c:v>1.3022762108638004E-3</c:v>
                </c:pt>
                <c:pt idx="184">
                  <c:v>1.4603361203617815E-3</c:v>
                </c:pt>
                <c:pt idx="185">
                  <c:v>1.425975270470916E-3</c:v>
                </c:pt>
                <c:pt idx="186">
                  <c:v>1.0995471965076942E-3</c:v>
                </c:pt>
                <c:pt idx="187">
                  <c:v>7.1126959274091478E-4</c:v>
                </c:pt>
                <c:pt idx="188">
                  <c:v>3.5964356219105834E-4</c:v>
                </c:pt>
                <c:pt idx="189">
                  <c:v>1.28280506259231E-4</c:v>
                </c:pt>
                <c:pt idx="190">
                  <c:v>1.3286195291134642E-4</c:v>
                </c:pt>
                <c:pt idx="191">
                  <c:v>1.2942586792225985E-4</c:v>
                </c:pt>
                <c:pt idx="192">
                  <c:v>9.391965636836555E-5</c:v>
                </c:pt>
                <c:pt idx="193">
                  <c:v>6.9867061444759749E-5</c:v>
                </c:pt>
                <c:pt idx="194">
                  <c:v>7.9029954748990525E-5</c:v>
                </c:pt>
                <c:pt idx="195">
                  <c:v>1.3171659124831754E-4</c:v>
                </c:pt>
                <c:pt idx="196">
                  <c:v>2.1189190766033694E-4</c:v>
                </c:pt>
                <c:pt idx="197">
                  <c:v>2.1876407763851002E-4</c:v>
                </c:pt>
                <c:pt idx="198">
                  <c:v>1.0193718800956749E-4</c:v>
                </c:pt>
                <c:pt idx="199">
                  <c:v>4.9250551510240476E-5</c:v>
                </c:pt>
                <c:pt idx="200">
                  <c:v>1.3515267623740411E-4</c:v>
                </c:pt>
                <c:pt idx="201">
                  <c:v>1.878393127367311E-4</c:v>
                </c:pt>
                <c:pt idx="202">
                  <c:v>2.1074654599730807E-4</c:v>
                </c:pt>
                <c:pt idx="203">
                  <c:v>3.1382909566990441E-4</c:v>
                </c:pt>
                <c:pt idx="204">
                  <c:v>3.5506211553894295E-4</c:v>
                </c:pt>
                <c:pt idx="205">
                  <c:v>3.2642807396322175E-4</c:v>
                </c:pt>
                <c:pt idx="206">
                  <c:v>2.874857774202409E-4</c:v>
                </c:pt>
                <c:pt idx="207">
                  <c:v>3.573528388650007E-4</c:v>
                </c:pt>
                <c:pt idx="208">
                  <c:v>4.5470858022245272E-4</c:v>
                </c:pt>
                <c:pt idx="209">
                  <c:v>4.9021479177634706E-4</c:v>
                </c:pt>
                <c:pt idx="210">
                  <c:v>5.0739521672177974E-4</c:v>
                </c:pt>
                <c:pt idx="211">
                  <c:v>5.051044933957221E-4</c:v>
                </c:pt>
                <c:pt idx="212">
                  <c:v>5.2915708831932791E-4</c:v>
                </c:pt>
                <c:pt idx="213">
                  <c:v>3.9171368875586606E-4</c:v>
                </c:pt>
                <c:pt idx="214">
                  <c:v>1.5576918617192336E-4</c:v>
                </c:pt>
                <c:pt idx="215">
                  <c:v>3.6537037050620262E-5</c:v>
                </c:pt>
                <c:pt idx="216">
                  <c:v>2.2792697094274077E-5</c:v>
                </c:pt>
                <c:pt idx="217">
                  <c:v>3.5506211553894298E-5</c:v>
                </c:pt>
                <c:pt idx="218">
                  <c:v>5.9558806477500112E-5</c:v>
                </c:pt>
                <c:pt idx="219">
                  <c:v>5.0739521672177979E-5</c:v>
                </c:pt>
                <c:pt idx="220">
                  <c:v>3.3559096726745254E-5</c:v>
                </c:pt>
                <c:pt idx="221">
                  <c:v>4.5814466521153935E-5</c:v>
                </c:pt>
                <c:pt idx="222">
                  <c:v>4.237838153206738E-5</c:v>
                </c:pt>
                <c:pt idx="223">
                  <c:v>2.8290433076812552E-5</c:v>
                </c:pt>
                <c:pt idx="224">
                  <c:v>1.2713514459620217E-5</c:v>
                </c:pt>
                <c:pt idx="225">
                  <c:v>4.169116453425008E-5</c:v>
                </c:pt>
                <c:pt idx="226">
                  <c:v>6.41402531296155E-5</c:v>
                </c:pt>
                <c:pt idx="227">
                  <c:v>6.8721699781730888E-5</c:v>
                </c:pt>
                <c:pt idx="228">
                  <c:v>6.41402531296155E-5</c:v>
                </c:pt>
                <c:pt idx="229">
                  <c:v>5.6122721488413571E-5</c:v>
                </c:pt>
                <c:pt idx="230">
                  <c:v>1.0766399632471173E-4</c:v>
                </c:pt>
                <c:pt idx="231">
                  <c:v>1.2140833628105792E-4</c:v>
                </c:pt>
                <c:pt idx="232">
                  <c:v>7.6739231422932831E-5</c:v>
                </c:pt>
                <c:pt idx="233">
                  <c:v>6.0704168140528959E-5</c:v>
                </c:pt>
                <c:pt idx="234">
                  <c:v>5.6122721488413571E-5</c:v>
                </c:pt>
                <c:pt idx="235">
                  <c:v>7.330314643384629E-5</c:v>
                </c:pt>
                <c:pt idx="236">
                  <c:v>1.3858876122649065E-4</c:v>
                </c:pt>
                <c:pt idx="237">
                  <c:v>2.4052594923605812E-4</c:v>
                </c:pt>
                <c:pt idx="238">
                  <c:v>4.7074364350485664E-4</c:v>
                </c:pt>
                <c:pt idx="239">
                  <c:v>6.8034482783913583E-4</c:v>
                </c:pt>
                <c:pt idx="240">
                  <c:v>7.4677580429480912E-4</c:v>
                </c:pt>
                <c:pt idx="241">
                  <c:v>7.4104899597966485E-4</c:v>
                </c:pt>
                <c:pt idx="242">
                  <c:v>5.7268083151442405E-4</c:v>
                </c:pt>
                <c:pt idx="243">
                  <c:v>3.161198189959621E-4</c:v>
                </c:pt>
                <c:pt idx="244">
                  <c:v>2.279269709427408E-4</c:v>
                </c:pt>
                <c:pt idx="245">
                  <c:v>2.3250841759485621E-4</c:v>
                </c:pt>
                <c:pt idx="246">
                  <c:v>1.6035063282403874E-4</c:v>
                </c:pt>
                <c:pt idx="247">
                  <c:v>8.3611401401105926E-5</c:v>
                </c:pt>
                <c:pt idx="248">
                  <c:v>5.1541274836298176E-5</c:v>
                </c:pt>
                <c:pt idx="249">
                  <c:v>7.6739231422932831E-5</c:v>
                </c:pt>
                <c:pt idx="250">
                  <c:v>1.2713514459620215E-4</c:v>
                </c:pt>
                <c:pt idx="251">
                  <c:v>1.3858876122649065E-4</c:v>
                </c:pt>
                <c:pt idx="252">
                  <c:v>1.2942586792225985E-4</c:v>
                </c:pt>
                <c:pt idx="253">
                  <c:v>1.397341228895195E-4</c:v>
                </c:pt>
                <c:pt idx="254">
                  <c:v>1.1568152796591368E-4</c:v>
                </c:pt>
                <c:pt idx="255">
                  <c:v>9.7355741357452104E-5</c:v>
                </c:pt>
                <c:pt idx="256">
                  <c:v>1.0193718800956749E-4</c:v>
                </c:pt>
                <c:pt idx="257">
                  <c:v>7.5593869759903984E-5</c:v>
                </c:pt>
                <c:pt idx="258">
                  <c:v>6.0704168140528959E-5</c:v>
                </c:pt>
                <c:pt idx="259">
                  <c:v>4.329467086249046E-5</c:v>
                </c:pt>
                <c:pt idx="260">
                  <c:v>4.6730755851577001E-5</c:v>
                </c:pt>
                <c:pt idx="261">
                  <c:v>6.6430976455673208E-5</c:v>
                </c:pt>
                <c:pt idx="262">
                  <c:v>3.0626970869391406E-5</c:v>
                </c:pt>
                <c:pt idx="263">
                  <c:v>1.2140833628105791E-6</c:v>
                </c:pt>
                <c:pt idx="264">
                  <c:v>5.4198513894525097E-5</c:v>
                </c:pt>
                <c:pt idx="265">
                  <c:v>1.8669395107370228E-4</c:v>
                </c:pt>
                <c:pt idx="266">
                  <c:v>2.1990943930153887E-4</c:v>
                </c:pt>
                <c:pt idx="267">
                  <c:v>1.2026297461802906E-4</c:v>
                </c:pt>
                <c:pt idx="268">
                  <c:v>3.9629513540798146E-5</c:v>
                </c:pt>
                <c:pt idx="269">
                  <c:v>6.4942006293735696E-6</c:v>
                </c:pt>
                <c:pt idx="270">
                  <c:v>1.7260600261844744E-5</c:v>
                </c:pt>
                <c:pt idx="271">
                  <c:v>3.4360849890865444E-5</c:v>
                </c:pt>
                <c:pt idx="272">
                  <c:v>3.8942296542980839E-5</c:v>
                </c:pt>
                <c:pt idx="273">
                  <c:v>8.475676306413476E-5</c:v>
                </c:pt>
                <c:pt idx="274">
                  <c:v>9.6210379694423257E-5</c:v>
                </c:pt>
                <c:pt idx="275">
                  <c:v>3.5964356219105838E-5</c:v>
                </c:pt>
                <c:pt idx="276">
                  <c:v>2.7488679912692359E-6</c:v>
                </c:pt>
                <c:pt idx="277">
                  <c:v>2.8634041575721202E-5</c:v>
                </c:pt>
                <c:pt idx="278">
                  <c:v>7.5593869759903984E-5</c:v>
                </c:pt>
                <c:pt idx="279">
                  <c:v>5.7955300149259718E-5</c:v>
                </c:pt>
                <c:pt idx="280">
                  <c:v>3.6193428551711605E-5</c:v>
                </c:pt>
                <c:pt idx="281">
                  <c:v>6.41402531296155E-5</c:v>
                </c:pt>
                <c:pt idx="282">
                  <c:v>6.6430976455673208E-5</c:v>
                </c:pt>
                <c:pt idx="283">
                  <c:v>3.3902705225653911E-5</c:v>
                </c:pt>
                <c:pt idx="284">
                  <c:v>4.8792406845028935E-5</c:v>
                </c:pt>
                <c:pt idx="285">
                  <c:v>8.3611401401105926E-5</c:v>
                </c:pt>
                <c:pt idx="286">
                  <c:v>7.6739231422932831E-5</c:v>
                </c:pt>
                <c:pt idx="287">
                  <c:v>5.6122721488413571E-5</c:v>
                </c:pt>
                <c:pt idx="288">
                  <c:v>4.237838153206738E-5</c:v>
                </c:pt>
                <c:pt idx="289">
                  <c:v>3.4360849890865444E-5</c:v>
                </c:pt>
                <c:pt idx="290">
                  <c:v>2.3021769426879851E-5</c:v>
                </c:pt>
                <c:pt idx="291">
                  <c:v>5.9673342643803002E-5</c:v>
                </c:pt>
                <c:pt idx="292">
                  <c:v>2.1532799264942345E-4</c:v>
                </c:pt>
                <c:pt idx="293">
                  <c:v>3.8140543378860646E-4</c:v>
                </c:pt>
                <c:pt idx="294">
                  <c:v>4.638714735266835E-4</c:v>
                </c:pt>
                <c:pt idx="295">
                  <c:v>5.3373853497144319E-4</c:v>
                </c:pt>
                <c:pt idx="296">
                  <c:v>5.0166840840663559E-4</c:v>
                </c:pt>
                <c:pt idx="297">
                  <c:v>4.1233019869038541E-4</c:v>
                </c:pt>
                <c:pt idx="298">
                  <c:v>3.6307964718014491E-4</c:v>
                </c:pt>
                <c:pt idx="299">
                  <c:v>3.5391675387591408E-4</c:v>
                </c:pt>
                <c:pt idx="300">
                  <c:v>4.6501683518971243E-4</c:v>
                </c:pt>
                <c:pt idx="301">
                  <c:v>5.8642517147077032E-4</c:v>
                </c:pt>
                <c:pt idx="302">
                  <c:v>5.7268083151442405E-4</c:v>
                </c:pt>
                <c:pt idx="303">
                  <c:v>4.9937768508057784E-4</c:v>
                </c:pt>
                <c:pt idx="304">
                  <c:v>3.6880645549528912E-4</c:v>
                </c:pt>
                <c:pt idx="305">
                  <c:v>1.8898467439975995E-4</c:v>
                </c:pt>
                <c:pt idx="306">
                  <c:v>1.2713514459620215E-4</c:v>
                </c:pt>
                <c:pt idx="307">
                  <c:v>1.1339080463985598E-4</c:v>
                </c:pt>
                <c:pt idx="308">
                  <c:v>4.9937768508057789E-5</c:v>
                </c:pt>
                <c:pt idx="309">
                  <c:v>8.2007895072865533E-5</c:v>
                </c:pt>
                <c:pt idx="310">
                  <c:v>9.9646464683509798E-5</c:v>
                </c:pt>
                <c:pt idx="311">
                  <c:v>7.330314643384629E-5</c:v>
                </c:pt>
                <c:pt idx="312">
                  <c:v>8.475676306413476E-5</c:v>
                </c:pt>
                <c:pt idx="313">
                  <c:v>7.2157784770817443E-5</c:v>
                </c:pt>
                <c:pt idx="314">
                  <c:v>8.1320678075048219E-5</c:v>
                </c:pt>
                <c:pt idx="315">
                  <c:v>9.1628933042307869E-5</c:v>
                </c:pt>
                <c:pt idx="316">
                  <c:v>8.8192848053221315E-5</c:v>
                </c:pt>
                <c:pt idx="317">
                  <c:v>7.9029954748990525E-5</c:v>
                </c:pt>
                <c:pt idx="318">
                  <c:v>1.0308254967259635E-4</c:v>
                </c:pt>
                <c:pt idx="319">
                  <c:v>1.5004237785677912E-4</c:v>
                </c:pt>
                <c:pt idx="320">
                  <c:v>1.397341228895195E-4</c:v>
                </c:pt>
                <c:pt idx="321">
                  <c:v>1.0766399632471173E-4</c:v>
                </c:pt>
                <c:pt idx="322">
                  <c:v>1.0651863466168289E-4</c:v>
                </c:pt>
                <c:pt idx="323">
                  <c:v>1.3057122958528869E-4</c:v>
                </c:pt>
                <c:pt idx="324">
                  <c:v>1.2713514459620215E-4</c:v>
                </c:pt>
                <c:pt idx="325">
                  <c:v>6.6430976455673208E-5</c:v>
                </c:pt>
                <c:pt idx="326">
                  <c:v>5.7268083151442405E-5</c:v>
                </c:pt>
                <c:pt idx="327">
                  <c:v>9.1628933042307869E-5</c:v>
                </c:pt>
                <c:pt idx="328">
                  <c:v>9.6210379694423257E-5</c:v>
                </c:pt>
                <c:pt idx="329">
                  <c:v>1.1453616630288481E-4</c:v>
                </c:pt>
                <c:pt idx="330">
                  <c:v>1.4889701619375027E-4</c:v>
                </c:pt>
                <c:pt idx="331">
                  <c:v>1.992929293670196E-4</c:v>
                </c:pt>
                <c:pt idx="332">
                  <c:v>2.5541565085543318E-4</c:v>
                </c:pt>
                <c:pt idx="333">
                  <c:v>3.4246313724562566E-4</c:v>
                </c:pt>
                <c:pt idx="334">
                  <c:v>5.1541274836298175E-4</c:v>
                </c:pt>
                <c:pt idx="335">
                  <c:v>6.116231280574049E-4</c:v>
                </c:pt>
                <c:pt idx="336">
                  <c:v>5.3488389663447218E-4</c:v>
                </c:pt>
                <c:pt idx="337">
                  <c:v>4.5814466521153924E-4</c:v>
                </c:pt>
                <c:pt idx="338">
                  <c:v>3.367363289304814E-4</c:v>
                </c:pt>
                <c:pt idx="339">
                  <c:v>1.7867641943250035E-4</c:v>
                </c:pt>
                <c:pt idx="340">
                  <c:v>1.0651863466168289E-4</c:v>
                </c:pt>
                <c:pt idx="341">
                  <c:v>7.330314643384629E-5</c:v>
                </c:pt>
                <c:pt idx="342">
                  <c:v>6.0704168140528959E-5</c:v>
                </c:pt>
                <c:pt idx="343">
                  <c:v>7.5593869759903984E-5</c:v>
                </c:pt>
                <c:pt idx="344">
                  <c:v>1.0880935798774057E-4</c:v>
                </c:pt>
                <c:pt idx="345">
                  <c:v>1.1911761295500022E-4</c:v>
                </c:pt>
                <c:pt idx="346">
                  <c:v>9.7355741357452104E-5</c:v>
                </c:pt>
                <c:pt idx="347">
                  <c:v>7.9029954748990525E-5</c:v>
                </c:pt>
                <c:pt idx="348">
                  <c:v>8.0175316412019372E-5</c:v>
                </c:pt>
                <c:pt idx="349">
                  <c:v>8.7047486390192468E-5</c:v>
                </c:pt>
                <c:pt idx="350">
                  <c:v>1.2598978293317331E-4</c:v>
                </c:pt>
                <c:pt idx="351">
                  <c:v>1.2598978293317331E-4</c:v>
                </c:pt>
                <c:pt idx="352">
                  <c:v>7.330314643384629E-5</c:v>
                </c:pt>
                <c:pt idx="353">
                  <c:v>7.2157784770817443E-5</c:v>
                </c:pt>
                <c:pt idx="354">
                  <c:v>1.6607744113918301E-4</c:v>
                </c:pt>
                <c:pt idx="355">
                  <c:v>3.1268373400687559E-4</c:v>
                </c:pt>
                <c:pt idx="356">
                  <c:v>3.6193428551711603E-4</c:v>
                </c:pt>
                <c:pt idx="357">
                  <c:v>3.3788169059351027E-4</c:v>
                </c:pt>
                <c:pt idx="358">
                  <c:v>3.3215488227836601E-4</c:v>
                </c:pt>
                <c:pt idx="359">
                  <c:v>3.4246313724562566E-4</c:v>
                </c:pt>
                <c:pt idx="360">
                  <c:v>3.447538605716833E-4</c:v>
                </c:pt>
                <c:pt idx="361">
                  <c:v>3.0924764901778902E-4</c:v>
                </c:pt>
                <c:pt idx="362">
                  <c:v>2.0616509934519271E-4</c:v>
                </c:pt>
                <c:pt idx="363">
                  <c:v>1.1911761295500022E-4</c:v>
                </c:pt>
                <c:pt idx="364">
                  <c:v>1.3057122958528869E-4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809024"/>
        <c:axId val="172086400"/>
      </c:barChart>
      <c:dateAx>
        <c:axId val="17180902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72086400"/>
        <c:crosses val="autoZero"/>
        <c:auto val="1"/>
        <c:lblOffset val="100"/>
        <c:baseTimeUnit val="days"/>
        <c:noMultiLvlLbl val="0"/>
      </c:dateAx>
      <c:valAx>
        <c:axId val="172086400"/>
        <c:scaling>
          <c:orientation val="minMax"/>
          <c:max val="2.0000000000000004E-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1809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[WaterBalance2004.xlsx]NuecesRiver05!$G$4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[WaterBalance2004.xlsx]NuecesRiver05!$A$5:$A$369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[WaterBalance2004.xlsx]NuecesRiver05!$G$5:$G$369</c:f>
              <c:numCache>
                <c:formatCode>General</c:formatCode>
                <c:ptCount val="365"/>
                <c:pt idx="0">
                  <c:v>5.0845669291338588E-3</c:v>
                </c:pt>
                <c:pt idx="1">
                  <c:v>4.1882677165354333E-3</c:v>
                </c:pt>
                <c:pt idx="2">
                  <c:v>4.5308661417322836E-3</c:v>
                </c:pt>
                <c:pt idx="3">
                  <c:v>5.4950393700787404E-3</c:v>
                </c:pt>
                <c:pt idx="4">
                  <c:v>4.9824015748031495E-3</c:v>
                </c:pt>
                <c:pt idx="5">
                  <c:v>4.2427165354330708E-3</c:v>
                </c:pt>
                <c:pt idx="6">
                  <c:v>5.1331496062992123E-3</c:v>
                </c:pt>
                <c:pt idx="7">
                  <c:v>3.7510236220472445E-3</c:v>
                </c:pt>
                <c:pt idx="8">
                  <c:v>4.1723622047244099E-3</c:v>
                </c:pt>
                <c:pt idx="9">
                  <c:v>4.2016929133858261E-3</c:v>
                </c:pt>
                <c:pt idx="10">
                  <c:v>4.3767716535433069E-3</c:v>
                </c:pt>
                <c:pt idx="11">
                  <c:v>4.8617716535433071E-3</c:v>
                </c:pt>
                <c:pt idx="12">
                  <c:v>8.2048818897637807E-3</c:v>
                </c:pt>
                <c:pt idx="13">
                  <c:v>4.3365354330708664E-3</c:v>
                </c:pt>
                <c:pt idx="14">
                  <c:v>4.1095275590551181E-3</c:v>
                </c:pt>
                <c:pt idx="15">
                  <c:v>3.7602362204724412E-3</c:v>
                </c:pt>
                <c:pt idx="16">
                  <c:v>3.5960551181102359E-3</c:v>
                </c:pt>
                <c:pt idx="17">
                  <c:v>3.0105314960629918E-3</c:v>
                </c:pt>
                <c:pt idx="18">
                  <c:v>3.6948976377952757E-3</c:v>
                </c:pt>
                <c:pt idx="19">
                  <c:v>4.2142519685039372E-3</c:v>
                </c:pt>
                <c:pt idx="20">
                  <c:v>4.4579921259842517E-3</c:v>
                </c:pt>
                <c:pt idx="21">
                  <c:v>5.1834251968503938E-3</c:v>
                </c:pt>
                <c:pt idx="22">
                  <c:v>6.1174015748031493E-3</c:v>
                </c:pt>
                <c:pt idx="23">
                  <c:v>4.576102362204724E-3</c:v>
                </c:pt>
                <c:pt idx="24">
                  <c:v>4.8399999999999997E-3</c:v>
                </c:pt>
                <c:pt idx="25">
                  <c:v>5.0485433070866148E-3</c:v>
                </c:pt>
                <c:pt idx="26">
                  <c:v>3.1386929133858268E-3</c:v>
                </c:pt>
                <c:pt idx="27">
                  <c:v>7.8379527559055123E-3</c:v>
                </c:pt>
                <c:pt idx="28">
                  <c:v>6.0998425196850392E-3</c:v>
                </c:pt>
                <c:pt idx="29">
                  <c:v>6.4826377952755896E-3</c:v>
                </c:pt>
                <c:pt idx="30">
                  <c:v>3.8322755905511809E-3</c:v>
                </c:pt>
                <c:pt idx="31">
                  <c:v>4.1840944881889764E-3</c:v>
                </c:pt>
                <c:pt idx="32">
                  <c:v>7.4836614173228351E-3</c:v>
                </c:pt>
                <c:pt idx="33">
                  <c:v>6.1953149606299206E-3</c:v>
                </c:pt>
                <c:pt idx="34">
                  <c:v>6.2196062992125982E-3</c:v>
                </c:pt>
                <c:pt idx="35">
                  <c:v>4.6171653543307092E-3</c:v>
                </c:pt>
                <c:pt idx="36">
                  <c:v>8.0373228346456698E-3</c:v>
                </c:pt>
                <c:pt idx="37">
                  <c:v>7.2675196850393699E-3</c:v>
                </c:pt>
                <c:pt idx="38">
                  <c:v>5.8300787401574803E-3</c:v>
                </c:pt>
                <c:pt idx="39">
                  <c:v>5.001653543307086E-3</c:v>
                </c:pt>
                <c:pt idx="40">
                  <c:v>7.5489763779527565E-3</c:v>
                </c:pt>
                <c:pt idx="41">
                  <c:v>6.1400393700787401E-3</c:v>
                </c:pt>
                <c:pt idx="42">
                  <c:v>5.1398818897637798E-3</c:v>
                </c:pt>
                <c:pt idx="43">
                  <c:v>9.5124409448818885E-3</c:v>
                </c:pt>
                <c:pt idx="44">
                  <c:v>9.6330708661417318E-3</c:v>
                </c:pt>
                <c:pt idx="45">
                  <c:v>8.9194094488188966E-3</c:v>
                </c:pt>
                <c:pt idx="46">
                  <c:v>8.3028740157480314E-3</c:v>
                </c:pt>
                <c:pt idx="47">
                  <c:v>5.9942913385826772E-3</c:v>
                </c:pt>
                <c:pt idx="48">
                  <c:v>5.2453937007874013E-3</c:v>
                </c:pt>
                <c:pt idx="49">
                  <c:v>6.6585433070866134E-3</c:v>
                </c:pt>
                <c:pt idx="50">
                  <c:v>8.1144094488188982E-3</c:v>
                </c:pt>
                <c:pt idx="51">
                  <c:v>8.6119685039370078E-3</c:v>
                </c:pt>
                <c:pt idx="52">
                  <c:v>6.3410629921259844E-3</c:v>
                </c:pt>
                <c:pt idx="53">
                  <c:v>8.5441338582677162E-3</c:v>
                </c:pt>
                <c:pt idx="54">
                  <c:v>1.2321141732283462E-2</c:v>
                </c:pt>
                <c:pt idx="55">
                  <c:v>7.2700393700787401E-3</c:v>
                </c:pt>
                <c:pt idx="56">
                  <c:v>3.4804566929133858E-3</c:v>
                </c:pt>
                <c:pt idx="57">
                  <c:v>1.2221456692913387E-2</c:v>
                </c:pt>
                <c:pt idx="58">
                  <c:v>1.1887244094488188E-2</c:v>
                </c:pt>
                <c:pt idx="59">
                  <c:v>1.1759055118110236E-2</c:v>
                </c:pt>
                <c:pt idx="60">
                  <c:v>8.7568897637795278E-3</c:v>
                </c:pt>
                <c:pt idx="61">
                  <c:v>1.0605590551181102E-2</c:v>
                </c:pt>
                <c:pt idx="62">
                  <c:v>1.1129133858267715E-2</c:v>
                </c:pt>
                <c:pt idx="63">
                  <c:v>7.920905511811023E-3</c:v>
                </c:pt>
                <c:pt idx="64">
                  <c:v>1.2789370078740158E-2</c:v>
                </c:pt>
                <c:pt idx="65">
                  <c:v>1.3171377952755905E-2</c:v>
                </c:pt>
                <c:pt idx="66">
                  <c:v>1.4355826771653545E-2</c:v>
                </c:pt>
                <c:pt idx="67">
                  <c:v>1.4394330708661416E-2</c:v>
                </c:pt>
                <c:pt idx="68">
                  <c:v>1.4322322834645669E-2</c:v>
                </c:pt>
                <c:pt idx="69">
                  <c:v>1.5165E-2</c:v>
                </c:pt>
                <c:pt idx="70">
                  <c:v>1.4710984251968503E-2</c:v>
                </c:pt>
                <c:pt idx="71">
                  <c:v>1.6065472440944882E-2</c:v>
                </c:pt>
                <c:pt idx="72">
                  <c:v>1.3193976377952756E-2</c:v>
                </c:pt>
                <c:pt idx="73">
                  <c:v>8.1688582677165358E-3</c:v>
                </c:pt>
                <c:pt idx="74">
                  <c:v>8.2568110236220463E-3</c:v>
                </c:pt>
                <c:pt idx="75">
                  <c:v>1.2801968503937009E-2</c:v>
                </c:pt>
                <c:pt idx="76">
                  <c:v>1.3839803149606299E-2</c:v>
                </c:pt>
                <c:pt idx="77">
                  <c:v>8.7133464566929129E-3</c:v>
                </c:pt>
                <c:pt idx="78">
                  <c:v>1.3412598425196851E-2</c:v>
                </c:pt>
                <c:pt idx="79">
                  <c:v>1.4988267716535433E-2</c:v>
                </c:pt>
                <c:pt idx="80">
                  <c:v>1.7363858267716532E-2</c:v>
                </c:pt>
                <c:pt idx="81">
                  <c:v>1.5021771653543306E-2</c:v>
                </c:pt>
                <c:pt idx="82">
                  <c:v>1.3741811023622048E-2</c:v>
                </c:pt>
                <c:pt idx="83">
                  <c:v>1.2803622047244095E-2</c:v>
                </c:pt>
                <c:pt idx="84">
                  <c:v>1.2858897637795274E-2</c:v>
                </c:pt>
                <c:pt idx="85">
                  <c:v>1.5269685039370078E-2</c:v>
                </c:pt>
                <c:pt idx="86">
                  <c:v>1.5117244094488187E-2</c:v>
                </c:pt>
                <c:pt idx="87">
                  <c:v>1.2900787401574805E-2</c:v>
                </c:pt>
                <c:pt idx="88">
                  <c:v>1.4894448818897638E-2</c:v>
                </c:pt>
                <c:pt idx="89">
                  <c:v>1.7233188976377954E-2</c:v>
                </c:pt>
                <c:pt idx="90">
                  <c:v>1.6895590551181099E-2</c:v>
                </c:pt>
                <c:pt idx="91">
                  <c:v>1.3916889763779529E-2</c:v>
                </c:pt>
                <c:pt idx="92">
                  <c:v>1.3242559055118111E-2</c:v>
                </c:pt>
                <c:pt idx="93">
                  <c:v>1.2397362204724408E-2</c:v>
                </c:pt>
                <c:pt idx="94">
                  <c:v>1.4048385826771655E-2</c:v>
                </c:pt>
                <c:pt idx="95">
                  <c:v>1.6036181102362206E-2</c:v>
                </c:pt>
                <c:pt idx="96">
                  <c:v>1.4947204724409449E-2</c:v>
                </c:pt>
                <c:pt idx="97">
                  <c:v>1.2672125984251967E-2</c:v>
                </c:pt>
                <c:pt idx="98">
                  <c:v>1.247527559055118E-2</c:v>
                </c:pt>
                <c:pt idx="99">
                  <c:v>1.0999291338582679E-2</c:v>
                </c:pt>
                <c:pt idx="100">
                  <c:v>1.430724409448819E-2</c:v>
                </c:pt>
                <c:pt idx="101">
                  <c:v>1.2311102362204724E-2</c:v>
                </c:pt>
                <c:pt idx="102">
                  <c:v>1.1416456692913387E-2</c:v>
                </c:pt>
                <c:pt idx="103">
                  <c:v>1.0197677165354331E-2</c:v>
                </c:pt>
                <c:pt idx="104">
                  <c:v>6.7112992125984254E-3</c:v>
                </c:pt>
                <c:pt idx="105">
                  <c:v>6.9542519685039375E-3</c:v>
                </c:pt>
                <c:pt idx="106">
                  <c:v>6.7129921259842518E-3</c:v>
                </c:pt>
                <c:pt idx="107">
                  <c:v>6.1978346456692908E-3</c:v>
                </c:pt>
                <c:pt idx="108">
                  <c:v>7.5757874015748043E-3</c:v>
                </c:pt>
                <c:pt idx="109">
                  <c:v>5.4188188976377954E-3</c:v>
                </c:pt>
                <c:pt idx="110">
                  <c:v>5.7588976377952756E-3</c:v>
                </c:pt>
                <c:pt idx="111">
                  <c:v>6.5881889763779525E-3</c:v>
                </c:pt>
                <c:pt idx="112">
                  <c:v>5.6541732283464565E-3</c:v>
                </c:pt>
                <c:pt idx="113">
                  <c:v>4.6314173228346458E-3</c:v>
                </c:pt>
                <c:pt idx="114">
                  <c:v>5.2990157480314959E-3</c:v>
                </c:pt>
                <c:pt idx="115">
                  <c:v>4.7009448818897638E-3</c:v>
                </c:pt>
                <c:pt idx="116">
                  <c:v>4.307244094488189E-3</c:v>
                </c:pt>
                <c:pt idx="117">
                  <c:v>4.0827559055118109E-3</c:v>
                </c:pt>
                <c:pt idx="118">
                  <c:v>3.6354251968503935E-3</c:v>
                </c:pt>
                <c:pt idx="119">
                  <c:v>4.3516141732283459E-3</c:v>
                </c:pt>
                <c:pt idx="120">
                  <c:v>2.8388110236220471E-3</c:v>
                </c:pt>
                <c:pt idx="121">
                  <c:v>2.337051181102362E-3</c:v>
                </c:pt>
                <c:pt idx="122">
                  <c:v>1.8729881889763781E-3</c:v>
                </c:pt>
                <c:pt idx="123">
                  <c:v>3.0473858267716534E-3</c:v>
                </c:pt>
                <c:pt idx="124">
                  <c:v>2.0070118110236219E-3</c:v>
                </c:pt>
                <c:pt idx="125">
                  <c:v>1.9626141732283467E-3</c:v>
                </c:pt>
                <c:pt idx="126">
                  <c:v>2.518822834645669E-3</c:v>
                </c:pt>
                <c:pt idx="127">
                  <c:v>1.115511811023622E-2</c:v>
                </c:pt>
                <c:pt idx="128">
                  <c:v>1.2243228346456692E-2</c:v>
                </c:pt>
                <c:pt idx="129">
                  <c:v>1.0863622047244096E-2</c:v>
                </c:pt>
                <c:pt idx="130">
                  <c:v>8.974685039370078E-3</c:v>
                </c:pt>
                <c:pt idx="131">
                  <c:v>6.9425196850393701E-3</c:v>
                </c:pt>
                <c:pt idx="132">
                  <c:v>6.1986614173228346E-3</c:v>
                </c:pt>
                <c:pt idx="133">
                  <c:v>5.6927165354330707E-3</c:v>
                </c:pt>
                <c:pt idx="134">
                  <c:v>6.5538188976377951E-3</c:v>
                </c:pt>
                <c:pt idx="135">
                  <c:v>1.5376102362204725E-2</c:v>
                </c:pt>
                <c:pt idx="136">
                  <c:v>1.29853937007874E-2</c:v>
                </c:pt>
                <c:pt idx="137">
                  <c:v>1.1963464566929132E-2</c:v>
                </c:pt>
                <c:pt idx="138">
                  <c:v>1.0060275590551181E-2</c:v>
                </c:pt>
                <c:pt idx="139">
                  <c:v>8.904330708661418E-3</c:v>
                </c:pt>
                <c:pt idx="140">
                  <c:v>7.9971259842519689E-3</c:v>
                </c:pt>
                <c:pt idx="141">
                  <c:v>6.547125984251969E-3</c:v>
                </c:pt>
                <c:pt idx="142">
                  <c:v>4.9011417322834651E-3</c:v>
                </c:pt>
                <c:pt idx="143">
                  <c:v>3.6052716535433069E-3</c:v>
                </c:pt>
                <c:pt idx="144">
                  <c:v>2.8739921259842522E-3</c:v>
                </c:pt>
                <c:pt idx="145">
                  <c:v>5.1021653543307085E-3</c:v>
                </c:pt>
                <c:pt idx="146">
                  <c:v>6.1073622047244092E-3</c:v>
                </c:pt>
                <c:pt idx="147">
                  <c:v>9.6741338582677153E-3</c:v>
                </c:pt>
                <c:pt idx="148">
                  <c:v>2.0512637795275589E-2</c:v>
                </c:pt>
                <c:pt idx="149">
                  <c:v>1.9507440944881889E-2</c:v>
                </c:pt>
                <c:pt idx="150">
                  <c:v>1.6568897637795274E-2</c:v>
                </c:pt>
                <c:pt idx="151">
                  <c:v>2.0804960629921258E-2</c:v>
                </c:pt>
                <c:pt idx="152">
                  <c:v>1.8684015748031496E-2</c:v>
                </c:pt>
                <c:pt idx="153">
                  <c:v>1.5996811023622045E-2</c:v>
                </c:pt>
                <c:pt idx="154">
                  <c:v>1.5385314960629922E-2</c:v>
                </c:pt>
                <c:pt idx="155">
                  <c:v>1.7816181102362206E-2</c:v>
                </c:pt>
                <c:pt idx="156">
                  <c:v>1.3605275590551181E-2</c:v>
                </c:pt>
                <c:pt idx="157">
                  <c:v>1.1724724409448819E-2</c:v>
                </c:pt>
                <c:pt idx="158">
                  <c:v>1.0721220472440944E-2</c:v>
                </c:pt>
                <c:pt idx="159">
                  <c:v>9.0132283464566931E-3</c:v>
                </c:pt>
                <c:pt idx="160">
                  <c:v>7.2088976377952755E-3</c:v>
                </c:pt>
                <c:pt idx="161">
                  <c:v>2.0153267716535434E-2</c:v>
                </c:pt>
                <c:pt idx="162">
                  <c:v>1.5430551181102363E-2</c:v>
                </c:pt>
                <c:pt idx="163">
                  <c:v>1.3403385826771653E-2</c:v>
                </c:pt>
                <c:pt idx="164">
                  <c:v>1.1833622047244094E-2</c:v>
                </c:pt>
                <c:pt idx="165">
                  <c:v>9.4630314960629913E-3</c:v>
                </c:pt>
                <c:pt idx="166">
                  <c:v>7.9058267716535426E-3</c:v>
                </c:pt>
                <c:pt idx="167">
                  <c:v>6.0537401574803154E-3</c:v>
                </c:pt>
                <c:pt idx="168">
                  <c:v>4.5158267716535428E-3</c:v>
                </c:pt>
                <c:pt idx="169">
                  <c:v>2.9276023622047246E-3</c:v>
                </c:pt>
                <c:pt idx="170">
                  <c:v>1.9776929133858267E-3</c:v>
                </c:pt>
                <c:pt idx="171">
                  <c:v>1.3946811023622047E-3</c:v>
                </c:pt>
                <c:pt idx="172">
                  <c:v>1.0001417322834645E-3</c:v>
                </c:pt>
                <c:pt idx="173">
                  <c:v>7.1617716535433073E-4</c:v>
                </c:pt>
                <c:pt idx="174">
                  <c:v>5.352401574803149E-4</c:v>
                </c:pt>
                <c:pt idx="175">
                  <c:v>6.9942125984251977E-4</c:v>
                </c:pt>
                <c:pt idx="176">
                  <c:v>5.8382677165354333E-4</c:v>
                </c:pt>
                <c:pt idx="177">
                  <c:v>4.0707874015748029E-4</c:v>
                </c:pt>
                <c:pt idx="178">
                  <c:v>4.0205118110236222E-4</c:v>
                </c:pt>
                <c:pt idx="179">
                  <c:v>2.9985826771653542E-4</c:v>
                </c:pt>
                <c:pt idx="180">
                  <c:v>2.4624803149606299E-4</c:v>
                </c:pt>
                <c:pt idx="181">
                  <c:v>2.2781968503937007E-4</c:v>
                </c:pt>
                <c:pt idx="182">
                  <c:v>2.0101417322834645E-4</c:v>
                </c:pt>
                <c:pt idx="183">
                  <c:v>1.7253385826771652E-4</c:v>
                </c:pt>
                <c:pt idx="184">
                  <c:v>1.490795275590551E-4</c:v>
                </c:pt>
                <c:pt idx="185">
                  <c:v>2.6048818897637797E-4</c:v>
                </c:pt>
                <c:pt idx="186">
                  <c:v>2.563E-4</c:v>
                </c:pt>
                <c:pt idx="187">
                  <c:v>2.0604015748031495E-4</c:v>
                </c:pt>
                <c:pt idx="188">
                  <c:v>9.4150787401574797E-4</c:v>
                </c:pt>
                <c:pt idx="189">
                  <c:v>2.4727519685039368E-3</c:v>
                </c:pt>
                <c:pt idx="190">
                  <c:v>2.3135944881889762E-3</c:v>
                </c:pt>
                <c:pt idx="191">
                  <c:v>1.6225236220472441E-3</c:v>
                </c:pt>
                <c:pt idx="192">
                  <c:v>1.3335314960629919E-3</c:v>
                </c:pt>
                <c:pt idx="193">
                  <c:v>3.2903110236220477E-3</c:v>
                </c:pt>
                <c:pt idx="194">
                  <c:v>1.9961220472440944E-3</c:v>
                </c:pt>
                <c:pt idx="195">
                  <c:v>1.6272401574803148E-2</c:v>
                </c:pt>
                <c:pt idx="196">
                  <c:v>1.420755905511811E-2</c:v>
                </c:pt>
                <c:pt idx="197">
                  <c:v>1.4681653543307088E-2</c:v>
                </c:pt>
                <c:pt idx="198">
                  <c:v>1.3305393700787401E-2</c:v>
                </c:pt>
                <c:pt idx="199">
                  <c:v>1.1555511811023621E-2</c:v>
                </c:pt>
                <c:pt idx="200">
                  <c:v>1.0537755905511811E-2</c:v>
                </c:pt>
                <c:pt idx="201">
                  <c:v>1.2905E-2</c:v>
                </c:pt>
                <c:pt idx="202">
                  <c:v>1.2481141732283462E-2</c:v>
                </c:pt>
                <c:pt idx="203">
                  <c:v>1.1368700787401575E-2</c:v>
                </c:pt>
                <c:pt idx="204">
                  <c:v>1.079240157480315E-2</c:v>
                </c:pt>
                <c:pt idx="205">
                  <c:v>1.1826929133858268E-2</c:v>
                </c:pt>
                <c:pt idx="206">
                  <c:v>9.7369685039370088E-3</c:v>
                </c:pt>
                <c:pt idx="207">
                  <c:v>8.7116535433070866E-3</c:v>
                </c:pt>
                <c:pt idx="208">
                  <c:v>1.4769606299212599E-2</c:v>
                </c:pt>
                <c:pt idx="209">
                  <c:v>1.466492125984252E-2</c:v>
                </c:pt>
                <c:pt idx="210">
                  <c:v>1.3374921259842519E-2</c:v>
                </c:pt>
                <c:pt idx="211">
                  <c:v>1.1671102362204724E-2</c:v>
                </c:pt>
                <c:pt idx="212">
                  <c:v>1.1143385826771653E-2</c:v>
                </c:pt>
                <c:pt idx="213">
                  <c:v>1.0126456692913385E-2</c:v>
                </c:pt>
                <c:pt idx="214">
                  <c:v>9.2201181102362206E-3</c:v>
                </c:pt>
                <c:pt idx="215">
                  <c:v>8.0557480314960624E-3</c:v>
                </c:pt>
                <c:pt idx="216">
                  <c:v>8.0809055118110235E-3</c:v>
                </c:pt>
                <c:pt idx="217">
                  <c:v>1.0351811023622048E-2</c:v>
                </c:pt>
                <c:pt idx="218">
                  <c:v>1.1403070866141733E-2</c:v>
                </c:pt>
                <c:pt idx="219">
                  <c:v>1.0702755905511809E-2</c:v>
                </c:pt>
                <c:pt idx="220">
                  <c:v>1.1109055118110236E-2</c:v>
                </c:pt>
                <c:pt idx="221">
                  <c:v>1.3599409448818897E-2</c:v>
                </c:pt>
                <c:pt idx="222">
                  <c:v>1.4653188976377952E-2</c:v>
                </c:pt>
                <c:pt idx="223">
                  <c:v>1.2407401574803148E-2</c:v>
                </c:pt>
                <c:pt idx="224">
                  <c:v>1.2002834645669291E-2</c:v>
                </c:pt>
                <c:pt idx="225">
                  <c:v>1.1818543307086614E-2</c:v>
                </c:pt>
                <c:pt idx="226">
                  <c:v>1.0681850393700787E-2</c:v>
                </c:pt>
                <c:pt idx="227">
                  <c:v>1.0245393700787401E-2</c:v>
                </c:pt>
                <c:pt idx="228">
                  <c:v>9.5434645669291353E-3</c:v>
                </c:pt>
                <c:pt idx="229">
                  <c:v>8.5901968503937012E-3</c:v>
                </c:pt>
                <c:pt idx="230">
                  <c:v>7.5548425196850389E-3</c:v>
                </c:pt>
                <c:pt idx="231">
                  <c:v>8.8205511811023617E-3</c:v>
                </c:pt>
                <c:pt idx="232">
                  <c:v>7.1393700787401575E-3</c:v>
                </c:pt>
                <c:pt idx="233">
                  <c:v>6.8294094488188977E-3</c:v>
                </c:pt>
                <c:pt idx="234">
                  <c:v>6.0411811023622043E-3</c:v>
                </c:pt>
                <c:pt idx="235">
                  <c:v>5.5544881889763769E-3</c:v>
                </c:pt>
                <c:pt idx="236">
                  <c:v>4.6573622047244093E-3</c:v>
                </c:pt>
                <c:pt idx="237">
                  <c:v>4.4848031496062986E-3</c:v>
                </c:pt>
                <c:pt idx="238">
                  <c:v>4.1606299212598417E-3</c:v>
                </c:pt>
                <c:pt idx="239">
                  <c:v>5.6566929133858267E-3</c:v>
                </c:pt>
                <c:pt idx="240">
                  <c:v>4.8056299212598423E-3</c:v>
                </c:pt>
                <c:pt idx="241">
                  <c:v>4.576102362204724E-3</c:v>
                </c:pt>
                <c:pt idx="242">
                  <c:v>3.9470472440944881E-3</c:v>
                </c:pt>
                <c:pt idx="243">
                  <c:v>3.2274842519685039E-3</c:v>
                </c:pt>
                <c:pt idx="244">
                  <c:v>3.9026377952755906E-3</c:v>
                </c:pt>
                <c:pt idx="245">
                  <c:v>4.8617716535433071E-3</c:v>
                </c:pt>
                <c:pt idx="246">
                  <c:v>6.5655511811023625E-3</c:v>
                </c:pt>
                <c:pt idx="247">
                  <c:v>4.4228346456692911E-3</c:v>
                </c:pt>
                <c:pt idx="248">
                  <c:v>3.5215039370078741E-3</c:v>
                </c:pt>
                <c:pt idx="249">
                  <c:v>3.2995236220472444E-3</c:v>
                </c:pt>
                <c:pt idx="250">
                  <c:v>3.3849645669291341E-3</c:v>
                </c:pt>
                <c:pt idx="251">
                  <c:v>2.8865551181102359E-3</c:v>
                </c:pt>
                <c:pt idx="252">
                  <c:v>2.8094921259842515E-3</c:v>
                </c:pt>
                <c:pt idx="253">
                  <c:v>9.855905511811024E-3</c:v>
                </c:pt>
                <c:pt idx="254">
                  <c:v>8.1596456692913395E-3</c:v>
                </c:pt>
                <c:pt idx="255">
                  <c:v>8.4729133858267702E-3</c:v>
                </c:pt>
                <c:pt idx="256">
                  <c:v>7.7877165354330712E-3</c:v>
                </c:pt>
                <c:pt idx="257">
                  <c:v>6.9081496062992137E-3</c:v>
                </c:pt>
                <c:pt idx="258">
                  <c:v>6.2698818897637806E-3</c:v>
                </c:pt>
                <c:pt idx="259">
                  <c:v>6.0671653543307082E-3</c:v>
                </c:pt>
                <c:pt idx="260">
                  <c:v>5.1758661417322833E-3</c:v>
                </c:pt>
                <c:pt idx="261">
                  <c:v>4.5887007874015747E-3</c:v>
                </c:pt>
                <c:pt idx="262">
                  <c:v>4.3683858267716535E-3</c:v>
                </c:pt>
                <c:pt idx="263">
                  <c:v>4.2996850393700794E-3</c:v>
                </c:pt>
                <c:pt idx="264">
                  <c:v>3.9772047244094489E-3</c:v>
                </c:pt>
                <c:pt idx="265">
                  <c:v>3.9788582677165356E-3</c:v>
                </c:pt>
                <c:pt idx="266">
                  <c:v>3.5499842519685042E-3</c:v>
                </c:pt>
                <c:pt idx="267">
                  <c:v>3.0289606299212599E-3</c:v>
                </c:pt>
                <c:pt idx="268">
                  <c:v>2.4819645669291335E-3</c:v>
                </c:pt>
                <c:pt idx="269">
                  <c:v>2.100830708661417E-3</c:v>
                </c:pt>
                <c:pt idx="270">
                  <c:v>1.7808425196850393E-3</c:v>
                </c:pt>
                <c:pt idx="271">
                  <c:v>1.4583425196850394E-3</c:v>
                </c:pt>
                <c:pt idx="272">
                  <c:v>1.6166614173228346E-3</c:v>
                </c:pt>
                <c:pt idx="273">
                  <c:v>1.0294606299212597E-3</c:v>
                </c:pt>
                <c:pt idx="274">
                  <c:v>1.1794015748031494E-3</c:v>
                </c:pt>
                <c:pt idx="275">
                  <c:v>3.5022362204724408E-3</c:v>
                </c:pt>
                <c:pt idx="276">
                  <c:v>2.7290748031496065E-3</c:v>
                </c:pt>
                <c:pt idx="277">
                  <c:v>4.2753937007874009E-3</c:v>
                </c:pt>
                <c:pt idx="278">
                  <c:v>3.6940629921259839E-3</c:v>
                </c:pt>
                <c:pt idx="279">
                  <c:v>2.9770236220472441E-3</c:v>
                </c:pt>
                <c:pt idx="280">
                  <c:v>3.4829724409448821E-3</c:v>
                </c:pt>
                <c:pt idx="281">
                  <c:v>3.1001614173228344E-3</c:v>
                </c:pt>
                <c:pt idx="282">
                  <c:v>1.0606456692913385E-2</c:v>
                </c:pt>
                <c:pt idx="283">
                  <c:v>1.1021929133858268E-2</c:v>
                </c:pt>
                <c:pt idx="284">
                  <c:v>8.0004724409448828E-3</c:v>
                </c:pt>
                <c:pt idx="285">
                  <c:v>7.7617322834645655E-3</c:v>
                </c:pt>
                <c:pt idx="286">
                  <c:v>9.8617716535433081E-3</c:v>
                </c:pt>
                <c:pt idx="287">
                  <c:v>9.8877165354330707E-3</c:v>
                </c:pt>
                <c:pt idx="288">
                  <c:v>1.0674291338582676E-2</c:v>
                </c:pt>
                <c:pt idx="289">
                  <c:v>1.1028622047244094E-2</c:v>
                </c:pt>
                <c:pt idx="290">
                  <c:v>1.038779527559055E-2</c:v>
                </c:pt>
                <c:pt idx="291">
                  <c:v>1.0359330708661418E-2</c:v>
                </c:pt>
                <c:pt idx="292">
                  <c:v>8.8615748031496064E-3</c:v>
                </c:pt>
                <c:pt idx="293">
                  <c:v>8.5566929133858265E-3</c:v>
                </c:pt>
                <c:pt idx="294">
                  <c:v>8.4402362204724392E-3</c:v>
                </c:pt>
                <c:pt idx="295">
                  <c:v>7.3152755905511813E-3</c:v>
                </c:pt>
                <c:pt idx="296">
                  <c:v>8.185590551181102E-3</c:v>
                </c:pt>
                <c:pt idx="297">
                  <c:v>6.7129921259842518E-3</c:v>
                </c:pt>
                <c:pt idx="298">
                  <c:v>6.7439763779527564E-3</c:v>
                </c:pt>
                <c:pt idx="299">
                  <c:v>5.8594094488188973E-3</c:v>
                </c:pt>
                <c:pt idx="300">
                  <c:v>7.1360236220472436E-3</c:v>
                </c:pt>
                <c:pt idx="301">
                  <c:v>7.1025196850393706E-3</c:v>
                </c:pt>
                <c:pt idx="302">
                  <c:v>7.7223622047244084E-3</c:v>
                </c:pt>
                <c:pt idx="303">
                  <c:v>7.8094881889763787E-3</c:v>
                </c:pt>
                <c:pt idx="304">
                  <c:v>8.2785826771653546E-3</c:v>
                </c:pt>
                <c:pt idx="305">
                  <c:v>6.9307874015748028E-3</c:v>
                </c:pt>
                <c:pt idx="306">
                  <c:v>6.0068503937007866E-3</c:v>
                </c:pt>
                <c:pt idx="307">
                  <c:v>5.4942125984251966E-3</c:v>
                </c:pt>
                <c:pt idx="308">
                  <c:v>5.5352362204724405E-3</c:v>
                </c:pt>
                <c:pt idx="309">
                  <c:v>5.6433070866141726E-3</c:v>
                </c:pt>
                <c:pt idx="310">
                  <c:v>5.0125590551181095E-3</c:v>
                </c:pt>
                <c:pt idx="311">
                  <c:v>4.8232283464566929E-3</c:v>
                </c:pt>
                <c:pt idx="312">
                  <c:v>5.15996062992126E-3</c:v>
                </c:pt>
                <c:pt idx="313">
                  <c:v>3.4854842519685034E-3</c:v>
                </c:pt>
                <c:pt idx="314">
                  <c:v>4.53255905511811E-3</c:v>
                </c:pt>
                <c:pt idx="315">
                  <c:v>4.52503937007874E-3</c:v>
                </c:pt>
                <c:pt idx="316">
                  <c:v>3.9553937007874018E-3</c:v>
                </c:pt>
                <c:pt idx="317">
                  <c:v>4.092795275590551E-3</c:v>
                </c:pt>
                <c:pt idx="318">
                  <c:v>4.0467322834645669E-3</c:v>
                </c:pt>
                <c:pt idx="319">
                  <c:v>4.4370866141732277E-3</c:v>
                </c:pt>
                <c:pt idx="320">
                  <c:v>2.5196614173228346E-3</c:v>
                </c:pt>
                <c:pt idx="321">
                  <c:v>1.7615787401574802E-3</c:v>
                </c:pt>
                <c:pt idx="322">
                  <c:v>2.2088897637795274E-3</c:v>
                </c:pt>
                <c:pt idx="323">
                  <c:v>2.4291929133858268E-3</c:v>
                </c:pt>
                <c:pt idx="324">
                  <c:v>2.4761023622047245E-3</c:v>
                </c:pt>
                <c:pt idx="325">
                  <c:v>2.4384094488188977E-3</c:v>
                </c:pt>
                <c:pt idx="326">
                  <c:v>2.337051181102362E-3</c:v>
                </c:pt>
                <c:pt idx="327">
                  <c:v>2.2097244094488188E-3</c:v>
                </c:pt>
                <c:pt idx="328">
                  <c:v>1.3930078740157482E-3</c:v>
                </c:pt>
                <c:pt idx="329">
                  <c:v>6.0428740157480306E-3</c:v>
                </c:pt>
                <c:pt idx="330">
                  <c:v>4.688346456692913E-3</c:v>
                </c:pt>
                <c:pt idx="331">
                  <c:v>4.7453149606299216E-3</c:v>
                </c:pt>
                <c:pt idx="332">
                  <c:v>3.3581614173228348E-3</c:v>
                </c:pt>
                <c:pt idx="333">
                  <c:v>2.7986023622047244E-3</c:v>
                </c:pt>
                <c:pt idx="334">
                  <c:v>2.1703543307086616E-3</c:v>
                </c:pt>
                <c:pt idx="335">
                  <c:v>2.7558818897637795E-3</c:v>
                </c:pt>
                <c:pt idx="336">
                  <c:v>1.7624133858267718E-3</c:v>
                </c:pt>
                <c:pt idx="337">
                  <c:v>1.7138307086614175E-3</c:v>
                </c:pt>
                <c:pt idx="338">
                  <c:v>2.1896220472440945E-3</c:v>
                </c:pt>
                <c:pt idx="339">
                  <c:v>1.6635708661417324E-3</c:v>
                </c:pt>
                <c:pt idx="340">
                  <c:v>2.315271653543307E-3</c:v>
                </c:pt>
                <c:pt idx="341">
                  <c:v>1.8453425196850394E-3</c:v>
                </c:pt>
                <c:pt idx="342">
                  <c:v>1.6300629921259843E-3</c:v>
                </c:pt>
                <c:pt idx="343">
                  <c:v>1.8202125984251969E-3</c:v>
                </c:pt>
                <c:pt idx="344">
                  <c:v>1.4725826771653544E-3</c:v>
                </c:pt>
                <c:pt idx="345">
                  <c:v>1.6803228346456694E-3</c:v>
                </c:pt>
                <c:pt idx="346">
                  <c:v>1.421488188976378E-3</c:v>
                </c:pt>
                <c:pt idx="347">
                  <c:v>1.7506889763779529E-3</c:v>
                </c:pt>
                <c:pt idx="348">
                  <c:v>1.4952007874015748E-3</c:v>
                </c:pt>
                <c:pt idx="349">
                  <c:v>1.4231614173228348E-3</c:v>
                </c:pt>
                <c:pt idx="350">
                  <c:v>2.9041456692913388E-3</c:v>
                </c:pt>
                <c:pt idx="351">
                  <c:v>1.6736220472440943E-3</c:v>
                </c:pt>
                <c:pt idx="352">
                  <c:v>2.3663700787401572E-3</c:v>
                </c:pt>
                <c:pt idx="353">
                  <c:v>2.0112007874015748E-3</c:v>
                </c:pt>
                <c:pt idx="354">
                  <c:v>1.5404330708661416E-3</c:v>
                </c:pt>
                <c:pt idx="355">
                  <c:v>1.5044173228346458E-3</c:v>
                </c:pt>
                <c:pt idx="356">
                  <c:v>1.5563503937007874E-3</c:v>
                </c:pt>
                <c:pt idx="357">
                  <c:v>1.8327795275590549E-3</c:v>
                </c:pt>
                <c:pt idx="358">
                  <c:v>2.1569527559055115E-3</c:v>
                </c:pt>
                <c:pt idx="359">
                  <c:v>1.8327795275590549E-3</c:v>
                </c:pt>
                <c:pt idx="360">
                  <c:v>1.4307007874015747E-3</c:v>
                </c:pt>
                <c:pt idx="361">
                  <c:v>1.9232440944881889E-3</c:v>
                </c:pt>
                <c:pt idx="362">
                  <c:v>1.4533188976377951E-3</c:v>
                </c:pt>
                <c:pt idx="363">
                  <c:v>1.0127086614173228E-3</c:v>
                </c:pt>
                <c:pt idx="364">
                  <c:v>1.0897716535433069E-3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210816"/>
        <c:axId val="172245376"/>
      </c:barChart>
      <c:dateAx>
        <c:axId val="1722108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72245376"/>
        <c:crosses val="autoZero"/>
        <c:auto val="1"/>
        <c:lblOffset val="100"/>
        <c:baseTimeUnit val="days"/>
        <c:noMultiLvlLbl val="0"/>
      </c:dateAx>
      <c:valAx>
        <c:axId val="172245376"/>
        <c:scaling>
          <c:orientation val="minMax"/>
          <c:max val="3.0000000000000006E-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210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Cumulative </a:t>
            </a:r>
            <a:r>
              <a:rPr lang="en-US" dirty="0"/>
              <a:t>Storage (in)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[WaterBalance2004.xlsx]NuecesRiver05!$L$4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[WaterBalance2004.xlsx]NuecesRiver05!$A$5:$A$369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[WaterBalance2004.xlsx]NuecesRiver05!$L$5:$L$369</c:f>
              <c:numCache>
                <c:formatCode>General</c:formatCode>
                <c:ptCount val="365"/>
                <c:pt idx="0">
                  <c:v>0</c:v>
                </c:pt>
                <c:pt idx="1">
                  <c:v>-4.0387718209890467E-3</c:v>
                </c:pt>
                <c:pt idx="2">
                  <c:v>8.7669004413470468E-3</c:v>
                </c:pt>
                <c:pt idx="3">
                  <c:v>6.1659725602091885E-3</c:v>
                </c:pt>
                <c:pt idx="4">
                  <c:v>4.9879612484231024E-4</c:v>
                </c:pt>
                <c:pt idx="5">
                  <c:v>-3.8966011640827677E-3</c:v>
                </c:pt>
                <c:pt idx="6">
                  <c:v>-6.6474053691227535E-3</c:v>
                </c:pt>
                <c:pt idx="7">
                  <c:v>-1.1621675247284809E-2</c:v>
                </c:pt>
                <c:pt idx="8">
                  <c:v>-1.6934817668385952E-2</c:v>
                </c:pt>
                <c:pt idx="9">
                  <c:v>-2.1994989693541803E-2</c:v>
                </c:pt>
                <c:pt idx="10">
                  <c:v>-2.7297213570812419E-2</c:v>
                </c:pt>
                <c:pt idx="11">
                  <c:v>-3.288514451871602E-2</c:v>
                </c:pt>
                <c:pt idx="12">
                  <c:v>3.4725728602699138E-2</c:v>
                </c:pt>
                <c:pt idx="13">
                  <c:v>2.9546206985639041E-2</c:v>
                </c:pt>
                <c:pt idx="14">
                  <c:v>2.4647525240757046E-2</c:v>
                </c:pt>
                <c:pt idx="15">
                  <c:v>2.0330643252052583E-2</c:v>
                </c:pt>
                <c:pt idx="16">
                  <c:v>1.6252390873807202E-2</c:v>
                </c:pt>
                <c:pt idx="17">
                  <c:v>1.2891984348819441E-2</c:v>
                </c:pt>
                <c:pt idx="18">
                  <c:v>9.1483125342347628E-3</c:v>
                </c:pt>
                <c:pt idx="19">
                  <c:v>4.7026975097989986E-3</c:v>
                </c:pt>
                <c:pt idx="20">
                  <c:v>-7.2741820515993122E-6</c:v>
                </c:pt>
                <c:pt idx="21">
                  <c:v>-5.3410177266752382E-3</c:v>
                </c:pt>
                <c:pt idx="22">
                  <c:v>-1.1563731519011536E-2</c:v>
                </c:pt>
                <c:pt idx="23">
                  <c:v>-1.6082552119064168E-2</c:v>
                </c:pt>
                <c:pt idx="24">
                  <c:v>-2.1373824614297536E-2</c:v>
                </c:pt>
                <c:pt idx="25">
                  <c:v>-2.6768267143618865E-2</c:v>
                </c:pt>
                <c:pt idx="26">
                  <c:v>0.2753760947693395</c:v>
                </c:pt>
                <c:pt idx="27">
                  <c:v>1.0466155063252587</c:v>
                </c:pt>
                <c:pt idx="28">
                  <c:v>1.040018576843819</c:v>
                </c:pt>
                <c:pt idx="29">
                  <c:v>1.0329576805271898</c:v>
                </c:pt>
                <c:pt idx="30">
                  <c:v>1.0436757603684843</c:v>
                </c:pt>
                <c:pt idx="31">
                  <c:v>1.1604846508794746</c:v>
                </c:pt>
                <c:pt idx="32">
                  <c:v>1.2395548116365318</c:v>
                </c:pt>
                <c:pt idx="33">
                  <c:v>1.2318155491541389</c:v>
                </c:pt>
                <c:pt idx="34">
                  <c:v>1.2372240910391759</c:v>
                </c:pt>
                <c:pt idx="35">
                  <c:v>1.2337166412796474</c:v>
                </c:pt>
                <c:pt idx="36">
                  <c:v>1.2702067590055217</c:v>
                </c:pt>
                <c:pt idx="37">
                  <c:v>1.2965276343710472</c:v>
                </c:pt>
                <c:pt idx="38">
                  <c:v>1.2935286178225676</c:v>
                </c:pt>
                <c:pt idx="39">
                  <c:v>1.2880704628572108</c:v>
                </c:pt>
                <c:pt idx="40">
                  <c:v>1.2812933505215238</c:v>
                </c:pt>
                <c:pt idx="41">
                  <c:v>1.2746601041410888</c:v>
                </c:pt>
                <c:pt idx="42">
                  <c:v>1.2686756902545704</c:v>
                </c:pt>
                <c:pt idx="43">
                  <c:v>1.328832725225257</c:v>
                </c:pt>
                <c:pt idx="44">
                  <c:v>1.3186911137807305</c:v>
                </c:pt>
                <c:pt idx="45">
                  <c:v>1.3093834267281448</c:v>
                </c:pt>
                <c:pt idx="46">
                  <c:v>1.300777031871694</c:v>
                </c:pt>
                <c:pt idx="47">
                  <c:v>1.2944700567991045</c:v>
                </c:pt>
                <c:pt idx="48">
                  <c:v>1.3031177187885585</c:v>
                </c:pt>
                <c:pt idx="49">
                  <c:v>1.3014845797228167</c:v>
                </c:pt>
                <c:pt idx="50">
                  <c:v>1.3183283357095235</c:v>
                </c:pt>
                <c:pt idx="51">
                  <c:v>1.3120975269794821</c:v>
                </c:pt>
                <c:pt idx="52">
                  <c:v>1.3064950840213847</c:v>
                </c:pt>
                <c:pt idx="53">
                  <c:v>1.3029218410521242</c:v>
                </c:pt>
                <c:pt idx="54">
                  <c:v>2.0064699652159859</c:v>
                </c:pt>
                <c:pt idx="55">
                  <c:v>2.0369366300584621</c:v>
                </c:pt>
                <c:pt idx="56">
                  <c:v>2.1640268318321976</c:v>
                </c:pt>
                <c:pt idx="57">
                  <c:v>2.5339665092233905</c:v>
                </c:pt>
                <c:pt idx="58">
                  <c:v>2.5214965209380513</c:v>
                </c:pt>
                <c:pt idx="59">
                  <c:v>2.5056943391494491</c:v>
                </c:pt>
                <c:pt idx="60">
                  <c:v>2.4935513758727152</c:v>
                </c:pt>
                <c:pt idx="61">
                  <c:v>2.4991528868858683</c:v>
                </c:pt>
                <c:pt idx="62">
                  <c:v>2.4836255642415699</c:v>
                </c:pt>
                <c:pt idx="63">
                  <c:v>2.4714782741931822</c:v>
                </c:pt>
                <c:pt idx="64">
                  <c:v>3.2462069880659401</c:v>
                </c:pt>
                <c:pt idx="65">
                  <c:v>3.2969642766302174</c:v>
                </c:pt>
                <c:pt idx="66">
                  <c:v>3.2935509199235438</c:v>
                </c:pt>
                <c:pt idx="67">
                  <c:v>3.2790896713650253</c:v>
                </c:pt>
                <c:pt idx="68">
                  <c:v>3.2599594230968396</c:v>
                </c:pt>
                <c:pt idx="69">
                  <c:v>3.2397204709296217</c:v>
                </c:pt>
                <c:pt idx="70">
                  <c:v>3.2197064621778297</c:v>
                </c:pt>
                <c:pt idx="71">
                  <c:v>3.1983036043871707</c:v>
                </c:pt>
                <c:pt idx="72">
                  <c:v>3.1801960264748241</c:v>
                </c:pt>
                <c:pt idx="73">
                  <c:v>3.1682807782703506</c:v>
                </c:pt>
                <c:pt idx="74">
                  <c:v>3.4907959961600223</c:v>
                </c:pt>
                <c:pt idx="75">
                  <c:v>3.5487413140498134</c:v>
                </c:pt>
                <c:pt idx="76">
                  <c:v>3.533140616260062</c:v>
                </c:pt>
                <c:pt idx="77">
                  <c:v>3.5231730987823524</c:v>
                </c:pt>
                <c:pt idx="78">
                  <c:v>3.6486762523922809</c:v>
                </c:pt>
                <c:pt idx="79">
                  <c:v>3.6317681095661376</c:v>
                </c:pt>
                <c:pt idx="80">
                  <c:v>3.6129503066265078</c:v>
                </c:pt>
                <c:pt idx="81">
                  <c:v>3.595991728400783</c:v>
                </c:pt>
                <c:pt idx="82">
                  <c:v>3.5803314365915875</c:v>
                </c:pt>
                <c:pt idx="83">
                  <c:v>3.5659357618327334</c:v>
                </c:pt>
                <c:pt idx="84">
                  <c:v>3.5523702398330763</c:v>
                </c:pt>
                <c:pt idx="85">
                  <c:v>3.7267339052908088</c:v>
                </c:pt>
                <c:pt idx="86">
                  <c:v>3.7102639890722835</c:v>
                </c:pt>
                <c:pt idx="87">
                  <c:v>3.6962602183892117</c:v>
                </c:pt>
                <c:pt idx="88">
                  <c:v>3.680931677500026</c:v>
                </c:pt>
                <c:pt idx="89">
                  <c:v>3.6634888873393137</c:v>
                </c:pt>
                <c:pt idx="90">
                  <c:v>3.6467284396600386</c:v>
                </c:pt>
                <c:pt idx="91">
                  <c:v>3.6322125257464948</c:v>
                </c:pt>
                <c:pt idx="92">
                  <c:v>3.6182907672252007</c:v>
                </c:pt>
                <c:pt idx="93">
                  <c:v>3.6056288264763166</c:v>
                </c:pt>
                <c:pt idx="94">
                  <c:v>3.5914086364000908</c:v>
                </c:pt>
                <c:pt idx="95">
                  <c:v>3.6058560913778996</c:v>
                </c:pt>
                <c:pt idx="96">
                  <c:v>3.5906752328742324</c:v>
                </c:pt>
                <c:pt idx="97">
                  <c:v>3.5776801149010065</c:v>
                </c:pt>
                <c:pt idx="98">
                  <c:v>3.5649253710646764</c:v>
                </c:pt>
                <c:pt idx="99">
                  <c:v>3.5537325136050417</c:v>
                </c:pt>
                <c:pt idx="100">
                  <c:v>3.5757618200827443</c:v>
                </c:pt>
                <c:pt idx="101">
                  <c:v>3.5632915124493785</c:v>
                </c:pt>
                <c:pt idx="102">
                  <c:v>3.5517387577185646</c:v>
                </c:pt>
                <c:pt idx="103">
                  <c:v>3.5414826671083959</c:v>
                </c:pt>
                <c:pt idx="104">
                  <c:v>3.5347245594815409</c:v>
                </c:pt>
                <c:pt idx="105">
                  <c:v>3.527884970889287</c:v>
                </c:pt>
                <c:pt idx="106">
                  <c:v>3.5272379203266135</c:v>
                </c:pt>
                <c:pt idx="107">
                  <c:v>3.5256063396816986</c:v>
                </c:pt>
                <c:pt idx="108">
                  <c:v>3.5507918244277756</c:v>
                </c:pt>
                <c:pt idx="109">
                  <c:v>3.5493029835115646</c:v>
                </c:pt>
                <c:pt idx="110">
                  <c:v>3.5434389299683922</c:v>
                </c:pt>
                <c:pt idx="111">
                  <c:v>3.554294665763261</c:v>
                </c:pt>
                <c:pt idx="112">
                  <c:v>3.5624037418622563</c:v>
                </c:pt>
                <c:pt idx="113">
                  <c:v>3.5650321590049554</c:v>
                </c:pt>
                <c:pt idx="114">
                  <c:v>3.6004318131077038</c:v>
                </c:pt>
                <c:pt idx="115">
                  <c:v>3.596514609495832</c:v>
                </c:pt>
                <c:pt idx="116">
                  <c:v>3.5920951199583668</c:v>
                </c:pt>
                <c:pt idx="117">
                  <c:v>3.587927607289791</c:v>
                </c:pt>
                <c:pt idx="118">
                  <c:v>3.5842509490730716</c:v>
                </c:pt>
                <c:pt idx="119">
                  <c:v>3.5991952060879489</c:v>
                </c:pt>
                <c:pt idx="120">
                  <c:v>3.6240298222997724</c:v>
                </c:pt>
                <c:pt idx="121">
                  <c:v>3.6214636987860644</c:v>
                </c:pt>
                <c:pt idx="122">
                  <c:v>3.6195227264525309</c:v>
                </c:pt>
                <c:pt idx="123">
                  <c:v>3.6466933523156349</c:v>
                </c:pt>
                <c:pt idx="124">
                  <c:v>3.6461560081398328</c:v>
                </c:pt>
                <c:pt idx="125">
                  <c:v>3.6440628227370193</c:v>
                </c:pt>
                <c:pt idx="126">
                  <c:v>3.6414982999720187</c:v>
                </c:pt>
                <c:pt idx="127">
                  <c:v>3.6818879979249273</c:v>
                </c:pt>
                <c:pt idx="128">
                  <c:v>3.9267157044361189</c:v>
                </c:pt>
                <c:pt idx="129">
                  <c:v>3.9171194915332377</c:v>
                </c:pt>
                <c:pt idx="130">
                  <c:v>3.9081047188356615</c:v>
                </c:pt>
                <c:pt idx="131">
                  <c:v>3.9016085800690417</c:v>
                </c:pt>
                <c:pt idx="132">
                  <c:v>3.8959719286306735</c:v>
                </c:pt>
                <c:pt idx="133">
                  <c:v>3.8908312125893492</c:v>
                </c:pt>
                <c:pt idx="134">
                  <c:v>3.9230350728271559</c:v>
                </c:pt>
                <c:pt idx="135">
                  <c:v>4.5390524987567327</c:v>
                </c:pt>
                <c:pt idx="136">
                  <c:v>4.5304367393393115</c:v>
                </c:pt>
                <c:pt idx="137">
                  <c:v>4.5184676798399597</c:v>
                </c:pt>
                <c:pt idx="138">
                  <c:v>4.5083730433995175</c:v>
                </c:pt>
                <c:pt idx="139">
                  <c:v>4.4994490811919521</c:v>
                </c:pt>
                <c:pt idx="140">
                  <c:v>4.4914457244402533</c:v>
                </c:pt>
                <c:pt idx="141">
                  <c:v>4.4848616032742852</c:v>
                </c:pt>
                <c:pt idx="142">
                  <c:v>4.4798974666505353</c:v>
                </c:pt>
                <c:pt idx="143">
                  <c:v>4.4762062928722646</c:v>
                </c:pt>
                <c:pt idx="144">
                  <c:v>4.4731879851767387</c:v>
                </c:pt>
                <c:pt idx="145">
                  <c:v>4.4679379898740041</c:v>
                </c:pt>
                <c:pt idx="146">
                  <c:v>4.5273972570501329</c:v>
                </c:pt>
                <c:pt idx="147">
                  <c:v>4.7690728201202814</c:v>
                </c:pt>
                <c:pt idx="148">
                  <c:v>5.686335604470953</c:v>
                </c:pt>
                <c:pt idx="149">
                  <c:v>5.9623222918850987</c:v>
                </c:pt>
                <c:pt idx="150">
                  <c:v>5.9451835673957438</c:v>
                </c:pt>
                <c:pt idx="151">
                  <c:v>6.3605811369546386</c:v>
                </c:pt>
                <c:pt idx="152">
                  <c:v>6.3650333793162766</c:v>
                </c:pt>
                <c:pt idx="153">
                  <c:v>6.3738697544299887</c:v>
                </c:pt>
                <c:pt idx="154">
                  <c:v>6.3627639725543226</c:v>
                </c:pt>
                <c:pt idx="155">
                  <c:v>6.543290438955621</c:v>
                </c:pt>
                <c:pt idx="156">
                  <c:v>6.5317331324728629</c:v>
                </c:pt>
                <c:pt idx="157">
                  <c:v>6.5188932604994969</c:v>
                </c:pt>
                <c:pt idx="158">
                  <c:v>6.5116284818180894</c:v>
                </c:pt>
                <c:pt idx="159">
                  <c:v>6.5024738697741684</c:v>
                </c:pt>
                <c:pt idx="160">
                  <c:v>6.4950264440958394</c:v>
                </c:pt>
                <c:pt idx="161">
                  <c:v>6.4837139904297389</c:v>
                </c:pt>
                <c:pt idx="162">
                  <c:v>6.4681001813825523</c:v>
                </c:pt>
                <c:pt idx="163">
                  <c:v>6.4545696604111846</c:v>
                </c:pt>
                <c:pt idx="164">
                  <c:v>6.4426193628882391</c:v>
                </c:pt>
                <c:pt idx="165">
                  <c:v>6.4333951236217404</c:v>
                </c:pt>
                <c:pt idx="166">
                  <c:v>6.4253598709821649</c:v>
                </c:pt>
                <c:pt idx="167">
                  <c:v>6.4191984668283597</c:v>
                </c:pt>
                <c:pt idx="168">
                  <c:v>6.4146184998035762</c:v>
                </c:pt>
                <c:pt idx="169">
                  <c:v>6.4116427922515244</c:v>
                </c:pt>
                <c:pt idx="170">
                  <c:v>6.4096318838499107</c:v>
                </c:pt>
                <c:pt idx="171">
                  <c:v>6.4082085687059731</c:v>
                </c:pt>
                <c:pt idx="172">
                  <c:v>6.4071786475704506</c:v>
                </c:pt>
                <c:pt idx="173">
                  <c:v>6.4064029115986187</c:v>
                </c:pt>
                <c:pt idx="174">
                  <c:v>6.4056351630235433</c:v>
                </c:pt>
                <c:pt idx="175">
                  <c:v>6.404459337269512</c:v>
                </c:pt>
                <c:pt idx="176">
                  <c:v>6.4158231985830758</c:v>
                </c:pt>
                <c:pt idx="177">
                  <c:v>6.4154613909224469</c:v>
                </c:pt>
                <c:pt idx="178">
                  <c:v>6.4139844115540461</c:v>
                </c:pt>
                <c:pt idx="179">
                  <c:v>6.4129567980468334</c:v>
                </c:pt>
                <c:pt idx="180">
                  <c:v>6.4118245677492025</c:v>
                </c:pt>
                <c:pt idx="181">
                  <c:v>6.4108624686655045</c:v>
                </c:pt>
                <c:pt idx="182">
                  <c:v>6.4096194074965842</c:v>
                </c:pt>
                <c:pt idx="183">
                  <c:v>6.4082613072699726</c:v>
                </c:pt>
                <c:pt idx="184">
                  <c:v>6.4069086530393742</c:v>
                </c:pt>
                <c:pt idx="185">
                  <c:v>6.405244234737407</c:v>
                </c:pt>
                <c:pt idx="186">
                  <c:v>6.4089963796668838</c:v>
                </c:pt>
                <c:pt idx="187">
                  <c:v>6.410360097475718</c:v>
                </c:pt>
                <c:pt idx="188">
                  <c:v>6.4096723200552592</c:v>
                </c:pt>
                <c:pt idx="189">
                  <c:v>6.4677342797064803</c:v>
                </c:pt>
                <c:pt idx="190">
                  <c:v>6.5611193193283723</c:v>
                </c:pt>
                <c:pt idx="191">
                  <c:v>6.5594750021218671</c:v>
                </c:pt>
                <c:pt idx="192">
                  <c:v>6.559726873804081</c:v>
                </c:pt>
                <c:pt idx="193">
                  <c:v>6.5708607508371246</c:v>
                </c:pt>
                <c:pt idx="194">
                  <c:v>6.5820049295437926</c:v>
                </c:pt>
                <c:pt idx="195">
                  <c:v>7.1543764019289222</c:v>
                </c:pt>
                <c:pt idx="196">
                  <c:v>7.4137801793126004</c:v>
                </c:pt>
                <c:pt idx="197">
                  <c:v>7.6524266120853559</c:v>
                </c:pt>
                <c:pt idx="198">
                  <c:v>7.7168165252910468</c:v>
                </c:pt>
                <c:pt idx="199">
                  <c:v>7.7064372156844181</c:v>
                </c:pt>
                <c:pt idx="200">
                  <c:v>7.7247005275751102</c:v>
                </c:pt>
                <c:pt idx="201">
                  <c:v>7.9738517827505619</c:v>
                </c:pt>
                <c:pt idx="202">
                  <c:v>8.0318535952596832</c:v>
                </c:pt>
                <c:pt idx="203">
                  <c:v>8.0323335063214945</c:v>
                </c:pt>
                <c:pt idx="204">
                  <c:v>8.0416336016862697</c:v>
                </c:pt>
                <c:pt idx="205">
                  <c:v>8.0752822129823851</c:v>
                </c:pt>
                <c:pt idx="206">
                  <c:v>8.0659139279923657</c:v>
                </c:pt>
                <c:pt idx="207">
                  <c:v>8.0570329538936587</c:v>
                </c:pt>
                <c:pt idx="208">
                  <c:v>8.5908873791717042</c:v>
                </c:pt>
                <c:pt idx="209">
                  <c:v>8.6422515344586675</c:v>
                </c:pt>
                <c:pt idx="210">
                  <c:v>8.6371366982970645</c:v>
                </c:pt>
                <c:pt idx="211">
                  <c:v>8.6728581292367402</c:v>
                </c:pt>
                <c:pt idx="212">
                  <c:v>8.6840568067940893</c:v>
                </c:pt>
                <c:pt idx="213">
                  <c:v>8.675315219089585</c:v>
                </c:pt>
                <c:pt idx="214">
                  <c:v>8.670466379037272</c:v>
                </c:pt>
                <c:pt idx="215">
                  <c:v>8.7159634640474657</c:v>
                </c:pt>
                <c:pt idx="216">
                  <c:v>8.7270351595393478</c:v>
                </c:pt>
                <c:pt idx="217">
                  <c:v>8.910454535217557</c:v>
                </c:pt>
                <c:pt idx="218">
                  <c:v>8.9813615905843083</c:v>
                </c:pt>
                <c:pt idx="219">
                  <c:v>8.9715365872831079</c:v>
                </c:pt>
                <c:pt idx="220">
                  <c:v>8.9635568077139407</c:v>
                </c:pt>
                <c:pt idx="221">
                  <c:v>9.1659167019088361</c:v>
                </c:pt>
                <c:pt idx="222">
                  <c:v>9.625996725102107</c:v>
                </c:pt>
                <c:pt idx="223">
                  <c:v>9.6142457299446207</c:v>
                </c:pt>
                <c:pt idx="224">
                  <c:v>9.6848790006821304</c:v>
                </c:pt>
                <c:pt idx="225">
                  <c:v>9.7089990811711395</c:v>
                </c:pt>
                <c:pt idx="226">
                  <c:v>9.7217402558786397</c:v>
                </c:pt>
                <c:pt idx="227">
                  <c:v>9.7388814554387011</c:v>
                </c:pt>
                <c:pt idx="228">
                  <c:v>9.7313201616422642</c:v>
                </c:pt>
                <c:pt idx="229">
                  <c:v>9.7233014798656576</c:v>
                </c:pt>
                <c:pt idx="230">
                  <c:v>9.7171613867354747</c:v>
                </c:pt>
                <c:pt idx="231">
                  <c:v>9.7193716713125795</c:v>
                </c:pt>
                <c:pt idx="232">
                  <c:v>9.7123215490102908</c:v>
                </c:pt>
                <c:pt idx="233">
                  <c:v>9.7083712227949057</c:v>
                </c:pt>
                <c:pt idx="234">
                  <c:v>9.702519009522236</c:v>
                </c:pt>
                <c:pt idx="235">
                  <c:v>9.6970662827537542</c:v>
                </c:pt>
                <c:pt idx="236">
                  <c:v>9.6922742221106386</c:v>
                </c:pt>
                <c:pt idx="237">
                  <c:v>9.6893993890747883</c:v>
                </c:pt>
                <c:pt idx="238">
                  <c:v>9.684771905832859</c:v>
                </c:pt>
                <c:pt idx="239">
                  <c:v>9.6877443956506895</c:v>
                </c:pt>
                <c:pt idx="240">
                  <c:v>9.8249242733897013</c:v>
                </c:pt>
                <c:pt idx="241">
                  <c:v>9.8441083818740367</c:v>
                </c:pt>
                <c:pt idx="242">
                  <c:v>9.8414858349007908</c:v>
                </c:pt>
                <c:pt idx="243">
                  <c:v>9.8433030969715585</c:v>
                </c:pt>
                <c:pt idx="244">
                  <c:v>9.8757480440163636</c:v>
                </c:pt>
                <c:pt idx="245">
                  <c:v>10.002700614338925</c:v>
                </c:pt>
                <c:pt idx="246">
                  <c:v>10.081353058981692</c:v>
                </c:pt>
                <c:pt idx="247">
                  <c:v>10.10691232159604</c:v>
                </c:pt>
                <c:pt idx="248">
                  <c:v>10.109327780321204</c:v>
                </c:pt>
                <c:pt idx="249">
                  <c:v>10.132674155263009</c:v>
                </c:pt>
                <c:pt idx="250">
                  <c:v>10.129162055551484</c:v>
                </c:pt>
                <c:pt idx="251">
                  <c:v>10.129769179388683</c:v>
                </c:pt>
                <c:pt idx="252">
                  <c:v>10.130450855882966</c:v>
                </c:pt>
                <c:pt idx="253">
                  <c:v>10.433944192626218</c:v>
                </c:pt>
                <c:pt idx="254">
                  <c:v>10.781121227633685</c:v>
                </c:pt>
                <c:pt idx="255">
                  <c:v>10.840635604175793</c:v>
                </c:pt>
                <c:pt idx="256">
                  <c:v>10.832745950452351</c:v>
                </c:pt>
                <c:pt idx="257">
                  <c:v>10.825762206976291</c:v>
                </c:pt>
                <c:pt idx="258">
                  <c:v>10.819431620918387</c:v>
                </c:pt>
                <c:pt idx="259">
                  <c:v>10.813321160893194</c:v>
                </c:pt>
                <c:pt idx="260">
                  <c:v>10.80809856399561</c:v>
                </c:pt>
                <c:pt idx="261">
                  <c:v>10.803443432231752</c:v>
                </c:pt>
                <c:pt idx="262">
                  <c:v>10.799044419434111</c:v>
                </c:pt>
                <c:pt idx="263">
                  <c:v>10.794743520311378</c:v>
                </c:pt>
                <c:pt idx="264">
                  <c:v>10.790712117073074</c:v>
                </c:pt>
                <c:pt idx="265">
                  <c:v>10.786546564854284</c:v>
                </c:pt>
                <c:pt idx="266">
                  <c:v>10.782776671163013</c:v>
                </c:pt>
                <c:pt idx="267">
                  <c:v>10.779627447558473</c:v>
                </c:pt>
                <c:pt idx="268">
                  <c:v>10.777105853478004</c:v>
                </c:pt>
                <c:pt idx="269">
                  <c:v>10.774998528568712</c:v>
                </c:pt>
                <c:pt idx="270">
                  <c:v>10.773200425448765</c:v>
                </c:pt>
                <c:pt idx="271">
                  <c:v>10.77182443192171</c:v>
                </c:pt>
                <c:pt idx="272">
                  <c:v>10.792119340018868</c:v>
                </c:pt>
                <c:pt idx="273">
                  <c:v>10.791178890342417</c:v>
                </c:pt>
                <c:pt idx="274">
                  <c:v>10.790022581537526</c:v>
                </c:pt>
                <c:pt idx="275">
                  <c:v>10.791912688047448</c:v>
                </c:pt>
                <c:pt idx="276">
                  <c:v>10.868884407683394</c:v>
                </c:pt>
                <c:pt idx="277">
                  <c:v>10.929451639783551</c:v>
                </c:pt>
                <c:pt idx="278">
                  <c:v>10.943331077409853</c:v>
                </c:pt>
                <c:pt idx="279">
                  <c:v>10.949259405574271</c:v>
                </c:pt>
                <c:pt idx="280">
                  <c:v>10.960243349940994</c:v>
                </c:pt>
                <c:pt idx="281">
                  <c:v>10.957079048270542</c:v>
                </c:pt>
                <c:pt idx="282">
                  <c:v>11.350028207845266</c:v>
                </c:pt>
                <c:pt idx="283">
                  <c:v>11.404986155533742</c:v>
                </c:pt>
                <c:pt idx="284">
                  <c:v>12.310070748953668</c:v>
                </c:pt>
                <c:pt idx="285">
                  <c:v>12.304064232040457</c:v>
                </c:pt>
                <c:pt idx="286">
                  <c:v>12.968999736903521</c:v>
                </c:pt>
                <c:pt idx="287">
                  <c:v>12.96477337796156</c:v>
                </c:pt>
                <c:pt idx="288">
                  <c:v>12.956122472020972</c:v>
                </c:pt>
                <c:pt idx="289">
                  <c:v>12.945059489123837</c:v>
                </c:pt>
                <c:pt idx="290">
                  <c:v>12.93464867207882</c:v>
                </c:pt>
                <c:pt idx="291">
                  <c:v>12.924229668027515</c:v>
                </c:pt>
                <c:pt idx="292">
                  <c:v>12.915152765231715</c:v>
                </c:pt>
                <c:pt idx="293">
                  <c:v>12.906214666884541</c:v>
                </c:pt>
                <c:pt idx="294">
                  <c:v>12.897310559190542</c:v>
                </c:pt>
                <c:pt idx="295">
                  <c:v>12.88946154506502</c:v>
                </c:pt>
                <c:pt idx="296">
                  <c:v>12.915600467207794</c:v>
                </c:pt>
                <c:pt idx="297">
                  <c:v>12.914655577953985</c:v>
                </c:pt>
                <c:pt idx="298">
                  <c:v>12.907548521928852</c:v>
                </c:pt>
                <c:pt idx="299">
                  <c:v>12.902076951631669</c:v>
                </c:pt>
                <c:pt idx="300">
                  <c:v>13.191740871804353</c:v>
                </c:pt>
                <c:pt idx="301">
                  <c:v>13.184051926947843</c:v>
                </c:pt>
                <c:pt idx="302">
                  <c:v>13.175756883911605</c:v>
                </c:pt>
                <c:pt idx="303">
                  <c:v>13.167448018037549</c:v>
                </c:pt>
                <c:pt idx="304">
                  <c:v>13.179345432054495</c:v>
                </c:pt>
                <c:pt idx="305">
                  <c:v>13.172225659978521</c:v>
                </c:pt>
                <c:pt idx="306">
                  <c:v>13.166091674440224</c:v>
                </c:pt>
                <c:pt idx="307">
                  <c:v>13.160484071037159</c:v>
                </c:pt>
                <c:pt idx="308">
                  <c:v>13.154898897048179</c:v>
                </c:pt>
                <c:pt idx="309">
                  <c:v>13.149173582066492</c:v>
                </c:pt>
                <c:pt idx="310">
                  <c:v>13.144061376546691</c:v>
                </c:pt>
                <c:pt idx="311">
                  <c:v>13.141012750565611</c:v>
                </c:pt>
                <c:pt idx="312">
                  <c:v>13.135970330023019</c:v>
                </c:pt>
                <c:pt idx="313">
                  <c:v>13.13241268798628</c:v>
                </c:pt>
                <c:pt idx="314">
                  <c:v>13.136915146835763</c:v>
                </c:pt>
                <c:pt idx="315">
                  <c:v>13.132303665619256</c:v>
                </c:pt>
                <c:pt idx="316">
                  <c:v>13.128260079070415</c:v>
                </c:pt>
                <c:pt idx="317">
                  <c:v>13.128127702658974</c:v>
                </c:pt>
                <c:pt idx="318">
                  <c:v>13.123977887825836</c:v>
                </c:pt>
                <c:pt idx="319">
                  <c:v>13.130738829699947</c:v>
                </c:pt>
                <c:pt idx="320">
                  <c:v>13.128079434159735</c:v>
                </c:pt>
                <c:pt idx="321">
                  <c:v>13.126210191423253</c:v>
                </c:pt>
                <c:pt idx="322">
                  <c:v>13.12390904755237</c:v>
                </c:pt>
                <c:pt idx="323">
                  <c:v>13.123501929078691</c:v>
                </c:pt>
                <c:pt idx="324">
                  <c:v>13.12089869157189</c:v>
                </c:pt>
                <c:pt idx="325">
                  <c:v>13.118393851146616</c:v>
                </c:pt>
                <c:pt idx="326">
                  <c:v>13.115999531882363</c:v>
                </c:pt>
                <c:pt idx="327">
                  <c:v>13.113698178539872</c:v>
                </c:pt>
                <c:pt idx="328">
                  <c:v>13.112208960286162</c:v>
                </c:pt>
                <c:pt idx="329">
                  <c:v>13.289246825694663</c:v>
                </c:pt>
                <c:pt idx="330">
                  <c:v>13.35826351922965</c:v>
                </c:pt>
                <c:pt idx="331">
                  <c:v>13.353318911339654</c:v>
                </c:pt>
                <c:pt idx="332">
                  <c:v>13.349705334271476</c:v>
                </c:pt>
                <c:pt idx="333">
                  <c:v>13.346564268772026</c:v>
                </c:pt>
                <c:pt idx="334">
                  <c:v>13.343878501692954</c:v>
                </c:pt>
                <c:pt idx="335">
                  <c:v>13.340512293450724</c:v>
                </c:pt>
                <c:pt idx="336">
                  <c:v>13.338214996168263</c:v>
                </c:pt>
                <c:pt idx="337">
                  <c:v>13.33604302079439</c:v>
                </c:pt>
                <c:pt idx="338">
                  <c:v>13.333564643126877</c:v>
                </c:pt>
                <c:pt idx="339">
                  <c:v>13.331722395841302</c:v>
                </c:pt>
                <c:pt idx="340">
                  <c:v>13.329300605553097</c:v>
                </c:pt>
                <c:pt idx="341">
                  <c:v>13.346528849650758</c:v>
                </c:pt>
                <c:pt idx="342">
                  <c:v>13.344838082490492</c:v>
                </c:pt>
                <c:pt idx="343">
                  <c:v>13.342942276022306</c:v>
                </c:pt>
                <c:pt idx="344">
                  <c:v>13.341360883987154</c:v>
                </c:pt>
                <c:pt idx="345">
                  <c:v>13.339561443539553</c:v>
                </c:pt>
                <c:pt idx="346">
                  <c:v>13.338042599609219</c:v>
                </c:pt>
                <c:pt idx="347">
                  <c:v>13.336214177453682</c:v>
                </c:pt>
                <c:pt idx="348">
                  <c:v>13.351124706861679</c:v>
                </c:pt>
                <c:pt idx="349">
                  <c:v>13.349614497957965</c:v>
                </c:pt>
                <c:pt idx="350">
                  <c:v>13.453896173529364</c:v>
                </c:pt>
                <c:pt idx="351">
                  <c:v>13.452804601069266</c:v>
                </c:pt>
                <c:pt idx="352">
                  <c:v>13.450364927844092</c:v>
                </c:pt>
                <c:pt idx="353">
                  <c:v>13.450932175571133</c:v>
                </c:pt>
                <c:pt idx="354">
                  <c:v>13.449225665059128</c:v>
                </c:pt>
                <c:pt idx="355">
                  <c:v>13.447408564002286</c:v>
                </c:pt>
                <c:pt idx="356">
                  <c:v>13.445490279323067</c:v>
                </c:pt>
                <c:pt idx="357">
                  <c:v>13.443319618104915</c:v>
                </c:pt>
                <c:pt idx="358">
                  <c:v>13.440830510466732</c:v>
                </c:pt>
                <c:pt idx="359">
                  <c:v>13.438655267801927</c:v>
                </c:pt>
                <c:pt idx="360">
                  <c:v>13.436879813153954</c:v>
                </c:pt>
                <c:pt idx="361">
                  <c:v>13.434647321410448</c:v>
                </c:pt>
                <c:pt idx="362">
                  <c:v>13.432987837413465</c:v>
                </c:pt>
                <c:pt idx="363">
                  <c:v>13.431856011139093</c:v>
                </c:pt>
                <c:pt idx="364">
                  <c:v>13.430635668255965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993216"/>
        <c:axId val="183236096"/>
      </c:barChart>
      <c:dateAx>
        <c:axId val="1799932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83236096"/>
        <c:crosses val="autoZero"/>
        <c:auto val="1"/>
        <c:lblOffset val="100"/>
        <c:baseTimeUnit val="days"/>
        <c:noMultiLvlLbl val="0"/>
      </c:dateAx>
      <c:valAx>
        <c:axId val="183236096"/>
        <c:scaling>
          <c:orientation val="minMax"/>
          <c:max val="3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993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Surface Water Balance</a:t>
            </a:r>
            <a:endParaRPr lang="en-US" sz="20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Precip 2004</c:v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strRef>
              <c:f>[WaterBalance2004.xlsx]Summary!$G$2:$J$2,[WaterBalance2004.xlsx]Summary!$L$2:$O$2,[WaterBalance2004.xlsx]Summary!$Q$2:$T$2</c:f>
              <c:strCache>
                <c:ptCount val="12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  <c:pt idx="4">
                  <c:v>Winter</c:v>
                </c:pt>
                <c:pt idx="5">
                  <c:v>Spring</c:v>
                </c:pt>
                <c:pt idx="6">
                  <c:v>Summer</c:v>
                </c:pt>
                <c:pt idx="7">
                  <c:v>Fall</c:v>
                </c:pt>
                <c:pt idx="8">
                  <c:v>Winter</c:v>
                </c:pt>
                <c:pt idx="9">
                  <c:v>Spring</c:v>
                </c:pt>
                <c:pt idx="10">
                  <c:v>Summer</c:v>
                </c:pt>
                <c:pt idx="11">
                  <c:v>Fall</c:v>
                </c:pt>
              </c:strCache>
            </c:strRef>
          </c:cat>
          <c:val>
            <c:numRef>
              <c:f>[WaterBalance2004.xlsx]Summary!$G$6:$J$6</c:f>
              <c:numCache>
                <c:formatCode>0.00</c:formatCode>
                <c:ptCount val="4"/>
                <c:pt idx="0">
                  <c:v>4.1531258975590548</c:v>
                </c:pt>
                <c:pt idx="1">
                  <c:v>9.7052252522283489</c:v>
                </c:pt>
                <c:pt idx="2">
                  <c:v>12.446013200748032</c:v>
                </c:pt>
                <c:pt idx="3">
                  <c:v>16.173376749236223</c:v>
                </c:pt>
              </c:numCache>
            </c:numRef>
          </c:val>
        </c:ser>
        <c:ser>
          <c:idx val="3"/>
          <c:order val="1"/>
          <c:tx>
            <c:v>Precip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FF00" mc:Ignorable=""/>
              </a:solidFill>
            </a:ln>
          </c:spPr>
          <c:invertIfNegative val="0"/>
          <c:val>
            <c:numRef>
              <c:f>[WaterBalance2004.xlsx]Summary!$G$14:$J$14</c:f>
              <c:numCache>
                <c:formatCode>0.00</c:formatCode>
                <c:ptCount val="4"/>
                <c:pt idx="0">
                  <c:v>4.7780442277952764</c:v>
                </c:pt>
                <c:pt idx="1">
                  <c:v>7.1590481338818899</c:v>
                </c:pt>
                <c:pt idx="2">
                  <c:v>5.544272795472442</c:v>
                </c:pt>
                <c:pt idx="3">
                  <c:v>4.2088117057716534</c:v>
                </c:pt>
              </c:numCache>
            </c:numRef>
          </c:val>
        </c:ser>
        <c:ser>
          <c:idx val="1"/>
          <c:order val="2"/>
          <c:tx>
            <c:v>Evap 2004</c:v>
          </c:tx>
          <c:spPr>
            <a:solidFill>
              <a:srgbClr xmlns:mc="http://schemas.openxmlformats.org/markup-compatibility/2006" xmlns:a14="http://schemas.microsoft.com/office/drawing/2010/main" val="FF0000" mc:Ignorable=""/>
            </a:solidFill>
          </c:spPr>
          <c:invertIfNegative val="0"/>
          <c:val>
            <c:numRef>
              <c:f>[WaterBalance2004.xlsx]Summary!$L$6:$O$6</c:f>
              <c:numCache>
                <c:formatCode>0.00</c:formatCode>
                <c:ptCount val="4"/>
                <c:pt idx="0">
                  <c:v>-0.60485234645669284</c:v>
                </c:pt>
                <c:pt idx="1">
                  <c:v>-1.2895494488188979</c:v>
                </c:pt>
                <c:pt idx="2">
                  <c:v>-1.5612988937007868</c:v>
                </c:pt>
                <c:pt idx="3">
                  <c:v>-0.9660185</c:v>
                </c:pt>
              </c:numCache>
            </c:numRef>
          </c:val>
        </c:ser>
        <c:ser>
          <c:idx val="4"/>
          <c:order val="3"/>
          <c:tx>
            <c:v>Evap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0000" mc:Ignorable=""/>
              </a:solidFill>
            </a:ln>
          </c:spPr>
          <c:invertIfNegative val="0"/>
          <c:val>
            <c:numRef>
              <c:f>[WaterBalance2004.xlsx]Summary!$L$14:$O$14</c:f>
              <c:numCache>
                <c:formatCode>0.00</c:formatCode>
                <c:ptCount val="4"/>
                <c:pt idx="0">
                  <c:v>-0.57244847637795293</c:v>
                </c:pt>
                <c:pt idx="1">
                  <c:v>-1.6333043700787404</c:v>
                </c:pt>
                <c:pt idx="2">
                  <c:v>-0.95130128513204748</c:v>
                </c:pt>
                <c:pt idx="3">
                  <c:v>-0.45498777007873992</c:v>
                </c:pt>
              </c:numCache>
            </c:numRef>
          </c:val>
        </c:ser>
        <c:ser>
          <c:idx val="2"/>
          <c:order val="4"/>
          <c:tx>
            <c:v>Streamflow 2004</c:v>
          </c:tx>
          <c:spPr>
            <a:solidFill>
              <a:srgbClr xmlns:mc="http://schemas.openxmlformats.org/markup-compatibility/2006" xmlns:a14="http://schemas.microsoft.com/office/drawing/2010/main" val="00B050" mc:Ignorable=""/>
            </a:solidFill>
          </c:spPr>
          <c:invertIfNegative val="0"/>
          <c:val>
            <c:numRef>
              <c:f>[WaterBalance2004.xlsx]Summary!$Q$6:$T$6</c:f>
              <c:numCache>
                <c:formatCode>0.00</c:formatCode>
                <c:ptCount val="4"/>
                <c:pt idx="0">
                  <c:v>-3.4491588526234596</c:v>
                </c:pt>
                <c:pt idx="1">
                  <c:v>-1.5944320582770291</c:v>
                </c:pt>
                <c:pt idx="2">
                  <c:v>-1.6911380786925254</c:v>
                </c:pt>
                <c:pt idx="3">
                  <c:v>-1.6795739321952876</c:v>
                </c:pt>
              </c:numCache>
            </c:numRef>
          </c:val>
        </c:ser>
        <c:ser>
          <c:idx val="5"/>
          <c:order val="5"/>
          <c:tx>
            <c:v>Streamflow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00B050" mc:Ignorable=""/>
              </a:solidFill>
            </a:ln>
          </c:spPr>
          <c:invertIfNegative val="0"/>
          <c:val>
            <c:numRef>
              <c:f>[WaterBalance2004.xlsx]Summary!$Q$14:$T$14</c:f>
              <c:numCache>
                <c:formatCode>0.00</c:formatCode>
                <c:ptCount val="4"/>
                <c:pt idx="0">
                  <c:v>-0.47891007216225207</c:v>
                </c:pt>
                <c:pt idx="1">
                  <c:v>-0.58017149679063285</c:v>
                </c:pt>
                <c:pt idx="2">
                  <c:v>-0.38069530955752851</c:v>
                </c:pt>
                <c:pt idx="3">
                  <c:v>-0.25913807626027691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867264"/>
        <c:axId val="140088448"/>
      </c:barChart>
      <c:catAx>
        <c:axId val="139867264"/>
        <c:scaling>
          <c:orientation val="minMax"/>
        </c:scaling>
        <c:delete val="0"/>
        <c:axPos val="b"/>
        <c:majorTickMark val="none"/>
        <c:minorTickMark val="none"/>
        <c:tickLblPos val="low"/>
        <c:txPr>
          <a:bodyPr/>
          <a:lstStyle/>
          <a:p>
            <a:pPr>
              <a:defRPr sz="1600"/>
            </a:pPr>
            <a:endParaRPr lang="en-US"/>
          </a:p>
        </c:txPr>
        <c:crossAx val="140088448"/>
        <c:crosses val="autoZero"/>
        <c:auto val="1"/>
        <c:lblAlgn val="ctr"/>
        <c:lblOffset val="100"/>
        <c:noMultiLvlLbl val="0"/>
      </c:catAx>
      <c:valAx>
        <c:axId val="140088448"/>
        <c:scaling>
          <c:orientation val="minMax"/>
          <c:max val="2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98672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[WaterBalance2004.xlsx]GuadRiver04!$E$4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[WaterBalance2004.xlsx]GuadRiver04!$A$5:$A$370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[WaterBalance2004.xlsx]GuadRiver04!$E$5:$E$370</c:f>
              <c:numCache>
                <c:formatCode>General</c:formatCode>
                <c:ptCount val="366"/>
                <c:pt idx="0">
                  <c:v>0</c:v>
                </c:pt>
                <c:pt idx="1">
                  <c:v>8.0796850393700787E-5</c:v>
                </c:pt>
                <c:pt idx="2">
                  <c:v>3.3053228346456696E-5</c:v>
                </c:pt>
                <c:pt idx="3">
                  <c:v>0</c:v>
                </c:pt>
                <c:pt idx="4">
                  <c:v>1.1752244094488189E-4</c:v>
                </c:pt>
                <c:pt idx="5">
                  <c:v>0</c:v>
                </c:pt>
                <c:pt idx="6">
                  <c:v>0</c:v>
                </c:pt>
                <c:pt idx="7">
                  <c:v>6.7535039370078737E-2</c:v>
                </c:pt>
                <c:pt idx="8">
                  <c:v>3.1951456692913384E-3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1.4323070866141733E-4</c:v>
                </c:pt>
                <c:pt idx="14">
                  <c:v>0.19195472440944883</c:v>
                </c:pt>
                <c:pt idx="15">
                  <c:v>0.12526456692913385</c:v>
                </c:pt>
                <c:pt idx="16">
                  <c:v>0.86950000000000005</c:v>
                </c:pt>
                <c:pt idx="17">
                  <c:v>1.6159370078740157E-4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2.2035511811023621E-5</c:v>
                </c:pt>
                <c:pt idx="22">
                  <c:v>2.1609488188976376E-2</c:v>
                </c:pt>
                <c:pt idx="23">
                  <c:v>0.10791889763779529</c:v>
                </c:pt>
                <c:pt idx="24">
                  <c:v>0.46213385826771658</c:v>
                </c:pt>
                <c:pt idx="25">
                  <c:v>0</c:v>
                </c:pt>
                <c:pt idx="26">
                  <c:v>3.760724409448819E-3</c:v>
                </c:pt>
                <c:pt idx="27">
                  <c:v>0</c:v>
                </c:pt>
                <c:pt idx="28">
                  <c:v>0</c:v>
                </c:pt>
                <c:pt idx="29">
                  <c:v>5.9022047244094482E-2</c:v>
                </c:pt>
                <c:pt idx="30">
                  <c:v>1.0319960629921259E-3</c:v>
                </c:pt>
                <c:pt idx="31">
                  <c:v>1.8730157480314959E-4</c:v>
                </c:pt>
                <c:pt idx="32">
                  <c:v>4.147795275590551E-2</c:v>
                </c:pt>
                <c:pt idx="33">
                  <c:v>0</c:v>
                </c:pt>
                <c:pt idx="34">
                  <c:v>5.1012204724409441E-3</c:v>
                </c:pt>
                <c:pt idx="35">
                  <c:v>0.28541102362204723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4.4805511811023621E-4</c:v>
                </c:pt>
                <c:pt idx="40">
                  <c:v>0.11740511811023623</c:v>
                </c:pt>
                <c:pt idx="41">
                  <c:v>0.39020078740157477</c:v>
                </c:pt>
                <c:pt idx="42">
                  <c:v>0.13191535433070867</c:v>
                </c:pt>
                <c:pt idx="43">
                  <c:v>2.2880196850393704E-3</c:v>
                </c:pt>
                <c:pt idx="44">
                  <c:v>0.1463267716535433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1.6342992125984251E-3</c:v>
                </c:pt>
                <c:pt idx="54">
                  <c:v>0.39613385826771658</c:v>
                </c:pt>
                <c:pt idx="55">
                  <c:v>0.34239133858267717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5.7402362204724399E-3</c:v>
                </c:pt>
                <c:pt idx="60">
                  <c:v>0</c:v>
                </c:pt>
                <c:pt idx="61">
                  <c:v>6.838346456692913E-3</c:v>
                </c:pt>
                <c:pt idx="62">
                  <c:v>1.9718110236220471E-2</c:v>
                </c:pt>
                <c:pt idx="63">
                  <c:v>3.1213267716535431E-2</c:v>
                </c:pt>
                <c:pt idx="64">
                  <c:v>0.16319133858267715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3.536696850393701E-3</c:v>
                </c:pt>
                <c:pt idx="71">
                  <c:v>5.912874015748032E-2</c:v>
                </c:pt>
                <c:pt idx="72">
                  <c:v>0.42214960629921261</c:v>
                </c:pt>
                <c:pt idx="73">
                  <c:v>0.1457976377952756</c:v>
                </c:pt>
                <c:pt idx="74">
                  <c:v>0.33832913385826774</c:v>
                </c:pt>
                <c:pt idx="75">
                  <c:v>2.3449448818897638E-2</c:v>
                </c:pt>
                <c:pt idx="76">
                  <c:v>0</c:v>
                </c:pt>
                <c:pt idx="77">
                  <c:v>0</c:v>
                </c:pt>
                <c:pt idx="78">
                  <c:v>5.1416141732283467E-4</c:v>
                </c:pt>
                <c:pt idx="79">
                  <c:v>3.5624055118110235E-4</c:v>
                </c:pt>
                <c:pt idx="80">
                  <c:v>1.2486771653543306E-4</c:v>
                </c:pt>
                <c:pt idx="81">
                  <c:v>2.8730590551181105E-2</c:v>
                </c:pt>
                <c:pt idx="82">
                  <c:v>0</c:v>
                </c:pt>
                <c:pt idx="83">
                  <c:v>1.3775866141732283E-2</c:v>
                </c:pt>
                <c:pt idx="84">
                  <c:v>1.7187677165354332E-3</c:v>
                </c:pt>
                <c:pt idx="85">
                  <c:v>6.5004724409448817E-4</c:v>
                </c:pt>
                <c:pt idx="86">
                  <c:v>3.7276692913385825E-3</c:v>
                </c:pt>
                <c:pt idx="87">
                  <c:v>0</c:v>
                </c:pt>
                <c:pt idx="88">
                  <c:v>3.9355393700787403E-2</c:v>
                </c:pt>
                <c:pt idx="89">
                  <c:v>0.1238724409448819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0.79738976377952742</c:v>
                </c:pt>
                <c:pt idx="94">
                  <c:v>6.1332283464566933E-4</c:v>
                </c:pt>
                <c:pt idx="95">
                  <c:v>0.65668110236220467</c:v>
                </c:pt>
                <c:pt idx="96">
                  <c:v>0.52229921259842516</c:v>
                </c:pt>
                <c:pt idx="97">
                  <c:v>0.47078740157480314</c:v>
                </c:pt>
                <c:pt idx="98">
                  <c:v>3.6725826771653539E-6</c:v>
                </c:pt>
                <c:pt idx="99">
                  <c:v>2.2035511811023621E-5</c:v>
                </c:pt>
                <c:pt idx="100">
                  <c:v>0</c:v>
                </c:pt>
                <c:pt idx="101">
                  <c:v>1.0259448818897638</c:v>
                </c:pt>
                <c:pt idx="102">
                  <c:v>0.35288740157480319</c:v>
                </c:pt>
                <c:pt idx="103">
                  <c:v>4.2440551181102362E-2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1.1017755905511811E-5</c:v>
                </c:pt>
                <c:pt idx="109">
                  <c:v>1.1017755905511812E-4</c:v>
                </c:pt>
                <c:pt idx="110">
                  <c:v>4.921259842519685E-4</c:v>
                </c:pt>
                <c:pt idx="111">
                  <c:v>1.0198779527559054E-2</c:v>
                </c:pt>
                <c:pt idx="112">
                  <c:v>0</c:v>
                </c:pt>
                <c:pt idx="113">
                  <c:v>0</c:v>
                </c:pt>
                <c:pt idx="114">
                  <c:v>0.76746850393700783</c:v>
                </c:pt>
                <c:pt idx="115">
                  <c:v>0.1364767716535433</c:v>
                </c:pt>
                <c:pt idx="116">
                  <c:v>0.21150039370078741</c:v>
                </c:pt>
                <c:pt idx="117">
                  <c:v>4.3336614173228343E-4</c:v>
                </c:pt>
                <c:pt idx="118">
                  <c:v>0</c:v>
                </c:pt>
                <c:pt idx="119">
                  <c:v>0.47336220472440943</c:v>
                </c:pt>
                <c:pt idx="120">
                  <c:v>0</c:v>
                </c:pt>
                <c:pt idx="121">
                  <c:v>0.11366653543307087</c:v>
                </c:pt>
                <c:pt idx="122">
                  <c:v>0.51999212598425204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9.342322834645668E-2</c:v>
                </c:pt>
                <c:pt idx="129">
                  <c:v>7.8905511811023621E-2</c:v>
                </c:pt>
                <c:pt idx="130">
                  <c:v>0.11887401574803148</c:v>
                </c:pt>
                <c:pt idx="131">
                  <c:v>5.0351181102362204E-2</c:v>
                </c:pt>
                <c:pt idx="132">
                  <c:v>0.42592913385826775</c:v>
                </c:pt>
                <c:pt idx="133">
                  <c:v>2.8855472440944885E-2</c:v>
                </c:pt>
                <c:pt idx="134">
                  <c:v>1.352283464566929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2.5157204724409448E-3</c:v>
                </c:pt>
                <c:pt idx="139">
                  <c:v>9.6956299212598422E-4</c:v>
                </c:pt>
                <c:pt idx="140">
                  <c:v>0</c:v>
                </c:pt>
                <c:pt idx="141">
                  <c:v>5.0277559055118114E-3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1.8932165354330708E-2</c:v>
                </c:pt>
                <c:pt idx="149">
                  <c:v>0</c:v>
                </c:pt>
                <c:pt idx="150">
                  <c:v>0</c:v>
                </c:pt>
                <c:pt idx="151">
                  <c:v>1.9831929133858268E-4</c:v>
                </c:pt>
                <c:pt idx="152">
                  <c:v>3.3916299212598422E-2</c:v>
                </c:pt>
                <c:pt idx="153">
                  <c:v>2.6075314960629921E-4</c:v>
                </c:pt>
                <c:pt idx="154">
                  <c:v>0.21247007874015747</c:v>
                </c:pt>
                <c:pt idx="155">
                  <c:v>2.7213818897637797E-3</c:v>
                </c:pt>
                <c:pt idx="156">
                  <c:v>0.61368110236220474</c:v>
                </c:pt>
                <c:pt idx="157">
                  <c:v>0</c:v>
                </c:pt>
                <c:pt idx="158">
                  <c:v>1.0283228346456693E-4</c:v>
                </c:pt>
                <c:pt idx="159">
                  <c:v>0.71379527559055123</c:v>
                </c:pt>
                <c:pt idx="160">
                  <c:v>1.1513976377952755</c:v>
                </c:pt>
                <c:pt idx="161">
                  <c:v>1.5366653543307087</c:v>
                </c:pt>
                <c:pt idx="162">
                  <c:v>9.019842519685041E-2</c:v>
                </c:pt>
                <c:pt idx="163">
                  <c:v>8.23244094488189E-2</c:v>
                </c:pt>
                <c:pt idx="164">
                  <c:v>9.462401574803149E-2</c:v>
                </c:pt>
                <c:pt idx="165">
                  <c:v>7.1174803149606303E-3</c:v>
                </c:pt>
                <c:pt idx="166">
                  <c:v>7.2055905511811012E-3</c:v>
                </c:pt>
                <c:pt idx="167">
                  <c:v>0.25373149606299211</c:v>
                </c:pt>
                <c:pt idx="168">
                  <c:v>0.10288740157480315</c:v>
                </c:pt>
                <c:pt idx="169">
                  <c:v>6.9801181102362206E-2</c:v>
                </c:pt>
                <c:pt idx="170">
                  <c:v>0</c:v>
                </c:pt>
                <c:pt idx="171">
                  <c:v>1.4690314960629922E-5</c:v>
                </c:pt>
                <c:pt idx="172">
                  <c:v>3.3053228346456696E-5</c:v>
                </c:pt>
                <c:pt idx="173">
                  <c:v>3.5922322834645665E-2</c:v>
                </c:pt>
                <c:pt idx="174">
                  <c:v>0.38255748031496062</c:v>
                </c:pt>
                <c:pt idx="175">
                  <c:v>0.14969763779527559</c:v>
                </c:pt>
                <c:pt idx="176">
                  <c:v>0.19130472440944882</c:v>
                </c:pt>
                <c:pt idx="177">
                  <c:v>0.60464960629921261</c:v>
                </c:pt>
                <c:pt idx="178">
                  <c:v>0.22980039370078739</c:v>
                </c:pt>
                <c:pt idx="179">
                  <c:v>0.41251968503937009</c:v>
                </c:pt>
                <c:pt idx="180">
                  <c:v>0.12039645669291338</c:v>
                </c:pt>
                <c:pt idx="181">
                  <c:v>1.0593543307086615</c:v>
                </c:pt>
                <c:pt idx="182">
                  <c:v>0.47315748031496069</c:v>
                </c:pt>
                <c:pt idx="183">
                  <c:v>4.2051181102362202E-3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1.1972598425196851E-3</c:v>
                </c:pt>
                <c:pt idx="189">
                  <c:v>1.469031496062992E-4</c:v>
                </c:pt>
                <c:pt idx="190">
                  <c:v>1.8362913385826772E-4</c:v>
                </c:pt>
                <c:pt idx="191">
                  <c:v>1.868244094488189E-2</c:v>
                </c:pt>
                <c:pt idx="192">
                  <c:v>0.14513661417322835</c:v>
                </c:pt>
                <c:pt idx="193">
                  <c:v>0.12350511811023622</c:v>
                </c:pt>
                <c:pt idx="194">
                  <c:v>1.6893897637795276E-4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1.1017755905511811E-5</c:v>
                </c:pt>
                <c:pt idx="200">
                  <c:v>3.5513858267716535E-3</c:v>
                </c:pt>
                <c:pt idx="201">
                  <c:v>9.769055118110236E-4</c:v>
                </c:pt>
                <c:pt idx="202">
                  <c:v>0</c:v>
                </c:pt>
                <c:pt idx="203">
                  <c:v>6.0465354330708661E-2</c:v>
                </c:pt>
                <c:pt idx="204">
                  <c:v>4.4742913385826776E-2</c:v>
                </c:pt>
                <c:pt idx="205">
                  <c:v>0.15935314960629923</c:v>
                </c:pt>
                <c:pt idx="206">
                  <c:v>5.8761417322834644E-5</c:v>
                </c:pt>
                <c:pt idx="207">
                  <c:v>0.40559448818897631</c:v>
                </c:pt>
                <c:pt idx="208">
                  <c:v>1.256023622047244E-3</c:v>
                </c:pt>
                <c:pt idx="209">
                  <c:v>1.9538149606299214E-3</c:v>
                </c:pt>
                <c:pt idx="210">
                  <c:v>2.4014999999999998E-2</c:v>
                </c:pt>
                <c:pt idx="211">
                  <c:v>0.5369409448818897</c:v>
                </c:pt>
                <c:pt idx="212">
                  <c:v>6.5074409448818898E-2</c:v>
                </c:pt>
                <c:pt idx="213">
                  <c:v>2.3155629921259843E-2</c:v>
                </c:pt>
                <c:pt idx="214">
                  <c:v>9.8392125984251955E-2</c:v>
                </c:pt>
                <c:pt idx="215">
                  <c:v>3.6652362204724412E-2</c:v>
                </c:pt>
                <c:pt idx="216">
                  <c:v>0</c:v>
                </c:pt>
                <c:pt idx="217">
                  <c:v>0</c:v>
                </c:pt>
                <c:pt idx="218">
                  <c:v>2.0566456692913386E-4</c:v>
                </c:pt>
                <c:pt idx="219">
                  <c:v>0.19518307086614173</c:v>
                </c:pt>
                <c:pt idx="220">
                  <c:v>7.0627559055118111E-2</c:v>
                </c:pt>
                <c:pt idx="221">
                  <c:v>7.1049606299212587E-2</c:v>
                </c:pt>
                <c:pt idx="222">
                  <c:v>1.2622677165354331E-2</c:v>
                </c:pt>
                <c:pt idx="223">
                  <c:v>0.12130551181102361</c:v>
                </c:pt>
                <c:pt idx="224">
                  <c:v>0.20027322834645669</c:v>
                </c:pt>
                <c:pt idx="225">
                  <c:v>0</c:v>
                </c:pt>
                <c:pt idx="226">
                  <c:v>3.2318740157480315E-4</c:v>
                </c:pt>
                <c:pt idx="227">
                  <c:v>2.2035511811023621E-5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0.11679173228346457</c:v>
                </c:pt>
                <c:pt idx="232">
                  <c:v>5.9862992125984255E-4</c:v>
                </c:pt>
                <c:pt idx="233">
                  <c:v>3.9454724409448826E-2</c:v>
                </c:pt>
                <c:pt idx="234">
                  <c:v>0.1047271653543307</c:v>
                </c:pt>
                <c:pt idx="235">
                  <c:v>0.68280314960629918</c:v>
                </c:pt>
                <c:pt idx="236">
                  <c:v>5.5654330708661423E-2</c:v>
                </c:pt>
                <c:pt idx="237">
                  <c:v>2.9747913385826769E-4</c:v>
                </c:pt>
                <c:pt idx="238">
                  <c:v>4.7743700787401572E-4</c:v>
                </c:pt>
                <c:pt idx="239">
                  <c:v>0</c:v>
                </c:pt>
                <c:pt idx="240">
                  <c:v>5.1416141732283465E-5</c:v>
                </c:pt>
                <c:pt idx="241">
                  <c:v>0.27177834645669291</c:v>
                </c:pt>
                <c:pt idx="242">
                  <c:v>9.3537007874015754E-2</c:v>
                </c:pt>
                <c:pt idx="243">
                  <c:v>2.050035433070866E-2</c:v>
                </c:pt>
                <c:pt idx="244">
                  <c:v>3.9285590551181103E-2</c:v>
                </c:pt>
                <c:pt idx="245">
                  <c:v>3.6652362204724412E-3</c:v>
                </c:pt>
                <c:pt idx="246">
                  <c:v>2.2252165354330704E-2</c:v>
                </c:pt>
                <c:pt idx="247">
                  <c:v>3.6505472440944882E-2</c:v>
                </c:pt>
                <c:pt idx="248">
                  <c:v>0.25911889763779528</c:v>
                </c:pt>
                <c:pt idx="249">
                  <c:v>2.1010826771653543E-2</c:v>
                </c:pt>
                <c:pt idx="250">
                  <c:v>0.28706377952755902</c:v>
                </c:pt>
                <c:pt idx="251">
                  <c:v>3.0482440944881891E-4</c:v>
                </c:pt>
                <c:pt idx="252">
                  <c:v>0</c:v>
                </c:pt>
                <c:pt idx="253">
                  <c:v>0</c:v>
                </c:pt>
                <c:pt idx="254">
                  <c:v>5.7916535433070867E-3</c:v>
                </c:pt>
                <c:pt idx="255">
                  <c:v>2.1704960629921259E-3</c:v>
                </c:pt>
                <c:pt idx="256">
                  <c:v>3.6725826771653539E-6</c:v>
                </c:pt>
                <c:pt idx="257">
                  <c:v>0.38714527559055112</c:v>
                </c:pt>
                <c:pt idx="258">
                  <c:v>0.33224370078740162</c:v>
                </c:pt>
                <c:pt idx="259">
                  <c:v>2.241007874015748E-2</c:v>
                </c:pt>
                <c:pt idx="260">
                  <c:v>7.796889763779527E-3</c:v>
                </c:pt>
                <c:pt idx="261">
                  <c:v>0</c:v>
                </c:pt>
                <c:pt idx="262">
                  <c:v>6.9301574803149607E-3</c:v>
                </c:pt>
                <c:pt idx="263">
                  <c:v>2.5340826771653541E-4</c:v>
                </c:pt>
                <c:pt idx="264">
                  <c:v>0</c:v>
                </c:pt>
                <c:pt idx="265">
                  <c:v>1.2060748031496061E-2</c:v>
                </c:pt>
                <c:pt idx="266">
                  <c:v>4.9278740157480315E-2</c:v>
                </c:pt>
                <c:pt idx="267">
                  <c:v>4.02E-2</c:v>
                </c:pt>
                <c:pt idx="268">
                  <c:v>2.5708070866141733E-5</c:v>
                </c:pt>
                <c:pt idx="269">
                  <c:v>0.14525433070866142</c:v>
                </c:pt>
                <c:pt idx="270">
                  <c:v>9.7323622047244106E-3</c:v>
                </c:pt>
                <c:pt idx="271">
                  <c:v>4.9510236220472445E-2</c:v>
                </c:pt>
                <c:pt idx="272">
                  <c:v>3.6725826771653545E-5</c:v>
                </c:pt>
                <c:pt idx="273">
                  <c:v>0</c:v>
                </c:pt>
                <c:pt idx="274">
                  <c:v>5.5088582677165352E-5</c:v>
                </c:pt>
                <c:pt idx="275">
                  <c:v>0.71091338582677177</c:v>
                </c:pt>
                <c:pt idx="276">
                  <c:v>0.99005118110236223</c:v>
                </c:pt>
                <c:pt idx="277">
                  <c:v>2.1954685039370075E-2</c:v>
                </c:pt>
                <c:pt idx="278">
                  <c:v>3.514295275590551E-2</c:v>
                </c:pt>
                <c:pt idx="279">
                  <c:v>1.3860314960629921E-2</c:v>
                </c:pt>
                <c:pt idx="280">
                  <c:v>0.15724881889763778</c:v>
                </c:pt>
                <c:pt idx="281">
                  <c:v>0.16438110236220474</c:v>
                </c:pt>
                <c:pt idx="282">
                  <c:v>1.3996220472440942E-2</c:v>
                </c:pt>
                <c:pt idx="283">
                  <c:v>3.8562125984251968E-4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1.2168031496062992</c:v>
                </c:pt>
                <c:pt idx="288">
                  <c:v>6.6473622047244095E-4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1.1931732283464567</c:v>
                </c:pt>
                <c:pt idx="297">
                  <c:v>0.58926377952755904</c:v>
                </c:pt>
                <c:pt idx="298">
                  <c:v>0.50734645669291334</c:v>
                </c:pt>
                <c:pt idx="299">
                  <c:v>3.6725826771653545E-5</c:v>
                </c:pt>
                <c:pt idx="300">
                  <c:v>4.4540944881889762E-2</c:v>
                </c:pt>
                <c:pt idx="301">
                  <c:v>0.12499251968503937</c:v>
                </c:pt>
                <c:pt idx="302">
                  <c:v>4.7523228346456692E-3</c:v>
                </c:pt>
                <c:pt idx="303">
                  <c:v>0</c:v>
                </c:pt>
                <c:pt idx="304">
                  <c:v>3.4155000000000003E-4</c:v>
                </c:pt>
                <c:pt idx="305">
                  <c:v>1.0189133858267718</c:v>
                </c:pt>
                <c:pt idx="306">
                  <c:v>0.4098543307086614</c:v>
                </c:pt>
                <c:pt idx="307">
                  <c:v>8.0796850393700787E-5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1.7040787401574802E-3</c:v>
                </c:pt>
                <c:pt idx="316">
                  <c:v>7.014645669291338E-4</c:v>
                </c:pt>
                <c:pt idx="317">
                  <c:v>8.0796850393700787E-5</c:v>
                </c:pt>
                <c:pt idx="318">
                  <c:v>6.8721259842519672E-2</c:v>
                </c:pt>
                <c:pt idx="319">
                  <c:v>0.65853149606299211</c:v>
                </c:pt>
                <c:pt idx="320">
                  <c:v>0.13278582677165354</c:v>
                </c:pt>
                <c:pt idx="321">
                  <c:v>1.4476299212598422</c:v>
                </c:pt>
                <c:pt idx="322">
                  <c:v>0.80203149606299218</c:v>
                </c:pt>
                <c:pt idx="323">
                  <c:v>0</c:v>
                </c:pt>
                <c:pt idx="324">
                  <c:v>5.5511023622047247E-2</c:v>
                </c:pt>
                <c:pt idx="325">
                  <c:v>0.57656692913385821</c:v>
                </c:pt>
                <c:pt idx="326">
                  <c:v>1.2862637795275591</c:v>
                </c:pt>
                <c:pt idx="327">
                  <c:v>1.7689763779527559</c:v>
                </c:pt>
                <c:pt idx="328">
                  <c:v>0.31463740157480313</c:v>
                </c:pt>
                <c:pt idx="329">
                  <c:v>0</c:v>
                </c:pt>
                <c:pt idx="330">
                  <c:v>0</c:v>
                </c:pt>
                <c:pt idx="331">
                  <c:v>3.5660787401574807E-3</c:v>
                </c:pt>
                <c:pt idx="332">
                  <c:v>0</c:v>
                </c:pt>
                <c:pt idx="333">
                  <c:v>4.407086614173228E-5</c:v>
                </c:pt>
                <c:pt idx="334">
                  <c:v>9.6820472440944869E-2</c:v>
                </c:pt>
                <c:pt idx="335">
                  <c:v>1.2563897637795274E-2</c:v>
                </c:pt>
                <c:pt idx="336">
                  <c:v>0</c:v>
                </c:pt>
                <c:pt idx="337">
                  <c:v>0</c:v>
                </c:pt>
                <c:pt idx="338">
                  <c:v>6.8052755905511804E-3</c:v>
                </c:pt>
                <c:pt idx="339">
                  <c:v>2.2476220472440942E-2</c:v>
                </c:pt>
                <c:pt idx="340">
                  <c:v>2.644992125984252E-2</c:v>
                </c:pt>
                <c:pt idx="341">
                  <c:v>8.2177559055118116E-2</c:v>
                </c:pt>
                <c:pt idx="342">
                  <c:v>0</c:v>
                </c:pt>
                <c:pt idx="343">
                  <c:v>3.0188622047244095E-3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1.4690314960629922E-5</c:v>
                </c:pt>
                <c:pt idx="351">
                  <c:v>1.6342992125984251E-3</c:v>
                </c:pt>
                <c:pt idx="352">
                  <c:v>8.6672834645669286E-4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4.0031102362204727E-3</c:v>
                </c:pt>
                <c:pt idx="357">
                  <c:v>5.7659448818897637E-3</c:v>
                </c:pt>
                <c:pt idx="358">
                  <c:v>0</c:v>
                </c:pt>
                <c:pt idx="359">
                  <c:v>0.20680669291338583</c:v>
                </c:pt>
                <c:pt idx="360">
                  <c:v>3.9663779527559053E-4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769152"/>
        <c:axId val="77021568"/>
      </c:barChart>
      <c:dateAx>
        <c:axId val="767691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77021568"/>
        <c:crosses val="autoZero"/>
        <c:auto val="1"/>
        <c:lblOffset val="100"/>
        <c:baseTimeUnit val="days"/>
        <c:noMultiLvlLbl val="0"/>
      </c:dateAx>
      <c:valAx>
        <c:axId val="77021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769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[WaterBalance2004.xlsx]ColoRiver04!$J$4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[WaterBalance2004.xlsx]ColoRiver04!$A$5:$A$370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[WaterBalance2004.xlsx]ColoRiver04!$J$5:$J$370</c:f>
              <c:numCache>
                <c:formatCode>General</c:formatCode>
                <c:ptCount val="366"/>
                <c:pt idx="1">
                  <c:v>6.6187105553703988E-4</c:v>
                </c:pt>
                <c:pt idx="2">
                  <c:v>6.560609219112576E-4</c:v>
                </c:pt>
                <c:pt idx="3">
                  <c:v>6.6671283355852512E-4</c:v>
                </c:pt>
                <c:pt idx="4">
                  <c:v>5.8149754038038393E-4</c:v>
                </c:pt>
                <c:pt idx="5">
                  <c:v>5.2388038192470899E-4</c:v>
                </c:pt>
                <c:pt idx="6">
                  <c:v>5.3743736038486777E-4</c:v>
                </c:pt>
                <c:pt idx="7">
                  <c:v>6.0473807488351341E-4</c:v>
                </c:pt>
                <c:pt idx="8">
                  <c:v>7.0980465794974424E-4</c:v>
                </c:pt>
                <c:pt idx="9">
                  <c:v>6.4734572147258395E-4</c:v>
                </c:pt>
                <c:pt idx="10">
                  <c:v>5.9699123004913692E-4</c:v>
                </c:pt>
                <c:pt idx="11">
                  <c:v>6.105482085092958E-4</c:v>
                </c:pt>
                <c:pt idx="12">
                  <c:v>6.0231718587277073E-4</c:v>
                </c:pt>
                <c:pt idx="13">
                  <c:v>6.274944315844943E-4</c:v>
                </c:pt>
                <c:pt idx="14">
                  <c:v>6.5654509971340607E-4</c:v>
                </c:pt>
                <c:pt idx="15">
                  <c:v>6.6768118916282217E-4</c:v>
                </c:pt>
                <c:pt idx="16">
                  <c:v>1.3837801585404974E-3</c:v>
                </c:pt>
                <c:pt idx="17">
                  <c:v>2.0141796569378831E-3</c:v>
                </c:pt>
                <c:pt idx="18">
                  <c:v>2.3966801206352214E-3</c:v>
                </c:pt>
                <c:pt idx="19">
                  <c:v>2.4644650129360154E-3</c:v>
                </c:pt>
                <c:pt idx="20">
                  <c:v>2.1788001096683827E-3</c:v>
                </c:pt>
                <c:pt idx="21">
                  <c:v>2.0577556591312505E-3</c:v>
                </c:pt>
                <c:pt idx="22">
                  <c:v>1.5300018547893535E-3</c:v>
                </c:pt>
                <c:pt idx="23">
                  <c:v>1.2201280614142942E-3</c:v>
                </c:pt>
                <c:pt idx="24">
                  <c:v>2.0093378789163975E-3</c:v>
                </c:pt>
                <c:pt idx="25">
                  <c:v>3.5393397337057505E-3</c:v>
                </c:pt>
                <c:pt idx="26">
                  <c:v>4.7449424610555889E-3</c:v>
                </c:pt>
                <c:pt idx="27">
                  <c:v>4.0428846479402215E-3</c:v>
                </c:pt>
                <c:pt idx="28">
                  <c:v>2.3046863382270005E-3</c:v>
                </c:pt>
                <c:pt idx="29">
                  <c:v>1.757565421799162E-3</c:v>
                </c:pt>
                <c:pt idx="30">
                  <c:v>1.588103191047177E-3</c:v>
                </c:pt>
                <c:pt idx="31">
                  <c:v>1.2879129537150887E-3</c:v>
                </c:pt>
                <c:pt idx="32">
                  <c:v>1.0356563187957045E-3</c:v>
                </c:pt>
                <c:pt idx="33">
                  <c:v>8.6909915485661052E-4</c:v>
                </c:pt>
                <c:pt idx="34">
                  <c:v>8.1293452980738109E-4</c:v>
                </c:pt>
                <c:pt idx="35">
                  <c:v>8.1390288541167803E-4</c:v>
                </c:pt>
                <c:pt idx="36">
                  <c:v>8.0373515156655908E-4</c:v>
                </c:pt>
                <c:pt idx="37">
                  <c:v>8.487636871663723E-4</c:v>
                </c:pt>
                <c:pt idx="38">
                  <c:v>9.4947267001326647E-4</c:v>
                </c:pt>
                <c:pt idx="39">
                  <c:v>8.8120359991032378E-4</c:v>
                </c:pt>
                <c:pt idx="40">
                  <c:v>7.7710537244838989E-4</c:v>
                </c:pt>
                <c:pt idx="41">
                  <c:v>3.2851463875777729E-3</c:v>
                </c:pt>
                <c:pt idx="42">
                  <c:v>6.6138687773489128E-3</c:v>
                </c:pt>
                <c:pt idx="43">
                  <c:v>8.5312128738570907E-3</c:v>
                </c:pt>
                <c:pt idx="44">
                  <c:v>8.5747888760504577E-3</c:v>
                </c:pt>
                <c:pt idx="45">
                  <c:v>6.6041852213059426E-3</c:v>
                </c:pt>
                <c:pt idx="46">
                  <c:v>4.6868411247977656E-3</c:v>
                </c:pt>
                <c:pt idx="47">
                  <c:v>3.2246241623092066E-3</c:v>
                </c:pt>
                <c:pt idx="48">
                  <c:v>2.4015218986567066E-3</c:v>
                </c:pt>
                <c:pt idx="49">
                  <c:v>1.9463947646370886E-3</c:v>
                </c:pt>
                <c:pt idx="50">
                  <c:v>1.6026285251116326E-3</c:v>
                </c:pt>
                <c:pt idx="51">
                  <c:v>1.6462045273050005E-3</c:v>
                </c:pt>
                <c:pt idx="52">
                  <c:v>1.6558880833479712E-3</c:v>
                </c:pt>
                <c:pt idx="53">
                  <c:v>1.3169636218440003E-3</c:v>
                </c:pt>
                <c:pt idx="54">
                  <c:v>1.2879129537150887E-3</c:v>
                </c:pt>
                <c:pt idx="55">
                  <c:v>1.3218053998654857E-3</c:v>
                </c:pt>
                <c:pt idx="56">
                  <c:v>1.2975965097580592E-3</c:v>
                </c:pt>
                <c:pt idx="57">
                  <c:v>1.3653814020588534E-3</c:v>
                </c:pt>
                <c:pt idx="58">
                  <c:v>1.4283245163381622E-3</c:v>
                </c:pt>
                <c:pt idx="59">
                  <c:v>1.4815840745745002E-3</c:v>
                </c:pt>
                <c:pt idx="60">
                  <c:v>1.4476916284241032E-3</c:v>
                </c:pt>
                <c:pt idx="61">
                  <c:v>1.2637040636076619E-3</c:v>
                </c:pt>
                <c:pt idx="62">
                  <c:v>1.1910773932853826E-3</c:v>
                </c:pt>
                <c:pt idx="63">
                  <c:v>1.5106347427034121E-3</c:v>
                </c:pt>
                <c:pt idx="64">
                  <c:v>1.7430400877347064E-3</c:v>
                </c:pt>
                <c:pt idx="65">
                  <c:v>1.5106347427034121E-3</c:v>
                </c:pt>
                <c:pt idx="66">
                  <c:v>1.3218053998654857E-3</c:v>
                </c:pt>
                <c:pt idx="67">
                  <c:v>1.2879129537150887E-3</c:v>
                </c:pt>
                <c:pt idx="68">
                  <c:v>1.278229397672118E-3</c:v>
                </c:pt>
                <c:pt idx="69">
                  <c:v>1.0777797875826268E-3</c:v>
                </c:pt>
                <c:pt idx="70">
                  <c:v>7.7516866123979568E-4</c:v>
                </c:pt>
                <c:pt idx="71">
                  <c:v>7.7710537244838989E-4</c:v>
                </c:pt>
                <c:pt idx="72">
                  <c:v>9.4414671418963265E-4</c:v>
                </c:pt>
                <c:pt idx="73">
                  <c:v>9.7803916034002966E-4</c:v>
                </c:pt>
                <c:pt idx="74">
                  <c:v>1.3218053998654857E-3</c:v>
                </c:pt>
                <c:pt idx="75">
                  <c:v>1.9560783206800593E-3</c:v>
                </c:pt>
                <c:pt idx="76">
                  <c:v>2.2707938920766037E-3</c:v>
                </c:pt>
                <c:pt idx="77">
                  <c:v>2.0625974371527357E-3</c:v>
                </c:pt>
                <c:pt idx="78">
                  <c:v>1.6026285251116326E-3</c:v>
                </c:pt>
                <c:pt idx="79">
                  <c:v>1.3121218438225152E-3</c:v>
                </c:pt>
                <c:pt idx="80">
                  <c:v>1.2104445053713238E-3</c:v>
                </c:pt>
                <c:pt idx="81">
                  <c:v>1.0797164987912209E-3</c:v>
                </c:pt>
                <c:pt idx="82">
                  <c:v>9.73681560120693E-4</c:v>
                </c:pt>
                <c:pt idx="83">
                  <c:v>9.6883978209920765E-4</c:v>
                </c:pt>
                <c:pt idx="84">
                  <c:v>9.6302964847342514E-4</c:v>
                </c:pt>
                <c:pt idx="85">
                  <c:v>9.3591569155310759E-4</c:v>
                </c:pt>
                <c:pt idx="86">
                  <c:v>8.4731115375992678E-4</c:v>
                </c:pt>
                <c:pt idx="87">
                  <c:v>7.466021709130325E-4</c:v>
                </c:pt>
                <c:pt idx="88">
                  <c:v>6.6477612234993103E-4</c:v>
                </c:pt>
                <c:pt idx="89">
                  <c:v>6.5702927751555454E-4</c:v>
                </c:pt>
                <c:pt idx="90">
                  <c:v>7.2190910300345751E-4</c:v>
                </c:pt>
                <c:pt idx="91">
                  <c:v>7.1513061377337817E-4</c:v>
                </c:pt>
                <c:pt idx="92">
                  <c:v>6.5412421070266339E-4</c:v>
                </c:pt>
                <c:pt idx="93">
                  <c:v>1.4694796295207872E-3</c:v>
                </c:pt>
                <c:pt idx="94">
                  <c:v>2.2030089997758092E-3</c:v>
                </c:pt>
                <c:pt idx="95">
                  <c:v>1.9560783206800593E-3</c:v>
                </c:pt>
                <c:pt idx="96">
                  <c:v>1.9463947646370886E-3</c:v>
                </c:pt>
                <c:pt idx="97">
                  <c:v>2.1449076635179859E-3</c:v>
                </c:pt>
                <c:pt idx="98">
                  <c:v>1.8544009822288681E-3</c:v>
                </c:pt>
                <c:pt idx="99">
                  <c:v>1.360539624037368E-3</c:v>
                </c:pt>
                <c:pt idx="100">
                  <c:v>1.6074703031331182E-3</c:v>
                </c:pt>
                <c:pt idx="101">
                  <c:v>2.1884836657113534E-3</c:v>
                </c:pt>
                <c:pt idx="102">
                  <c:v>3.3698775029537657E-3</c:v>
                </c:pt>
                <c:pt idx="103">
                  <c:v>4.386650887465678E-3</c:v>
                </c:pt>
                <c:pt idx="104">
                  <c:v>3.6991184084147659E-3</c:v>
                </c:pt>
                <c:pt idx="105">
                  <c:v>2.5274081272153239E-3</c:v>
                </c:pt>
                <c:pt idx="106">
                  <c:v>1.9221858745296621E-3</c:v>
                </c:pt>
                <c:pt idx="107">
                  <c:v>1.588103191047177E-3</c:v>
                </c:pt>
                <c:pt idx="108">
                  <c:v>1.2733876196506328E-3</c:v>
                </c:pt>
                <c:pt idx="109">
                  <c:v>1.0371088522021501E-3</c:v>
                </c:pt>
                <c:pt idx="110">
                  <c:v>8.8168777771247225E-4</c:v>
                </c:pt>
                <c:pt idx="111">
                  <c:v>6.8026981201868401E-4</c:v>
                </c:pt>
                <c:pt idx="112">
                  <c:v>4.27044821495003E-4</c:v>
                </c:pt>
                <c:pt idx="113">
                  <c:v>3.1132632678150448E-4</c:v>
                </c:pt>
                <c:pt idx="114">
                  <c:v>5.0790251445380753E-4</c:v>
                </c:pt>
                <c:pt idx="115">
                  <c:v>1.1581533027392827E-3</c:v>
                </c:pt>
                <c:pt idx="116">
                  <c:v>1.5396854108323242E-3</c:v>
                </c:pt>
                <c:pt idx="117">
                  <c:v>3.0309530414497948E-3</c:v>
                </c:pt>
                <c:pt idx="118">
                  <c:v>4.5900055643680595E-3</c:v>
                </c:pt>
                <c:pt idx="119">
                  <c:v>3.5393397337057505E-3</c:v>
                </c:pt>
                <c:pt idx="120">
                  <c:v>2.1691165536254125E-3</c:v>
                </c:pt>
                <c:pt idx="121">
                  <c:v>2.1061734393461036E-3</c:v>
                </c:pt>
                <c:pt idx="122">
                  <c:v>4.3672837753797366E-3</c:v>
                </c:pt>
                <c:pt idx="123">
                  <c:v>5.258170931333031E-3</c:v>
                </c:pt>
                <c:pt idx="124">
                  <c:v>3.4763966194264421E-3</c:v>
                </c:pt>
                <c:pt idx="125">
                  <c:v>2.6339272436880007E-3</c:v>
                </c:pt>
                <c:pt idx="126">
                  <c:v>2.2562685580121474E-3</c:v>
                </c:pt>
                <c:pt idx="127">
                  <c:v>1.7720907558636183E-3</c:v>
                </c:pt>
                <c:pt idx="128">
                  <c:v>1.3411725119514268E-3</c:v>
                </c:pt>
                <c:pt idx="129">
                  <c:v>1.1717102811994414E-3</c:v>
                </c:pt>
                <c:pt idx="130">
                  <c:v>1.1426596130705295E-3</c:v>
                </c:pt>
                <c:pt idx="131">
                  <c:v>2.4935156810649271E-3</c:v>
                </c:pt>
                <c:pt idx="132">
                  <c:v>7.6935852761401344E-3</c:v>
                </c:pt>
                <c:pt idx="133">
                  <c:v>9.906277831958913E-3</c:v>
                </c:pt>
                <c:pt idx="134">
                  <c:v>1.1019886776900531E-2</c:v>
                </c:pt>
                <c:pt idx="135">
                  <c:v>1.3508560679943974E-2</c:v>
                </c:pt>
                <c:pt idx="136">
                  <c:v>1.1717102811994414E-2</c:v>
                </c:pt>
                <c:pt idx="137">
                  <c:v>8.0034590695151932E-3</c:v>
                </c:pt>
                <c:pt idx="138">
                  <c:v>4.8901958017001481E-3</c:v>
                </c:pt>
                <c:pt idx="139">
                  <c:v>3.4570295073405007E-3</c:v>
                </c:pt>
                <c:pt idx="140">
                  <c:v>2.6436107997309713E-3</c:v>
                </c:pt>
                <c:pt idx="141">
                  <c:v>2.0868063272601626E-3</c:v>
                </c:pt>
                <c:pt idx="142">
                  <c:v>1.5735778569827209E-3</c:v>
                </c:pt>
                <c:pt idx="143">
                  <c:v>1.2007609493283533E-3</c:v>
                </c:pt>
                <c:pt idx="144">
                  <c:v>9.998271614367134E-4</c:v>
                </c:pt>
                <c:pt idx="145">
                  <c:v>8.7200422166950156E-4</c:v>
                </c:pt>
                <c:pt idx="146">
                  <c:v>8.4392190914488706E-4</c:v>
                </c:pt>
                <c:pt idx="147">
                  <c:v>6.7252296718430752E-4</c:v>
                </c:pt>
                <c:pt idx="148">
                  <c:v>4.2752899929715158E-4</c:v>
                </c:pt>
                <c:pt idx="149">
                  <c:v>3.0406365974927656E-4</c:v>
                </c:pt>
                <c:pt idx="150">
                  <c:v>3.4328206172330744E-4</c:v>
                </c:pt>
                <c:pt idx="151">
                  <c:v>4.0913024281550745E-4</c:v>
                </c:pt>
                <c:pt idx="152">
                  <c:v>3.8976313072956628E-4</c:v>
                </c:pt>
                <c:pt idx="153">
                  <c:v>3.6313335161139714E-4</c:v>
                </c:pt>
                <c:pt idx="154">
                  <c:v>3.9169984193816038E-4</c:v>
                </c:pt>
                <c:pt idx="155">
                  <c:v>4.8369362434638101E-4</c:v>
                </c:pt>
                <c:pt idx="156">
                  <c:v>5.6406713950303685E-4</c:v>
                </c:pt>
                <c:pt idx="157">
                  <c:v>5.4276331620850158E-4</c:v>
                </c:pt>
                <c:pt idx="158">
                  <c:v>7.3304519245287361E-4</c:v>
                </c:pt>
                <c:pt idx="159">
                  <c:v>1.2588622855861766E-3</c:v>
                </c:pt>
                <c:pt idx="160">
                  <c:v>3.9073148633386335E-3</c:v>
                </c:pt>
                <c:pt idx="161">
                  <c:v>1.1368494794447473E-2</c:v>
                </c:pt>
                <c:pt idx="162">
                  <c:v>1.2816186422871577E-2</c:v>
                </c:pt>
                <c:pt idx="163">
                  <c:v>1.223517306029334E-2</c:v>
                </c:pt>
                <c:pt idx="164">
                  <c:v>1.8786098723362947E-2</c:v>
                </c:pt>
                <c:pt idx="165">
                  <c:v>2.1449076635179858E-2</c:v>
                </c:pt>
                <c:pt idx="166">
                  <c:v>1.9028187624437212E-2</c:v>
                </c:pt>
                <c:pt idx="167">
                  <c:v>1.8640845382718388E-2</c:v>
                </c:pt>
                <c:pt idx="168">
                  <c:v>1.9415529866156033E-2</c:v>
                </c:pt>
                <c:pt idx="169">
                  <c:v>1.6268374152190592E-2</c:v>
                </c:pt>
                <c:pt idx="170">
                  <c:v>1.1436279686748266E-2</c:v>
                </c:pt>
                <c:pt idx="171">
                  <c:v>7.9647248453433121E-3</c:v>
                </c:pt>
                <c:pt idx="172">
                  <c:v>5.7907665136964128E-3</c:v>
                </c:pt>
                <c:pt idx="173">
                  <c:v>4.7497842390770749E-3</c:v>
                </c:pt>
                <c:pt idx="174">
                  <c:v>5.7375069554600746E-3</c:v>
                </c:pt>
                <c:pt idx="175">
                  <c:v>1.2477261961367607E-2</c:v>
                </c:pt>
                <c:pt idx="176">
                  <c:v>1.9706036547445151E-2</c:v>
                </c:pt>
                <c:pt idx="177">
                  <c:v>2.2320596679047212E-2</c:v>
                </c:pt>
                <c:pt idx="178">
                  <c:v>1.9028187624437212E-2</c:v>
                </c:pt>
                <c:pt idx="179">
                  <c:v>1.2443369515217208E-2</c:v>
                </c:pt>
                <c:pt idx="180">
                  <c:v>1.0990836108771621E-2</c:v>
                </c:pt>
                <c:pt idx="181">
                  <c:v>1.2927547317365737E-2</c:v>
                </c:pt>
                <c:pt idx="182">
                  <c:v>1.5203182987463827E-2</c:v>
                </c:pt>
                <c:pt idx="183">
                  <c:v>1.6946223075198535E-2</c:v>
                </c:pt>
                <c:pt idx="184">
                  <c:v>1.5977867470901474E-2</c:v>
                </c:pt>
                <c:pt idx="185">
                  <c:v>1.2927547317365737E-2</c:v>
                </c:pt>
                <c:pt idx="186">
                  <c:v>9.4656760320037531E-3</c:v>
                </c:pt>
                <c:pt idx="187">
                  <c:v>6.7978563421653548E-3</c:v>
                </c:pt>
                <c:pt idx="188">
                  <c:v>5.5680447247080898E-3</c:v>
                </c:pt>
                <c:pt idx="189">
                  <c:v>4.8224109093993536E-3</c:v>
                </c:pt>
                <c:pt idx="190">
                  <c:v>4.1832962105632955E-3</c:v>
                </c:pt>
                <c:pt idx="191">
                  <c:v>3.7959539688444716E-3</c:v>
                </c:pt>
                <c:pt idx="192">
                  <c:v>3.2778837205455448E-3</c:v>
                </c:pt>
                <c:pt idx="193">
                  <c:v>2.6871868019243388E-3</c:v>
                </c:pt>
                <c:pt idx="194">
                  <c:v>2.4983574590864122E-3</c:v>
                </c:pt>
                <c:pt idx="195">
                  <c:v>2.3337370063559121E-3</c:v>
                </c:pt>
                <c:pt idx="196">
                  <c:v>2.1884836657113534E-3</c:v>
                </c:pt>
                <c:pt idx="197">
                  <c:v>2.101331661324618E-3</c:v>
                </c:pt>
                <c:pt idx="198">
                  <c:v>1.917344096508177E-3</c:v>
                </c:pt>
                <c:pt idx="199">
                  <c:v>1.6752551954339122E-3</c:v>
                </c:pt>
                <c:pt idx="200">
                  <c:v>1.4186409602951915E-3</c:v>
                </c:pt>
                <c:pt idx="201">
                  <c:v>1.1717102811994414E-3</c:v>
                </c:pt>
                <c:pt idx="202">
                  <c:v>1.0124157842925753E-3</c:v>
                </c:pt>
                <c:pt idx="203">
                  <c:v>9.4898849221111789E-4</c:v>
                </c:pt>
                <c:pt idx="204">
                  <c:v>9.1848529067576051E-4</c:v>
                </c:pt>
                <c:pt idx="205">
                  <c:v>9.431783585853355E-4</c:v>
                </c:pt>
                <c:pt idx="206">
                  <c:v>9.7803916034002966E-4</c:v>
                </c:pt>
                <c:pt idx="207">
                  <c:v>9.7319738231854431E-4</c:v>
                </c:pt>
                <c:pt idx="208">
                  <c:v>1.0022480504474562E-3</c:v>
                </c:pt>
                <c:pt idx="209">
                  <c:v>1.0458240526408239E-3</c:v>
                </c:pt>
                <c:pt idx="210">
                  <c:v>1.0700329427482502E-3</c:v>
                </c:pt>
                <c:pt idx="211">
                  <c:v>1.1232925009845886E-3</c:v>
                </c:pt>
                <c:pt idx="212">
                  <c:v>1.1184507229631032E-3</c:v>
                </c:pt>
                <c:pt idx="213">
                  <c:v>1.0990836108771621E-3</c:v>
                </c:pt>
                <c:pt idx="214">
                  <c:v>1.1475013910920149E-3</c:v>
                </c:pt>
                <c:pt idx="215">
                  <c:v>1.2152862833928091E-3</c:v>
                </c:pt>
                <c:pt idx="216">
                  <c:v>1.1523431691135002E-3</c:v>
                </c:pt>
                <c:pt idx="217">
                  <c:v>9.6302964847342514E-4</c:v>
                </c:pt>
                <c:pt idx="218">
                  <c:v>8.1002946299448995E-4</c:v>
                </c:pt>
                <c:pt idx="219">
                  <c:v>6.7252296718430752E-4</c:v>
                </c:pt>
                <c:pt idx="220">
                  <c:v>5.7568740675460165E-4</c:v>
                </c:pt>
                <c:pt idx="221">
                  <c:v>4.7594677951200452E-4</c:v>
                </c:pt>
                <c:pt idx="222">
                  <c:v>4.3624419973582512E-4</c:v>
                </c:pt>
                <c:pt idx="223">
                  <c:v>4.6626322346903393E-4</c:v>
                </c:pt>
                <c:pt idx="224">
                  <c:v>4.8369362434638101E-4</c:v>
                </c:pt>
                <c:pt idx="225">
                  <c:v>4.2801317709930005E-4</c:v>
                </c:pt>
                <c:pt idx="226">
                  <c:v>3.7959539688444711E-4</c:v>
                </c:pt>
                <c:pt idx="227">
                  <c:v>4.1155113182625013E-4</c:v>
                </c:pt>
                <c:pt idx="228">
                  <c:v>4.9870313621298542E-4</c:v>
                </c:pt>
                <c:pt idx="229">
                  <c:v>6.1635834213507809E-4</c:v>
                </c:pt>
                <c:pt idx="230">
                  <c:v>6.9963692410462519E-4</c:v>
                </c:pt>
                <c:pt idx="231">
                  <c:v>7.5773826036244871E-4</c:v>
                </c:pt>
                <c:pt idx="232">
                  <c:v>7.6693763860327072E-4</c:v>
                </c:pt>
                <c:pt idx="233">
                  <c:v>6.7010207817356485E-4</c:v>
                </c:pt>
                <c:pt idx="234">
                  <c:v>5.8876020741261195E-4</c:v>
                </c:pt>
                <c:pt idx="235">
                  <c:v>6.502507882854752E-4</c:v>
                </c:pt>
                <c:pt idx="236">
                  <c:v>1.080684854395518E-3</c:v>
                </c:pt>
                <c:pt idx="237">
                  <c:v>1.6074703031331182E-3</c:v>
                </c:pt>
                <c:pt idx="238">
                  <c:v>1.6510463053264856E-3</c:v>
                </c:pt>
                <c:pt idx="239">
                  <c:v>1.7624071998206476E-3</c:v>
                </c:pt>
                <c:pt idx="240">
                  <c:v>1.849559204207383E-3</c:v>
                </c:pt>
                <c:pt idx="241">
                  <c:v>1.4476916284241032E-3</c:v>
                </c:pt>
                <c:pt idx="242">
                  <c:v>1.1620267251564709E-3</c:v>
                </c:pt>
                <c:pt idx="243">
                  <c:v>1.2007609493283533E-3</c:v>
                </c:pt>
                <c:pt idx="244">
                  <c:v>1.1329760570275591E-3</c:v>
                </c:pt>
                <c:pt idx="245">
                  <c:v>8.7442511068024434E-4</c:v>
                </c:pt>
                <c:pt idx="246">
                  <c:v>7.257825254206457E-4</c:v>
                </c:pt>
                <c:pt idx="247">
                  <c:v>6.5267167729621788E-4</c:v>
                </c:pt>
                <c:pt idx="248">
                  <c:v>6.4540901026398985E-4</c:v>
                </c:pt>
                <c:pt idx="249">
                  <c:v>7.0157363531321928E-4</c:v>
                </c:pt>
                <c:pt idx="250">
                  <c:v>6.2943114279308829E-4</c:v>
                </c:pt>
                <c:pt idx="251">
                  <c:v>5.2291202632041194E-4</c:v>
                </c:pt>
                <c:pt idx="252">
                  <c:v>4.667474012711824E-4</c:v>
                </c:pt>
                <c:pt idx="253">
                  <c:v>5.1564935928818392E-4</c:v>
                </c:pt>
                <c:pt idx="254">
                  <c:v>4.6916829028192508E-4</c:v>
                </c:pt>
                <c:pt idx="255">
                  <c:v>3.9460490875105163E-4</c:v>
                </c:pt>
                <c:pt idx="256">
                  <c:v>4.1784544325418099E-4</c:v>
                </c:pt>
                <c:pt idx="257">
                  <c:v>4.7449424610555895E-4</c:v>
                </c:pt>
                <c:pt idx="258">
                  <c:v>6.5364003290051492E-4</c:v>
                </c:pt>
                <c:pt idx="259">
                  <c:v>8.2939657508043112E-4</c:v>
                </c:pt>
                <c:pt idx="260">
                  <c:v>9.6254547067127678E-4</c:v>
                </c:pt>
                <c:pt idx="261">
                  <c:v>9.1606440166501783E-4</c:v>
                </c:pt>
                <c:pt idx="262">
                  <c:v>9.6448218187987077E-4</c:v>
                </c:pt>
                <c:pt idx="263">
                  <c:v>1.0603493867052797E-3</c:v>
                </c:pt>
                <c:pt idx="264">
                  <c:v>1.0361404965978532E-3</c:v>
                </c:pt>
                <c:pt idx="265">
                  <c:v>1.1039253888986472E-3</c:v>
                </c:pt>
                <c:pt idx="266">
                  <c:v>1.1571849471349856E-3</c:v>
                </c:pt>
                <c:pt idx="267">
                  <c:v>1.1329760570275591E-3</c:v>
                </c:pt>
                <c:pt idx="268">
                  <c:v>1.0845582768127062E-3</c:v>
                </c:pt>
                <c:pt idx="269">
                  <c:v>1.050665830662309E-3</c:v>
                </c:pt>
                <c:pt idx="270">
                  <c:v>1.0312987185763678E-3</c:v>
                </c:pt>
                <c:pt idx="271">
                  <c:v>9.1848529067576051E-4</c:v>
                </c:pt>
                <c:pt idx="272">
                  <c:v>6.7930145641438696E-4</c:v>
                </c:pt>
                <c:pt idx="273">
                  <c:v>5.1322847027744124E-4</c:v>
                </c:pt>
                <c:pt idx="274">
                  <c:v>4.9676642500439132E-4</c:v>
                </c:pt>
                <c:pt idx="275">
                  <c:v>4.9676642500439132E-4</c:v>
                </c:pt>
                <c:pt idx="276">
                  <c:v>4.0574099820046773E-4</c:v>
                </c:pt>
                <c:pt idx="277">
                  <c:v>4.1058277622195308E-4</c:v>
                </c:pt>
                <c:pt idx="278">
                  <c:v>6.8172234542512953E-4</c:v>
                </c:pt>
                <c:pt idx="279">
                  <c:v>1.3092167770096237E-3</c:v>
                </c:pt>
                <c:pt idx="280">
                  <c:v>1.7914578679495592E-3</c:v>
                </c:pt>
                <c:pt idx="281">
                  <c:v>2.0480721030882798E-3</c:v>
                </c:pt>
                <c:pt idx="282">
                  <c:v>2.052913881109765E-3</c:v>
                </c:pt>
                <c:pt idx="283">
                  <c:v>1.7478818657561915E-3</c:v>
                </c:pt>
                <c:pt idx="284">
                  <c:v>1.5203182987463828E-3</c:v>
                </c:pt>
                <c:pt idx="285">
                  <c:v>1.3508560679943975E-3</c:v>
                </c:pt>
                <c:pt idx="286">
                  <c:v>1.3460142899729122E-3</c:v>
                </c:pt>
                <c:pt idx="287">
                  <c:v>3.471554841404957E-3</c:v>
                </c:pt>
                <c:pt idx="288">
                  <c:v>5.0160820302587658E-3</c:v>
                </c:pt>
                <c:pt idx="289">
                  <c:v>3.427978839211589E-3</c:v>
                </c:pt>
                <c:pt idx="290">
                  <c:v>2.0819645492386771E-3</c:v>
                </c:pt>
                <c:pt idx="291">
                  <c:v>1.6655716393909417E-3</c:v>
                </c:pt>
                <c:pt idx="292">
                  <c:v>1.4622169624885592E-3</c:v>
                </c:pt>
                <c:pt idx="293">
                  <c:v>1.3024382877795445E-3</c:v>
                </c:pt>
                <c:pt idx="294">
                  <c:v>1.2201280614142942E-3</c:v>
                </c:pt>
                <c:pt idx="295">
                  <c:v>1.1959191713068679E-3</c:v>
                </c:pt>
                <c:pt idx="296">
                  <c:v>1.1620267251564709E-3</c:v>
                </c:pt>
                <c:pt idx="297">
                  <c:v>1.1378178350490444E-3</c:v>
                </c:pt>
                <c:pt idx="298">
                  <c:v>1.1232925009845886E-3</c:v>
                </c:pt>
                <c:pt idx="299">
                  <c:v>1.4912676306174707E-3</c:v>
                </c:pt>
                <c:pt idx="300">
                  <c:v>2.9534845931060301E-3</c:v>
                </c:pt>
                <c:pt idx="301">
                  <c:v>3.5199726216198091E-3</c:v>
                </c:pt>
                <c:pt idx="302">
                  <c:v>2.6339272436880007E-3</c:v>
                </c:pt>
                <c:pt idx="303">
                  <c:v>1.9996543228734268E-3</c:v>
                </c:pt>
                <c:pt idx="304">
                  <c:v>1.6365209712620298E-3</c:v>
                </c:pt>
                <c:pt idx="305">
                  <c:v>1.8689263162933239E-3</c:v>
                </c:pt>
                <c:pt idx="306">
                  <c:v>4.5706384522821181E-3</c:v>
                </c:pt>
                <c:pt idx="307">
                  <c:v>5.756874067546016E-3</c:v>
                </c:pt>
                <c:pt idx="308">
                  <c:v>3.9557326435534865E-3</c:v>
                </c:pt>
                <c:pt idx="309">
                  <c:v>3.4231370611901035E-3</c:v>
                </c:pt>
                <c:pt idx="310">
                  <c:v>2.9922188172779125E-3</c:v>
                </c:pt>
                <c:pt idx="311">
                  <c:v>2.1739583316468976E-3</c:v>
                </c:pt>
                <c:pt idx="312">
                  <c:v>1.6655716393909417E-3</c:v>
                </c:pt>
                <c:pt idx="313">
                  <c:v>1.3750649581018239E-3</c:v>
                </c:pt>
                <c:pt idx="314">
                  <c:v>1.2927547317365738E-3</c:v>
                </c:pt>
                <c:pt idx="315">
                  <c:v>1.2491787295432061E-3</c:v>
                </c:pt>
                <c:pt idx="316">
                  <c:v>1.0845582768127062E-3</c:v>
                </c:pt>
                <c:pt idx="317">
                  <c:v>9.7803916034002966E-4</c:v>
                </c:pt>
                <c:pt idx="318">
                  <c:v>9.6351382627557383E-4</c:v>
                </c:pt>
                <c:pt idx="319">
                  <c:v>9.82880938361515E-4</c:v>
                </c:pt>
                <c:pt idx="320">
                  <c:v>1.0748747207697355E-3</c:v>
                </c:pt>
                <c:pt idx="321">
                  <c:v>1.8253503140999562E-3</c:v>
                </c:pt>
                <c:pt idx="322">
                  <c:v>3.8298464149948688E-3</c:v>
                </c:pt>
                <c:pt idx="323">
                  <c:v>4.5561131182176627E-3</c:v>
                </c:pt>
                <c:pt idx="324">
                  <c:v>9.1509604606072083E-3</c:v>
                </c:pt>
                <c:pt idx="325">
                  <c:v>2.4644650129360155E-2</c:v>
                </c:pt>
                <c:pt idx="326">
                  <c:v>4.1251948743054719E-2</c:v>
                </c:pt>
                <c:pt idx="327">
                  <c:v>4.9725060280653988E-2</c:v>
                </c:pt>
                <c:pt idx="328">
                  <c:v>5.480892720321355E-2</c:v>
                </c:pt>
                <c:pt idx="329">
                  <c:v>6.1732669773937515E-2</c:v>
                </c:pt>
                <c:pt idx="330">
                  <c:v>6.7688056740364433E-2</c:v>
                </c:pt>
                <c:pt idx="331">
                  <c:v>7.0108945751107071E-2</c:v>
                </c:pt>
                <c:pt idx="332">
                  <c:v>6.4056723224250461E-2</c:v>
                </c:pt>
                <c:pt idx="333">
                  <c:v>4.3479166632937952E-2</c:v>
                </c:pt>
                <c:pt idx="334">
                  <c:v>2.8033894744399861E-2</c:v>
                </c:pt>
                <c:pt idx="335">
                  <c:v>2.667819689838398E-2</c:v>
                </c:pt>
                <c:pt idx="336">
                  <c:v>2.6484525777524567E-2</c:v>
                </c:pt>
                <c:pt idx="337">
                  <c:v>2.5903512414946331E-2</c:v>
                </c:pt>
                <c:pt idx="338">
                  <c:v>2.5516170173227506E-2</c:v>
                </c:pt>
                <c:pt idx="339">
                  <c:v>2.4354143448071037E-2</c:v>
                </c:pt>
                <c:pt idx="340">
                  <c:v>2.0190214349593682E-2</c:v>
                </c:pt>
                <c:pt idx="341">
                  <c:v>1.4525334064455886E-2</c:v>
                </c:pt>
                <c:pt idx="342">
                  <c:v>1.0942418328556767E-2</c:v>
                </c:pt>
                <c:pt idx="343">
                  <c:v>9.4317835858533546E-3</c:v>
                </c:pt>
                <c:pt idx="344">
                  <c:v>8.8362448892106635E-3</c:v>
                </c:pt>
                <c:pt idx="345">
                  <c:v>8.8991880034899728E-3</c:v>
                </c:pt>
                <c:pt idx="346">
                  <c:v>8.904029781511457E-3</c:v>
                </c:pt>
                <c:pt idx="347">
                  <c:v>8.6280484342867968E-3</c:v>
                </c:pt>
                <c:pt idx="348">
                  <c:v>7.9937755134722212E-3</c:v>
                </c:pt>
                <c:pt idx="349">
                  <c:v>7.262667032227943E-3</c:v>
                </c:pt>
                <c:pt idx="350">
                  <c:v>6.8898501245735757E-3</c:v>
                </c:pt>
                <c:pt idx="351">
                  <c:v>6.5121914388977225E-3</c:v>
                </c:pt>
                <c:pt idx="352">
                  <c:v>5.6794056192022513E-3</c:v>
                </c:pt>
                <c:pt idx="353">
                  <c:v>4.7304171269911335E-3</c:v>
                </c:pt>
                <c:pt idx="354">
                  <c:v>4.2171886567136923E-3</c:v>
                </c:pt>
                <c:pt idx="355">
                  <c:v>3.9169984193816038E-3</c:v>
                </c:pt>
                <c:pt idx="356">
                  <c:v>3.5393397337057505E-3</c:v>
                </c:pt>
                <c:pt idx="357">
                  <c:v>3.2488330524166331E-3</c:v>
                </c:pt>
                <c:pt idx="358">
                  <c:v>3.1132632678150447E-3</c:v>
                </c:pt>
                <c:pt idx="359">
                  <c:v>3.0793708216646483E-3</c:v>
                </c:pt>
                <c:pt idx="360">
                  <c:v>3.0309530414497948E-3</c:v>
                </c:pt>
                <c:pt idx="361">
                  <c:v>3.0019023733208828E-3</c:v>
                </c:pt>
                <c:pt idx="362">
                  <c:v>3.1277886018795005E-3</c:v>
                </c:pt>
                <c:pt idx="363">
                  <c:v>3.292409054610001E-3</c:v>
                </c:pt>
                <c:pt idx="364">
                  <c:v>3.243991274395148E-3</c:v>
                </c:pt>
                <c:pt idx="365">
                  <c:v>3.0309530414497948E-3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653888"/>
        <c:axId val="141666560"/>
      </c:barChart>
      <c:dateAx>
        <c:axId val="1416538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41666560"/>
        <c:crosses val="autoZero"/>
        <c:auto val="1"/>
        <c:lblOffset val="100"/>
        <c:baseTimeUnit val="days"/>
        <c:noMultiLvlLbl val="0"/>
      </c:dateAx>
      <c:valAx>
        <c:axId val="141666560"/>
        <c:scaling>
          <c:orientation val="minMax"/>
          <c:max val="0.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653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[WaterBalance2004.xlsx]GuadRiver04!$J$4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[WaterBalance2004.xlsx]GuadRiver04!$A$5:$A$370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[WaterBalance2004.xlsx]GuadRiver04!$J$5:$J$370</c:f>
              <c:numCache>
                <c:formatCode>General</c:formatCode>
                <c:ptCount val="366"/>
                <c:pt idx="1">
                  <c:v>1.0482121093987339E-2</c:v>
                </c:pt>
                <c:pt idx="2">
                  <c:v>9.9749216862137589E-3</c:v>
                </c:pt>
                <c:pt idx="3">
                  <c:v>9.6367887476980375E-3</c:v>
                </c:pt>
                <c:pt idx="4">
                  <c:v>1.0076361567768475E-2</c:v>
                </c:pt>
                <c:pt idx="5">
                  <c:v>1.0076361567768475E-2</c:v>
                </c:pt>
                <c:pt idx="6">
                  <c:v>9.5691621599948949E-3</c:v>
                </c:pt>
                <c:pt idx="7">
                  <c:v>9.3324691030338899E-3</c:v>
                </c:pt>
                <c:pt idx="8">
                  <c:v>9.5015355722917506E-3</c:v>
                </c:pt>
                <c:pt idx="9">
                  <c:v>9.6706020415496113E-3</c:v>
                </c:pt>
                <c:pt idx="10">
                  <c:v>9.5691621599948949E-3</c:v>
                </c:pt>
                <c:pt idx="11">
                  <c:v>9.4000956907370342E-3</c:v>
                </c:pt>
                <c:pt idx="12">
                  <c:v>9.2986558091823178E-3</c:v>
                </c:pt>
                <c:pt idx="13">
                  <c:v>9.2648425153307457E-3</c:v>
                </c:pt>
                <c:pt idx="14">
                  <c:v>9.0281494583697407E-3</c:v>
                </c:pt>
                <c:pt idx="15">
                  <c:v>8.7238298137055931E-3</c:v>
                </c:pt>
                <c:pt idx="16">
                  <c:v>9.2310292214791735E-3</c:v>
                </c:pt>
                <c:pt idx="17">
                  <c:v>1.2308038961972231E-2</c:v>
                </c:pt>
                <c:pt idx="18">
                  <c:v>1.5587928465574722E-2</c:v>
                </c:pt>
                <c:pt idx="19">
                  <c:v>1.6568513987270311E-2</c:v>
                </c:pt>
                <c:pt idx="20">
                  <c:v>1.6771393750379743E-2</c:v>
                </c:pt>
                <c:pt idx="21">
                  <c:v>1.6602327281121883E-2</c:v>
                </c:pt>
                <c:pt idx="22">
                  <c:v>1.6061314579496729E-2</c:v>
                </c:pt>
                <c:pt idx="23">
                  <c:v>1.4979289176246425E-2</c:v>
                </c:pt>
                <c:pt idx="24">
                  <c:v>1.4201583417660268E-2</c:v>
                </c:pt>
                <c:pt idx="25">
                  <c:v>1.4708782825433846E-2</c:v>
                </c:pt>
                <c:pt idx="26">
                  <c:v>1.5621741759426292E-2</c:v>
                </c:pt>
                <c:pt idx="27">
                  <c:v>1.6264194342606161E-2</c:v>
                </c:pt>
                <c:pt idx="28">
                  <c:v>1.6636140574973455E-2</c:v>
                </c:pt>
                <c:pt idx="29">
                  <c:v>1.6669953868825027E-2</c:v>
                </c:pt>
                <c:pt idx="30">
                  <c:v>1.639944751801245E-2</c:v>
                </c:pt>
                <c:pt idx="31">
                  <c:v>1.5756994934832583E-2</c:v>
                </c:pt>
                <c:pt idx="32">
                  <c:v>1.4877849294691709E-2</c:v>
                </c:pt>
                <c:pt idx="33">
                  <c:v>1.4167770123808694E-2</c:v>
                </c:pt>
                <c:pt idx="34">
                  <c:v>1.376201059758983E-2</c:v>
                </c:pt>
                <c:pt idx="35">
                  <c:v>1.3390064365222536E-2</c:v>
                </c:pt>
                <c:pt idx="36">
                  <c:v>1.3220997895964677E-2</c:v>
                </c:pt>
                <c:pt idx="37">
                  <c:v>1.3018118132855245E-2</c:v>
                </c:pt>
                <c:pt idx="38">
                  <c:v>1.2679985194339525E-2</c:v>
                </c:pt>
                <c:pt idx="39">
                  <c:v>1.2477105431230092E-2</c:v>
                </c:pt>
                <c:pt idx="40">
                  <c:v>1.2375665549675376E-2</c:v>
                </c:pt>
                <c:pt idx="41">
                  <c:v>1.244329213737852E-2</c:v>
                </c:pt>
                <c:pt idx="42">
                  <c:v>1.2950491545152099E-2</c:v>
                </c:pt>
                <c:pt idx="43">
                  <c:v>1.3897263772996118E-2</c:v>
                </c:pt>
                <c:pt idx="44">
                  <c:v>1.4810222706988563E-2</c:v>
                </c:pt>
                <c:pt idx="45">
                  <c:v>1.555411517172315E-2</c:v>
                </c:pt>
                <c:pt idx="46">
                  <c:v>1.6095127873348304E-2</c:v>
                </c:pt>
                <c:pt idx="47">
                  <c:v>1.6128941167199873E-2</c:v>
                </c:pt>
                <c:pt idx="48">
                  <c:v>1.5756994934832583E-2</c:v>
                </c:pt>
                <c:pt idx="49">
                  <c:v>1.5418861996316861E-2</c:v>
                </c:pt>
                <c:pt idx="50">
                  <c:v>1.5013102470097996E-2</c:v>
                </c:pt>
                <c:pt idx="51">
                  <c:v>1.4438276474621273E-2</c:v>
                </c:pt>
                <c:pt idx="52">
                  <c:v>1.3897263772996118E-2</c:v>
                </c:pt>
                <c:pt idx="53">
                  <c:v>1.3390064365222536E-2</c:v>
                </c:pt>
                <c:pt idx="54">
                  <c:v>1.2950491545152099E-2</c:v>
                </c:pt>
                <c:pt idx="55">
                  <c:v>1.2984304839003674E-2</c:v>
                </c:pt>
                <c:pt idx="56">
                  <c:v>1.3457690952925681E-2</c:v>
                </c:pt>
                <c:pt idx="57">
                  <c:v>1.3897263772996118E-2</c:v>
                </c:pt>
                <c:pt idx="58">
                  <c:v>1.4539716356175989E-2</c:v>
                </c:pt>
                <c:pt idx="59">
                  <c:v>1.4776409413136992E-2</c:v>
                </c:pt>
                <c:pt idx="60">
                  <c:v>1.3728197303738258E-2</c:v>
                </c:pt>
                <c:pt idx="61">
                  <c:v>1.2950491545152099E-2</c:v>
                </c:pt>
                <c:pt idx="62">
                  <c:v>1.2747611782042669E-2</c:v>
                </c:pt>
                <c:pt idx="63">
                  <c:v>1.2240412374269087E-2</c:v>
                </c:pt>
                <c:pt idx="64">
                  <c:v>1.1969906023456512E-2</c:v>
                </c:pt>
                <c:pt idx="65">
                  <c:v>1.2206599080417515E-2</c:v>
                </c:pt>
                <c:pt idx="66">
                  <c:v>1.2240412374269087E-2</c:v>
                </c:pt>
                <c:pt idx="67">
                  <c:v>1.1902279435753366E-2</c:v>
                </c:pt>
                <c:pt idx="68">
                  <c:v>1.1767026260347079E-2</c:v>
                </c:pt>
                <c:pt idx="69">
                  <c:v>1.1800839554198649E-2</c:v>
                </c:pt>
                <c:pt idx="70">
                  <c:v>1.2138972492714371E-2</c:v>
                </c:pt>
                <c:pt idx="71">
                  <c:v>1.2713798488191095E-2</c:v>
                </c:pt>
                <c:pt idx="72">
                  <c:v>1.3018118132855245E-2</c:v>
                </c:pt>
                <c:pt idx="73">
                  <c:v>1.3254811189816248E-2</c:v>
                </c:pt>
                <c:pt idx="74">
                  <c:v>1.4336836593066556E-2</c:v>
                </c:pt>
                <c:pt idx="75">
                  <c:v>1.639944751801245E-2</c:v>
                </c:pt>
                <c:pt idx="76">
                  <c:v>1.7853419153630048E-2</c:v>
                </c:pt>
                <c:pt idx="77">
                  <c:v>1.8326805267552058E-2</c:v>
                </c:pt>
                <c:pt idx="78">
                  <c:v>1.8462058442958347E-2</c:v>
                </c:pt>
                <c:pt idx="79">
                  <c:v>1.8259178679848914E-2</c:v>
                </c:pt>
                <c:pt idx="80">
                  <c:v>1.7921045741333193E-2</c:v>
                </c:pt>
                <c:pt idx="81">
                  <c:v>1.7075713395043893E-2</c:v>
                </c:pt>
                <c:pt idx="82">
                  <c:v>1.6128941167199873E-2</c:v>
                </c:pt>
                <c:pt idx="83">
                  <c:v>1.555411517172315E-2</c:v>
                </c:pt>
                <c:pt idx="84">
                  <c:v>1.5215982233207428E-2</c:v>
                </c:pt>
                <c:pt idx="85">
                  <c:v>1.4979289176246425E-2</c:v>
                </c:pt>
                <c:pt idx="86">
                  <c:v>1.457352965002756E-2</c:v>
                </c:pt>
                <c:pt idx="87">
                  <c:v>1.4201583417660268E-2</c:v>
                </c:pt>
                <c:pt idx="88">
                  <c:v>1.3931077066847691E-2</c:v>
                </c:pt>
                <c:pt idx="89">
                  <c:v>1.3356251071370964E-2</c:v>
                </c:pt>
                <c:pt idx="90">
                  <c:v>1.2882864957448958E-2</c:v>
                </c:pt>
                <c:pt idx="91">
                  <c:v>1.2747611782042669E-2</c:v>
                </c:pt>
                <c:pt idx="92">
                  <c:v>1.2747611782042669E-2</c:v>
                </c:pt>
                <c:pt idx="93">
                  <c:v>1.328862448366782E-2</c:v>
                </c:pt>
                <c:pt idx="94">
                  <c:v>1.4472089768472843E-2</c:v>
                </c:pt>
                <c:pt idx="95">
                  <c:v>1.5621741759426292E-2</c:v>
                </c:pt>
                <c:pt idx="96">
                  <c:v>1.6467074105715594E-2</c:v>
                </c:pt>
                <c:pt idx="97">
                  <c:v>1.8360618561403631E-2</c:v>
                </c:pt>
                <c:pt idx="98">
                  <c:v>2.0423229486349524E-2</c:v>
                </c:pt>
                <c:pt idx="99">
                  <c:v>2.1065682069529395E-2</c:v>
                </c:pt>
                <c:pt idx="100">
                  <c:v>2.1133308657232539E-2</c:v>
                </c:pt>
                <c:pt idx="101">
                  <c:v>2.1234748538787256E-2</c:v>
                </c:pt>
                <c:pt idx="102">
                  <c:v>2.1167121951084111E-2</c:v>
                </c:pt>
                <c:pt idx="103">
                  <c:v>2.0727549131013673E-2</c:v>
                </c:pt>
                <c:pt idx="104">
                  <c:v>2.0626109249458957E-2</c:v>
                </c:pt>
                <c:pt idx="105">
                  <c:v>2.0795175718716821E-2</c:v>
                </c:pt>
                <c:pt idx="106">
                  <c:v>2.0693735837162101E-2</c:v>
                </c:pt>
                <c:pt idx="107">
                  <c:v>2.04570427802011E-2</c:v>
                </c:pt>
                <c:pt idx="108">
                  <c:v>2.0254163017091667E-2</c:v>
                </c:pt>
                <c:pt idx="109">
                  <c:v>2.0152723135536951E-2</c:v>
                </c:pt>
                <c:pt idx="110">
                  <c:v>2.0017469960130662E-2</c:v>
                </c:pt>
                <c:pt idx="111">
                  <c:v>1.9949843372427518E-2</c:v>
                </c:pt>
                <c:pt idx="112">
                  <c:v>1.9848403490872801E-2</c:v>
                </c:pt>
                <c:pt idx="113">
                  <c:v>1.9645523727763368E-2</c:v>
                </c:pt>
                <c:pt idx="114">
                  <c:v>1.9476457258505508E-2</c:v>
                </c:pt>
                <c:pt idx="115">
                  <c:v>1.9408830670802363E-2</c:v>
                </c:pt>
                <c:pt idx="116">
                  <c:v>1.9544083846208656E-2</c:v>
                </c:pt>
                <c:pt idx="117">
                  <c:v>1.9679337021614941E-2</c:v>
                </c:pt>
                <c:pt idx="118">
                  <c:v>1.9949843372427518E-2</c:v>
                </c:pt>
                <c:pt idx="119">
                  <c:v>1.998365666627909E-2</c:v>
                </c:pt>
                <c:pt idx="120">
                  <c:v>1.9780776903169657E-2</c:v>
                </c:pt>
                <c:pt idx="121">
                  <c:v>1.9679337021614941E-2</c:v>
                </c:pt>
                <c:pt idx="122">
                  <c:v>1.9882216784724373E-2</c:v>
                </c:pt>
                <c:pt idx="123">
                  <c:v>2.0254163017091667E-2</c:v>
                </c:pt>
                <c:pt idx="124">
                  <c:v>2.0085096547833803E-2</c:v>
                </c:pt>
                <c:pt idx="125">
                  <c:v>1.9949843372427518E-2</c:v>
                </c:pt>
                <c:pt idx="126">
                  <c:v>2.0085096547833803E-2</c:v>
                </c:pt>
                <c:pt idx="127">
                  <c:v>2.0118909841685378E-2</c:v>
                </c:pt>
                <c:pt idx="128">
                  <c:v>1.998365666627909E-2</c:v>
                </c:pt>
                <c:pt idx="129">
                  <c:v>2.0017469960130662E-2</c:v>
                </c:pt>
                <c:pt idx="130">
                  <c:v>2.0186536429388523E-2</c:v>
                </c:pt>
                <c:pt idx="131">
                  <c:v>2.0186536429388523E-2</c:v>
                </c:pt>
                <c:pt idx="132">
                  <c:v>2.0152723135536951E-2</c:v>
                </c:pt>
                <c:pt idx="133">
                  <c:v>1.9916030078575946E-2</c:v>
                </c:pt>
                <c:pt idx="134">
                  <c:v>1.9442643964653936E-2</c:v>
                </c:pt>
                <c:pt idx="135">
                  <c:v>1.9104511026138218E-2</c:v>
                </c:pt>
                <c:pt idx="136">
                  <c:v>1.9003071144583501E-2</c:v>
                </c:pt>
                <c:pt idx="137">
                  <c:v>1.8969257850731926E-2</c:v>
                </c:pt>
                <c:pt idx="138">
                  <c:v>1.8800191381474068E-2</c:v>
                </c:pt>
                <c:pt idx="139">
                  <c:v>1.8529685030661491E-2</c:v>
                </c:pt>
                <c:pt idx="140">
                  <c:v>1.8259178679848914E-2</c:v>
                </c:pt>
                <c:pt idx="141">
                  <c:v>1.8123925504442626E-2</c:v>
                </c:pt>
                <c:pt idx="142">
                  <c:v>1.8022485622887909E-2</c:v>
                </c:pt>
                <c:pt idx="143">
                  <c:v>1.771816597822376E-2</c:v>
                </c:pt>
                <c:pt idx="144">
                  <c:v>1.7447659627411186E-2</c:v>
                </c:pt>
                <c:pt idx="145">
                  <c:v>1.734621974585647E-2</c:v>
                </c:pt>
                <c:pt idx="146">
                  <c:v>1.7075713395043893E-2</c:v>
                </c:pt>
                <c:pt idx="147">
                  <c:v>1.6737580456528171E-2</c:v>
                </c:pt>
                <c:pt idx="148">
                  <c:v>1.6467074105715594E-2</c:v>
                </c:pt>
                <c:pt idx="149">
                  <c:v>1.6162754461051445E-2</c:v>
                </c:pt>
                <c:pt idx="150">
                  <c:v>1.6196567754903017E-2</c:v>
                </c:pt>
                <c:pt idx="151">
                  <c:v>1.6669953868825027E-2</c:v>
                </c:pt>
                <c:pt idx="152">
                  <c:v>1.7210966570450181E-2</c:v>
                </c:pt>
                <c:pt idx="153">
                  <c:v>1.7616726096669044E-2</c:v>
                </c:pt>
                <c:pt idx="154">
                  <c:v>1.7582912802817471E-2</c:v>
                </c:pt>
                <c:pt idx="155">
                  <c:v>1.7413846333559611E-2</c:v>
                </c:pt>
                <c:pt idx="156">
                  <c:v>1.7684352684372191E-2</c:v>
                </c:pt>
                <c:pt idx="157">
                  <c:v>1.7853419153630048E-2</c:v>
                </c:pt>
                <c:pt idx="158">
                  <c:v>1.8259178679848914E-2</c:v>
                </c:pt>
                <c:pt idx="159">
                  <c:v>1.913832431998979E-2</c:v>
                </c:pt>
                <c:pt idx="160">
                  <c:v>1.9577897140060224E-2</c:v>
                </c:pt>
                <c:pt idx="161">
                  <c:v>1.9476457258505508E-2</c:v>
                </c:pt>
                <c:pt idx="162">
                  <c:v>1.9307390789247647E-2</c:v>
                </c:pt>
                <c:pt idx="163">
                  <c:v>1.9307390789247647E-2</c:v>
                </c:pt>
                <c:pt idx="164">
                  <c:v>1.9645523727763368E-2</c:v>
                </c:pt>
                <c:pt idx="165">
                  <c:v>1.9949843372427518E-2</c:v>
                </c:pt>
                <c:pt idx="166">
                  <c:v>1.9780776903169657E-2</c:v>
                </c:pt>
                <c:pt idx="167">
                  <c:v>2.0017469960130662E-2</c:v>
                </c:pt>
                <c:pt idx="168">
                  <c:v>2.0186536429388523E-2</c:v>
                </c:pt>
                <c:pt idx="169">
                  <c:v>2.0118909841685378E-2</c:v>
                </c:pt>
                <c:pt idx="170">
                  <c:v>2.0389416192497956E-2</c:v>
                </c:pt>
                <c:pt idx="171">
                  <c:v>2.0321789604794811E-2</c:v>
                </c:pt>
                <c:pt idx="172">
                  <c:v>2.0051283253982234E-2</c:v>
                </c:pt>
                <c:pt idx="173">
                  <c:v>1.9780776903169657E-2</c:v>
                </c:pt>
                <c:pt idx="174">
                  <c:v>1.9611710433911796E-2</c:v>
                </c:pt>
                <c:pt idx="175">
                  <c:v>1.9645523727763368E-2</c:v>
                </c:pt>
                <c:pt idx="176">
                  <c:v>2.0118909841685378E-2</c:v>
                </c:pt>
                <c:pt idx="177">
                  <c:v>2.0085096547833803E-2</c:v>
                </c:pt>
                <c:pt idx="178">
                  <c:v>1.9307390789247647E-2</c:v>
                </c:pt>
                <c:pt idx="179">
                  <c:v>1.903688443843507E-2</c:v>
                </c:pt>
                <c:pt idx="180">
                  <c:v>1.8969257850731926E-2</c:v>
                </c:pt>
                <c:pt idx="181">
                  <c:v>1.8732564793770924E-2</c:v>
                </c:pt>
                <c:pt idx="182">
                  <c:v>1.8326805267552058E-2</c:v>
                </c:pt>
                <c:pt idx="183">
                  <c:v>1.7751979272075332E-2</c:v>
                </c:pt>
                <c:pt idx="184">
                  <c:v>1.8056298916739481E-2</c:v>
                </c:pt>
                <c:pt idx="185">
                  <c:v>1.8766378087622496E-2</c:v>
                </c:pt>
                <c:pt idx="186">
                  <c:v>1.8766378087622496E-2</c:v>
                </c:pt>
                <c:pt idx="187">
                  <c:v>1.8732564793770924E-2</c:v>
                </c:pt>
                <c:pt idx="188">
                  <c:v>1.8800191381474068E-2</c:v>
                </c:pt>
                <c:pt idx="189">
                  <c:v>1.8631124912216204E-2</c:v>
                </c:pt>
                <c:pt idx="190">
                  <c:v>1.8394431855255203E-2</c:v>
                </c:pt>
                <c:pt idx="191">
                  <c:v>1.903688443843507E-2</c:v>
                </c:pt>
                <c:pt idx="192">
                  <c:v>1.9713150315466513E-2</c:v>
                </c:pt>
                <c:pt idx="193">
                  <c:v>1.951027055235708E-2</c:v>
                </c:pt>
                <c:pt idx="194">
                  <c:v>1.9307390789247647E-2</c:v>
                </c:pt>
                <c:pt idx="195">
                  <c:v>1.9172137613841359E-2</c:v>
                </c:pt>
                <c:pt idx="196">
                  <c:v>1.913832431998979E-2</c:v>
                </c:pt>
                <c:pt idx="197">
                  <c:v>1.9172137613841359E-2</c:v>
                </c:pt>
                <c:pt idx="198">
                  <c:v>1.9273577495396075E-2</c:v>
                </c:pt>
                <c:pt idx="199">
                  <c:v>1.9273577495396075E-2</c:v>
                </c:pt>
                <c:pt idx="200">
                  <c:v>1.913832431998979E-2</c:v>
                </c:pt>
                <c:pt idx="201">
                  <c:v>1.913832431998979E-2</c:v>
                </c:pt>
                <c:pt idx="202">
                  <c:v>1.9070697732286642E-2</c:v>
                </c:pt>
                <c:pt idx="203">
                  <c:v>1.8935444556880357E-2</c:v>
                </c:pt>
                <c:pt idx="204">
                  <c:v>1.8800191381474068E-2</c:v>
                </c:pt>
                <c:pt idx="205">
                  <c:v>1.866493820606778E-2</c:v>
                </c:pt>
                <c:pt idx="206">
                  <c:v>1.8597311618364636E-2</c:v>
                </c:pt>
                <c:pt idx="207">
                  <c:v>1.8462058442958347E-2</c:v>
                </c:pt>
                <c:pt idx="208">
                  <c:v>1.8225365385997342E-2</c:v>
                </c:pt>
                <c:pt idx="209">
                  <c:v>1.8090112210591057E-2</c:v>
                </c:pt>
                <c:pt idx="210">
                  <c:v>1.819155209214577E-2</c:v>
                </c:pt>
                <c:pt idx="211">
                  <c:v>1.8360618561403631E-2</c:v>
                </c:pt>
                <c:pt idx="212">
                  <c:v>1.8495871736809919E-2</c:v>
                </c:pt>
                <c:pt idx="213">
                  <c:v>1.8326805267552058E-2</c:v>
                </c:pt>
                <c:pt idx="214">
                  <c:v>1.7887232447481624E-2</c:v>
                </c:pt>
                <c:pt idx="215">
                  <c:v>1.7549099508965903E-2</c:v>
                </c:pt>
                <c:pt idx="216">
                  <c:v>1.7210966570450181E-2</c:v>
                </c:pt>
                <c:pt idx="217">
                  <c:v>1.7041900101192321E-2</c:v>
                </c:pt>
                <c:pt idx="218">
                  <c:v>1.6839020338082888E-2</c:v>
                </c:pt>
                <c:pt idx="219">
                  <c:v>1.6568513987270311E-2</c:v>
                </c:pt>
                <c:pt idx="220">
                  <c:v>1.6534700693418738E-2</c:v>
                </c:pt>
                <c:pt idx="221">
                  <c:v>1.6602327281121883E-2</c:v>
                </c:pt>
                <c:pt idx="222">
                  <c:v>1.6568513987270311E-2</c:v>
                </c:pt>
                <c:pt idx="223">
                  <c:v>1.639944751801245E-2</c:v>
                </c:pt>
                <c:pt idx="224">
                  <c:v>1.602750128564516E-2</c:v>
                </c:pt>
                <c:pt idx="225">
                  <c:v>1.5655555053277866E-2</c:v>
                </c:pt>
                <c:pt idx="226">
                  <c:v>1.5756994934832583E-2</c:v>
                </c:pt>
                <c:pt idx="227">
                  <c:v>1.6433260811864026E-2</c:v>
                </c:pt>
                <c:pt idx="228">
                  <c:v>1.7143339982747037E-2</c:v>
                </c:pt>
                <c:pt idx="229">
                  <c:v>1.7684352684372191E-2</c:v>
                </c:pt>
                <c:pt idx="230">
                  <c:v>1.8495871736809919E-2</c:v>
                </c:pt>
                <c:pt idx="231">
                  <c:v>1.9104511026138218E-2</c:v>
                </c:pt>
                <c:pt idx="232">
                  <c:v>1.913832431998979E-2</c:v>
                </c:pt>
                <c:pt idx="233">
                  <c:v>1.8935444556880357E-2</c:v>
                </c:pt>
                <c:pt idx="234">
                  <c:v>1.8495871736809919E-2</c:v>
                </c:pt>
                <c:pt idx="235">
                  <c:v>1.8157738798294198E-2</c:v>
                </c:pt>
                <c:pt idx="236">
                  <c:v>1.7819605859778476E-2</c:v>
                </c:pt>
                <c:pt idx="237">
                  <c:v>1.7312406452004898E-2</c:v>
                </c:pt>
                <c:pt idx="238">
                  <c:v>1.6940460219637604E-2</c:v>
                </c:pt>
                <c:pt idx="239">
                  <c:v>1.6467074105715594E-2</c:v>
                </c:pt>
                <c:pt idx="240">
                  <c:v>1.6196567754903017E-2</c:v>
                </c:pt>
                <c:pt idx="241">
                  <c:v>1.6467074105715594E-2</c:v>
                </c:pt>
                <c:pt idx="242">
                  <c:v>1.6737580456528171E-2</c:v>
                </c:pt>
                <c:pt idx="243">
                  <c:v>1.6467074105715594E-2</c:v>
                </c:pt>
                <c:pt idx="244">
                  <c:v>1.592606140409044E-2</c:v>
                </c:pt>
                <c:pt idx="245">
                  <c:v>1.5587928465574722E-2</c:v>
                </c:pt>
                <c:pt idx="246">
                  <c:v>1.555411517172315E-2</c:v>
                </c:pt>
                <c:pt idx="247">
                  <c:v>1.5723181640981007E-2</c:v>
                </c:pt>
                <c:pt idx="248">
                  <c:v>1.5959874697942012E-2</c:v>
                </c:pt>
                <c:pt idx="249">
                  <c:v>1.6298007636457734E-2</c:v>
                </c:pt>
                <c:pt idx="250">
                  <c:v>1.6534700693418738E-2</c:v>
                </c:pt>
                <c:pt idx="251">
                  <c:v>1.6636140574973455E-2</c:v>
                </c:pt>
                <c:pt idx="252">
                  <c:v>1.6365634224160878E-2</c:v>
                </c:pt>
                <c:pt idx="253">
                  <c:v>1.5756994934832583E-2</c:v>
                </c:pt>
                <c:pt idx="254">
                  <c:v>1.5385048702465289E-2</c:v>
                </c:pt>
                <c:pt idx="255">
                  <c:v>1.5114542351652712E-2</c:v>
                </c:pt>
                <c:pt idx="256">
                  <c:v>1.4877849294691709E-2</c:v>
                </c:pt>
                <c:pt idx="257">
                  <c:v>1.5418861996316861E-2</c:v>
                </c:pt>
                <c:pt idx="258">
                  <c:v>1.5892248110238871E-2</c:v>
                </c:pt>
                <c:pt idx="259">
                  <c:v>1.5418861996316861E-2</c:v>
                </c:pt>
                <c:pt idx="260">
                  <c:v>1.457352965002756E-2</c:v>
                </c:pt>
                <c:pt idx="261">
                  <c:v>1.3931077066847691E-2</c:v>
                </c:pt>
                <c:pt idx="262">
                  <c:v>1.3694384009886686E-2</c:v>
                </c:pt>
                <c:pt idx="263">
                  <c:v>1.3525317540628827E-2</c:v>
                </c:pt>
                <c:pt idx="264">
                  <c:v>1.3728197303738258E-2</c:v>
                </c:pt>
                <c:pt idx="265">
                  <c:v>1.4674969531582276E-2</c:v>
                </c:pt>
                <c:pt idx="266">
                  <c:v>1.6331820930309306E-2</c:v>
                </c:pt>
                <c:pt idx="267">
                  <c:v>1.7549099508965903E-2</c:v>
                </c:pt>
                <c:pt idx="268">
                  <c:v>1.8022485622887909E-2</c:v>
                </c:pt>
                <c:pt idx="269">
                  <c:v>1.8292991973700486E-2</c:v>
                </c:pt>
                <c:pt idx="270">
                  <c:v>1.819155209214577E-2</c:v>
                </c:pt>
                <c:pt idx="271">
                  <c:v>1.8022485622887909E-2</c:v>
                </c:pt>
                <c:pt idx="272">
                  <c:v>1.8022485622887909E-2</c:v>
                </c:pt>
                <c:pt idx="273">
                  <c:v>1.7921045741333193E-2</c:v>
                </c:pt>
                <c:pt idx="274">
                  <c:v>1.7853419153630048E-2</c:v>
                </c:pt>
                <c:pt idx="275">
                  <c:v>1.8123925504442626E-2</c:v>
                </c:pt>
                <c:pt idx="276">
                  <c:v>1.8462058442958347E-2</c:v>
                </c:pt>
                <c:pt idx="277">
                  <c:v>1.8495871736809919E-2</c:v>
                </c:pt>
                <c:pt idx="278">
                  <c:v>1.8698751499919352E-2</c:v>
                </c:pt>
                <c:pt idx="279">
                  <c:v>1.8935444556880357E-2</c:v>
                </c:pt>
                <c:pt idx="280">
                  <c:v>1.8529685030661491E-2</c:v>
                </c:pt>
                <c:pt idx="281">
                  <c:v>1.7887232447481624E-2</c:v>
                </c:pt>
                <c:pt idx="282">
                  <c:v>1.7278593158153326E-2</c:v>
                </c:pt>
                <c:pt idx="283">
                  <c:v>1.6839020338082888E-2</c:v>
                </c:pt>
                <c:pt idx="284">
                  <c:v>1.639944751801245E-2</c:v>
                </c:pt>
                <c:pt idx="285">
                  <c:v>1.6095127873348304E-2</c:v>
                </c:pt>
                <c:pt idx="286">
                  <c:v>1.6636140574973455E-2</c:v>
                </c:pt>
                <c:pt idx="287">
                  <c:v>1.7988672329036337E-2</c:v>
                </c:pt>
                <c:pt idx="288">
                  <c:v>1.8901631263028785E-2</c:v>
                </c:pt>
                <c:pt idx="289">
                  <c:v>1.9307390789247647E-2</c:v>
                </c:pt>
                <c:pt idx="290">
                  <c:v>2.0152723135536951E-2</c:v>
                </c:pt>
                <c:pt idx="291">
                  <c:v>2.0423229486349524E-2</c:v>
                </c:pt>
                <c:pt idx="292">
                  <c:v>2.0321789604794811E-2</c:v>
                </c:pt>
                <c:pt idx="293">
                  <c:v>2.0389416192497956E-2</c:v>
                </c:pt>
                <c:pt idx="294">
                  <c:v>2.0659922543310533E-2</c:v>
                </c:pt>
                <c:pt idx="295">
                  <c:v>2.0727549131013673E-2</c:v>
                </c:pt>
                <c:pt idx="296">
                  <c:v>2.0254163017091667E-2</c:v>
                </c:pt>
                <c:pt idx="297">
                  <c:v>2.0254163017091667E-2</c:v>
                </c:pt>
                <c:pt idx="298">
                  <c:v>2.0254163017091667E-2</c:v>
                </c:pt>
                <c:pt idx="299">
                  <c:v>2.0085096547833803E-2</c:v>
                </c:pt>
                <c:pt idx="300">
                  <c:v>2.0051283253982234E-2</c:v>
                </c:pt>
                <c:pt idx="301">
                  <c:v>1.9949843372427518E-2</c:v>
                </c:pt>
                <c:pt idx="302">
                  <c:v>1.9814590197021229E-2</c:v>
                </c:pt>
                <c:pt idx="303">
                  <c:v>1.998365666627909E-2</c:v>
                </c:pt>
                <c:pt idx="304">
                  <c:v>1.998365666627909E-2</c:v>
                </c:pt>
                <c:pt idx="305">
                  <c:v>1.9408830670802363E-2</c:v>
                </c:pt>
                <c:pt idx="306">
                  <c:v>1.9104511026138218E-2</c:v>
                </c:pt>
                <c:pt idx="307">
                  <c:v>1.8901631263028785E-2</c:v>
                </c:pt>
                <c:pt idx="308">
                  <c:v>1.8698751499919352E-2</c:v>
                </c:pt>
                <c:pt idx="309">
                  <c:v>1.9713150315466513E-2</c:v>
                </c:pt>
                <c:pt idx="310">
                  <c:v>2.04570427802011E-2</c:v>
                </c:pt>
                <c:pt idx="311">
                  <c:v>2.0321789604794811E-2</c:v>
                </c:pt>
                <c:pt idx="312">
                  <c:v>2.0626109249458957E-2</c:v>
                </c:pt>
                <c:pt idx="313">
                  <c:v>2.0524669367904241E-2</c:v>
                </c:pt>
                <c:pt idx="314">
                  <c:v>2.0118909841685378E-2</c:v>
                </c:pt>
                <c:pt idx="315">
                  <c:v>2.0085096547833803E-2</c:v>
                </c:pt>
                <c:pt idx="316">
                  <c:v>2.0287976310943236E-2</c:v>
                </c:pt>
                <c:pt idx="317">
                  <c:v>2.0389416192497956E-2</c:v>
                </c:pt>
                <c:pt idx="318">
                  <c:v>2.0423229486349524E-2</c:v>
                </c:pt>
                <c:pt idx="319">
                  <c:v>2.0592295955607388E-2</c:v>
                </c:pt>
                <c:pt idx="320">
                  <c:v>2.0795175718716821E-2</c:v>
                </c:pt>
                <c:pt idx="321">
                  <c:v>2.082898901256839E-2</c:v>
                </c:pt>
                <c:pt idx="322">
                  <c:v>2.0558482661755816E-2</c:v>
                </c:pt>
                <c:pt idx="323">
                  <c:v>2.0355602898646383E-2</c:v>
                </c:pt>
                <c:pt idx="324">
                  <c:v>2.0118909841685378E-2</c:v>
                </c:pt>
                <c:pt idx="325">
                  <c:v>2.0186536429388523E-2</c:v>
                </c:pt>
                <c:pt idx="326">
                  <c:v>2.0659922543310533E-2</c:v>
                </c:pt>
                <c:pt idx="327">
                  <c:v>2.082898901256839E-2</c:v>
                </c:pt>
                <c:pt idx="328">
                  <c:v>2.0930428894123106E-2</c:v>
                </c:pt>
                <c:pt idx="329">
                  <c:v>2.1099495363380967E-2</c:v>
                </c:pt>
                <c:pt idx="330">
                  <c:v>2.1099495363380967E-2</c:v>
                </c:pt>
                <c:pt idx="331">
                  <c:v>2.0862802306419962E-2</c:v>
                </c:pt>
                <c:pt idx="332">
                  <c:v>2.0862802306419962E-2</c:v>
                </c:pt>
                <c:pt idx="333">
                  <c:v>2.1031868775677823E-2</c:v>
                </c:pt>
                <c:pt idx="334">
                  <c:v>2.1031868775677823E-2</c:v>
                </c:pt>
                <c:pt idx="335">
                  <c:v>2.1133308657232539E-2</c:v>
                </c:pt>
                <c:pt idx="336">
                  <c:v>2.1031868775677823E-2</c:v>
                </c:pt>
                <c:pt idx="337">
                  <c:v>2.0795175718716821E-2</c:v>
                </c:pt>
                <c:pt idx="338">
                  <c:v>2.0693735837162101E-2</c:v>
                </c:pt>
                <c:pt idx="339">
                  <c:v>2.0592295955607388E-2</c:v>
                </c:pt>
                <c:pt idx="340">
                  <c:v>2.0592295955607388E-2</c:v>
                </c:pt>
                <c:pt idx="341">
                  <c:v>0.12663078547413736</c:v>
                </c:pt>
                <c:pt idx="342">
                  <c:v>0.22249147354334417</c:v>
                </c:pt>
                <c:pt idx="343">
                  <c:v>0.1967933702161494</c:v>
                </c:pt>
                <c:pt idx="344">
                  <c:v>0.17177153276598608</c:v>
                </c:pt>
                <c:pt idx="345">
                  <c:v>0.15013102470097997</c:v>
                </c:pt>
                <c:pt idx="346">
                  <c:v>0.1244329213737852</c:v>
                </c:pt>
                <c:pt idx="347">
                  <c:v>0.10887880620206206</c:v>
                </c:pt>
                <c:pt idx="348">
                  <c:v>0.10685000857096771</c:v>
                </c:pt>
                <c:pt idx="349">
                  <c:v>0.10651187563245199</c:v>
                </c:pt>
                <c:pt idx="350">
                  <c:v>0.10617374269393628</c:v>
                </c:pt>
                <c:pt idx="351">
                  <c:v>0.10651187563245199</c:v>
                </c:pt>
                <c:pt idx="352">
                  <c:v>0.10685000857096771</c:v>
                </c:pt>
                <c:pt idx="353">
                  <c:v>0.10549747681690483</c:v>
                </c:pt>
                <c:pt idx="354">
                  <c:v>9.8058552169558999E-2</c:v>
                </c:pt>
                <c:pt idx="355">
                  <c:v>8.2504436997835828E-2</c:v>
                </c:pt>
                <c:pt idx="356">
                  <c:v>7.1346050026817057E-2</c:v>
                </c:pt>
                <c:pt idx="357">
                  <c:v>7.2022315903848499E-2</c:v>
                </c:pt>
                <c:pt idx="358">
                  <c:v>7.4051113534942814E-2</c:v>
                </c:pt>
                <c:pt idx="359">
                  <c:v>7.2360448842364228E-2</c:v>
                </c:pt>
                <c:pt idx="360">
                  <c:v>7.0331651211269886E-2</c:v>
                </c:pt>
                <c:pt idx="361">
                  <c:v>6.9317252395722728E-2</c:v>
                </c:pt>
                <c:pt idx="362">
                  <c:v>6.3163232914736619E-2</c:v>
                </c:pt>
                <c:pt idx="363">
                  <c:v>5.0550874308100235E-2</c:v>
                </c:pt>
                <c:pt idx="364">
                  <c:v>4.2334243902168223E-2</c:v>
                </c:pt>
                <c:pt idx="365">
                  <c:v>3.8411901815385868E-2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854976"/>
        <c:axId val="77934592"/>
      </c:barChart>
      <c:dateAx>
        <c:axId val="7785497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77934592"/>
        <c:crosses val="autoZero"/>
        <c:auto val="1"/>
        <c:lblOffset val="100"/>
        <c:baseTimeUnit val="days"/>
        <c:noMultiLvlLbl val="0"/>
      </c:dateAx>
      <c:valAx>
        <c:axId val="77934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854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[WaterBalance2004.xlsx]GuadRiver04!$G$4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[WaterBalance2004.xlsx]GuadRiver04!$A$5:$A$370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[WaterBalance2004.xlsx]GuadRiver04!$G$5:$G$370</c:f>
              <c:numCache>
                <c:formatCode>General</c:formatCode>
                <c:ptCount val="366"/>
                <c:pt idx="0">
                  <c:v>3.1987952755905512E-3</c:v>
                </c:pt>
                <c:pt idx="1">
                  <c:v>3.666314960629921E-3</c:v>
                </c:pt>
                <c:pt idx="2">
                  <c:v>3.4743858267716533E-3</c:v>
                </c:pt>
                <c:pt idx="3">
                  <c:v>2.8936771653543312E-3</c:v>
                </c:pt>
                <c:pt idx="4">
                  <c:v>4.0870866141732281E-3</c:v>
                </c:pt>
                <c:pt idx="5">
                  <c:v>2.6623779527559055E-3</c:v>
                </c:pt>
                <c:pt idx="6">
                  <c:v>2.2514527559055119E-3</c:v>
                </c:pt>
                <c:pt idx="7">
                  <c:v>2.871531496062992E-3</c:v>
                </c:pt>
                <c:pt idx="8">
                  <c:v>3.1397401574803151E-3</c:v>
                </c:pt>
                <c:pt idx="9">
                  <c:v>2.8370826771653541E-3</c:v>
                </c:pt>
                <c:pt idx="10">
                  <c:v>2.1653307086614173E-3</c:v>
                </c:pt>
                <c:pt idx="11">
                  <c:v>1.8552913385826771E-3</c:v>
                </c:pt>
                <c:pt idx="12">
                  <c:v>1.8405275590551184E-3</c:v>
                </c:pt>
                <c:pt idx="13">
                  <c:v>1.5772401574803147E-3</c:v>
                </c:pt>
                <c:pt idx="14">
                  <c:v>1.9709409448818898E-3</c:v>
                </c:pt>
                <c:pt idx="15">
                  <c:v>5.0811811023622052E-3</c:v>
                </c:pt>
                <c:pt idx="16">
                  <c:v>8.5457480314960633E-3</c:v>
                </c:pt>
                <c:pt idx="17">
                  <c:v>5.5806692913385825E-3</c:v>
                </c:pt>
                <c:pt idx="18">
                  <c:v>7.1948425196850397E-3</c:v>
                </c:pt>
                <c:pt idx="19">
                  <c:v>5.8439763779527566E-3</c:v>
                </c:pt>
                <c:pt idx="20">
                  <c:v>4.1805905511811021E-3</c:v>
                </c:pt>
                <c:pt idx="21">
                  <c:v>3.7155275590551179E-3</c:v>
                </c:pt>
                <c:pt idx="22">
                  <c:v>3.484228346456693E-3</c:v>
                </c:pt>
                <c:pt idx="23">
                  <c:v>5.7455511811023629E-3</c:v>
                </c:pt>
                <c:pt idx="24">
                  <c:v>1.2261299212598427E-2</c:v>
                </c:pt>
                <c:pt idx="25">
                  <c:v>1.1404999999999998E-2</c:v>
                </c:pt>
                <c:pt idx="26">
                  <c:v>8.0880708661417323E-3</c:v>
                </c:pt>
                <c:pt idx="27">
                  <c:v>6.7937795275590544E-3</c:v>
                </c:pt>
                <c:pt idx="28">
                  <c:v>6.6904330708661419E-3</c:v>
                </c:pt>
                <c:pt idx="29">
                  <c:v>5.0639370078740158E-3</c:v>
                </c:pt>
                <c:pt idx="30">
                  <c:v>5.816889763779527E-3</c:v>
                </c:pt>
                <c:pt idx="31">
                  <c:v>6.070354330708661E-3</c:v>
                </c:pt>
                <c:pt idx="32">
                  <c:v>7.6968110236220483E-3</c:v>
                </c:pt>
                <c:pt idx="33">
                  <c:v>7.202244094488189E-3</c:v>
                </c:pt>
                <c:pt idx="34">
                  <c:v>6.8651181102362202E-3</c:v>
                </c:pt>
                <c:pt idx="35">
                  <c:v>9.0550787401574798E-3</c:v>
                </c:pt>
                <c:pt idx="36">
                  <c:v>7.0619685039370076E-3</c:v>
                </c:pt>
                <c:pt idx="37">
                  <c:v>7.1013385826771656E-3</c:v>
                </c:pt>
                <c:pt idx="38">
                  <c:v>4.7366929133858269E-3</c:v>
                </c:pt>
                <c:pt idx="39">
                  <c:v>6.6092125984251971E-3</c:v>
                </c:pt>
                <c:pt idx="40">
                  <c:v>3.4989921259842519E-3</c:v>
                </c:pt>
                <c:pt idx="41">
                  <c:v>4.9827559055118115E-3</c:v>
                </c:pt>
                <c:pt idx="42">
                  <c:v>8.7770472440944873E-3</c:v>
                </c:pt>
                <c:pt idx="43">
                  <c:v>5.9424015748031486E-3</c:v>
                </c:pt>
                <c:pt idx="44">
                  <c:v>6.9807874015748025E-3</c:v>
                </c:pt>
                <c:pt idx="45">
                  <c:v>8.2947637795275607E-3</c:v>
                </c:pt>
                <c:pt idx="46">
                  <c:v>8.9763385826771656E-3</c:v>
                </c:pt>
                <c:pt idx="47">
                  <c:v>9.8523228346456687E-3</c:v>
                </c:pt>
                <c:pt idx="48">
                  <c:v>1.0157440944881888E-2</c:v>
                </c:pt>
                <c:pt idx="49">
                  <c:v>1.0068858267716536E-2</c:v>
                </c:pt>
                <c:pt idx="50">
                  <c:v>9.1288976377952753E-3</c:v>
                </c:pt>
                <c:pt idx="51">
                  <c:v>1.0728307086614174E-2</c:v>
                </c:pt>
                <c:pt idx="52">
                  <c:v>8.0683858267716537E-3</c:v>
                </c:pt>
                <c:pt idx="53">
                  <c:v>8.4202362204724417E-3</c:v>
                </c:pt>
                <c:pt idx="54">
                  <c:v>9.9655118110236231E-3</c:v>
                </c:pt>
                <c:pt idx="55">
                  <c:v>6.7150393700787401E-3</c:v>
                </c:pt>
                <c:pt idx="56">
                  <c:v>1.0086102362204724E-2</c:v>
                </c:pt>
                <c:pt idx="57">
                  <c:v>9.9630708661417322E-3</c:v>
                </c:pt>
                <c:pt idx="58">
                  <c:v>6.3607086614173233E-3</c:v>
                </c:pt>
                <c:pt idx="59">
                  <c:v>1.0484724409448819E-2</c:v>
                </c:pt>
                <c:pt idx="60">
                  <c:v>9.6800787401574804E-3</c:v>
                </c:pt>
                <c:pt idx="61">
                  <c:v>1.0762755905511812E-2</c:v>
                </c:pt>
                <c:pt idx="62">
                  <c:v>1.0563464566929134E-2</c:v>
                </c:pt>
                <c:pt idx="63">
                  <c:v>1.2143188976377953E-2</c:v>
                </c:pt>
                <c:pt idx="64">
                  <c:v>1.5674173228346456E-2</c:v>
                </c:pt>
                <c:pt idx="65">
                  <c:v>1.5504409448818897E-2</c:v>
                </c:pt>
                <c:pt idx="66">
                  <c:v>1.543795275590551E-2</c:v>
                </c:pt>
                <c:pt idx="67">
                  <c:v>1.4416811023622045E-2</c:v>
                </c:pt>
                <c:pt idx="68">
                  <c:v>1.4178110236220473E-2</c:v>
                </c:pt>
                <c:pt idx="69">
                  <c:v>1.356787401574803E-2</c:v>
                </c:pt>
                <c:pt idx="70">
                  <c:v>1.0339527559055119E-2</c:v>
                </c:pt>
                <c:pt idx="71">
                  <c:v>5.1377559055118104E-3</c:v>
                </c:pt>
                <c:pt idx="72">
                  <c:v>6.7617716535433069E-3</c:v>
                </c:pt>
                <c:pt idx="73">
                  <c:v>1.0558543307086615E-2</c:v>
                </c:pt>
                <c:pt idx="74">
                  <c:v>1.3218464566929135E-2</c:v>
                </c:pt>
                <c:pt idx="75">
                  <c:v>1.514759842519685E-2</c:v>
                </c:pt>
                <c:pt idx="76">
                  <c:v>1.6943858267716532E-2</c:v>
                </c:pt>
                <c:pt idx="77">
                  <c:v>1.5666811023622048E-2</c:v>
                </c:pt>
                <c:pt idx="78">
                  <c:v>1.3112677165354331E-2</c:v>
                </c:pt>
                <c:pt idx="79">
                  <c:v>1.3924685039370078E-2</c:v>
                </c:pt>
                <c:pt idx="80">
                  <c:v>1.0236181102362204E-2</c:v>
                </c:pt>
                <c:pt idx="81">
                  <c:v>9.5865748031496063E-3</c:v>
                </c:pt>
                <c:pt idx="82">
                  <c:v>1.1596929133858267E-2</c:v>
                </c:pt>
                <c:pt idx="83">
                  <c:v>1.2010314960629922E-2</c:v>
                </c:pt>
                <c:pt idx="84">
                  <c:v>1.3767204724409451E-2</c:v>
                </c:pt>
                <c:pt idx="85">
                  <c:v>1.0895629921259843E-2</c:v>
                </c:pt>
                <c:pt idx="86">
                  <c:v>1.328E-2</c:v>
                </c:pt>
                <c:pt idx="87">
                  <c:v>1.3156968503937008E-2</c:v>
                </c:pt>
                <c:pt idx="88">
                  <c:v>1.2802637795275589E-2</c:v>
                </c:pt>
                <c:pt idx="89">
                  <c:v>1.5216496062992127E-2</c:v>
                </c:pt>
                <c:pt idx="90">
                  <c:v>1.4999960629921259E-2</c:v>
                </c:pt>
                <c:pt idx="91">
                  <c:v>1.3826259842519686E-2</c:v>
                </c:pt>
                <c:pt idx="92">
                  <c:v>1.094484251968504E-2</c:v>
                </c:pt>
                <c:pt idx="93">
                  <c:v>1.5189448818897637E-2</c:v>
                </c:pt>
                <c:pt idx="94">
                  <c:v>1.4938464566929136E-2</c:v>
                </c:pt>
                <c:pt idx="95">
                  <c:v>1.374259842519685E-2</c:v>
                </c:pt>
                <c:pt idx="96">
                  <c:v>1.6803622047244095E-2</c:v>
                </c:pt>
                <c:pt idx="97">
                  <c:v>2.0450275590551181E-2</c:v>
                </c:pt>
                <c:pt idx="98">
                  <c:v>1.8088070866141732E-2</c:v>
                </c:pt>
                <c:pt idx="99">
                  <c:v>1.8336574803149607E-2</c:v>
                </c:pt>
                <c:pt idx="100">
                  <c:v>1.6525551181102362E-2</c:v>
                </c:pt>
                <c:pt idx="101">
                  <c:v>1.1934015748031495E-2</c:v>
                </c:pt>
                <c:pt idx="102">
                  <c:v>1.7458149606299211E-2</c:v>
                </c:pt>
                <c:pt idx="103">
                  <c:v>1.8848385826771653E-2</c:v>
                </c:pt>
                <c:pt idx="104">
                  <c:v>1.8922204724409447E-2</c:v>
                </c:pt>
                <c:pt idx="105">
                  <c:v>1.7947795275590549E-2</c:v>
                </c:pt>
                <c:pt idx="106">
                  <c:v>1.8176653543307088E-2</c:v>
                </c:pt>
                <c:pt idx="107">
                  <c:v>1.7699291338582678E-2</c:v>
                </c:pt>
                <c:pt idx="108">
                  <c:v>1.592515748031496E-2</c:v>
                </c:pt>
                <c:pt idx="109">
                  <c:v>1.484496062992126E-2</c:v>
                </c:pt>
                <c:pt idx="110">
                  <c:v>1.4574291338582677E-2</c:v>
                </c:pt>
                <c:pt idx="111">
                  <c:v>1.6436968503937006E-2</c:v>
                </c:pt>
                <c:pt idx="112">
                  <c:v>1.7118582677165352E-2</c:v>
                </c:pt>
                <c:pt idx="113">
                  <c:v>1.402311023622047E-2</c:v>
                </c:pt>
                <c:pt idx="114">
                  <c:v>1.846452755905512E-2</c:v>
                </c:pt>
                <c:pt idx="115">
                  <c:v>1.6614133858267717E-2</c:v>
                </c:pt>
                <c:pt idx="116">
                  <c:v>1.7162874015748029E-2</c:v>
                </c:pt>
                <c:pt idx="117">
                  <c:v>1.7150551181102362E-2</c:v>
                </c:pt>
                <c:pt idx="118">
                  <c:v>1.12598031496063E-2</c:v>
                </c:pt>
                <c:pt idx="119">
                  <c:v>1.8949291338582676E-2</c:v>
                </c:pt>
                <c:pt idx="120">
                  <c:v>1.7659921259842518E-2</c:v>
                </c:pt>
                <c:pt idx="121">
                  <c:v>1.5770157480314961E-2</c:v>
                </c:pt>
                <c:pt idx="122">
                  <c:v>2.0755393700787397E-2</c:v>
                </c:pt>
                <c:pt idx="123">
                  <c:v>1.874011811023622E-2</c:v>
                </c:pt>
                <c:pt idx="124">
                  <c:v>1.7706653543307086E-2</c:v>
                </c:pt>
                <c:pt idx="125">
                  <c:v>1.516236220472441E-2</c:v>
                </c:pt>
                <c:pt idx="126">
                  <c:v>1.4141220472440943E-2</c:v>
                </c:pt>
                <c:pt idx="127">
                  <c:v>1.2096417322834646E-2</c:v>
                </c:pt>
                <c:pt idx="128">
                  <c:v>1.0186968503937008E-2</c:v>
                </c:pt>
                <c:pt idx="129">
                  <c:v>1.0558543307086615E-2</c:v>
                </c:pt>
                <c:pt idx="130">
                  <c:v>1.0066417322834646E-2</c:v>
                </c:pt>
                <c:pt idx="131">
                  <c:v>1.3503897637795276E-2</c:v>
                </c:pt>
                <c:pt idx="132">
                  <c:v>1.3932047244094487E-2</c:v>
                </c:pt>
                <c:pt idx="133">
                  <c:v>1.6761771653543308E-2</c:v>
                </c:pt>
                <c:pt idx="134">
                  <c:v>2.2108740157480315E-2</c:v>
                </c:pt>
                <c:pt idx="135">
                  <c:v>1.8629409448818898E-2</c:v>
                </c:pt>
                <c:pt idx="136">
                  <c:v>1.7883818897637797E-2</c:v>
                </c:pt>
                <c:pt idx="137">
                  <c:v>1.7308031496062991E-2</c:v>
                </c:pt>
                <c:pt idx="138">
                  <c:v>1.6441889763779527E-2</c:v>
                </c:pt>
                <c:pt idx="139">
                  <c:v>1.5447795275590551E-2</c:v>
                </c:pt>
                <c:pt idx="140">
                  <c:v>1.4286377952755905E-2</c:v>
                </c:pt>
                <c:pt idx="141">
                  <c:v>1.3186496062992126E-2</c:v>
                </c:pt>
                <c:pt idx="142">
                  <c:v>1.2886299212598425E-2</c:v>
                </c:pt>
                <c:pt idx="143">
                  <c:v>1.2704212598425196E-2</c:v>
                </c:pt>
                <c:pt idx="144">
                  <c:v>1.1131850393700786E-2</c:v>
                </c:pt>
                <c:pt idx="145">
                  <c:v>9.3872834645669298E-3</c:v>
                </c:pt>
                <c:pt idx="146">
                  <c:v>7.9502755905511823E-3</c:v>
                </c:pt>
                <c:pt idx="147">
                  <c:v>7.443385826771654E-3</c:v>
                </c:pt>
                <c:pt idx="148">
                  <c:v>7.5664173228346451E-3</c:v>
                </c:pt>
                <c:pt idx="149">
                  <c:v>5.3296850393700782E-3</c:v>
                </c:pt>
                <c:pt idx="150">
                  <c:v>4.9605905511811025E-3</c:v>
                </c:pt>
                <c:pt idx="151">
                  <c:v>5.2091338582677177E-3</c:v>
                </c:pt>
                <c:pt idx="152">
                  <c:v>4.2470078740157475E-3</c:v>
                </c:pt>
                <c:pt idx="153">
                  <c:v>3.0782244094488187E-3</c:v>
                </c:pt>
                <c:pt idx="154">
                  <c:v>1.0871023622047244E-2</c:v>
                </c:pt>
                <c:pt idx="155">
                  <c:v>7.3474015748031503E-3</c:v>
                </c:pt>
                <c:pt idx="156">
                  <c:v>1.9613661417322834E-2</c:v>
                </c:pt>
                <c:pt idx="157">
                  <c:v>1.5767677165354332E-2</c:v>
                </c:pt>
                <c:pt idx="158">
                  <c:v>1.4596417322834647E-2</c:v>
                </c:pt>
                <c:pt idx="159">
                  <c:v>1.6660905511811024E-2</c:v>
                </c:pt>
                <c:pt idx="160">
                  <c:v>2.0307559055118114E-2</c:v>
                </c:pt>
                <c:pt idx="161">
                  <c:v>2.5398582677165354E-2</c:v>
                </c:pt>
                <c:pt idx="162">
                  <c:v>2.3351338582677166E-2</c:v>
                </c:pt>
                <c:pt idx="163">
                  <c:v>2.4303622047244094E-2</c:v>
                </c:pt>
                <c:pt idx="164">
                  <c:v>2.4426653543307086E-2</c:v>
                </c:pt>
                <c:pt idx="165">
                  <c:v>2.4345433070866142E-2</c:v>
                </c:pt>
                <c:pt idx="166">
                  <c:v>2.1643661417322838E-2</c:v>
                </c:pt>
                <c:pt idx="167">
                  <c:v>2.2999488188976378E-2</c:v>
                </c:pt>
                <c:pt idx="168">
                  <c:v>1.9999960629921258E-2</c:v>
                </c:pt>
                <c:pt idx="169">
                  <c:v>2.4096929133858268E-2</c:v>
                </c:pt>
                <c:pt idx="170">
                  <c:v>2.3479291338582675E-2</c:v>
                </c:pt>
                <c:pt idx="171">
                  <c:v>2.2588543307086612E-2</c:v>
                </c:pt>
                <c:pt idx="172">
                  <c:v>2.2266220472440944E-2</c:v>
                </c:pt>
                <c:pt idx="173">
                  <c:v>2.0253425196850396E-2</c:v>
                </c:pt>
                <c:pt idx="174">
                  <c:v>1.7576259842519683E-2</c:v>
                </c:pt>
                <c:pt idx="175">
                  <c:v>1.9950748031496063E-2</c:v>
                </c:pt>
                <c:pt idx="176">
                  <c:v>1.987692913385827E-2</c:v>
                </c:pt>
                <c:pt idx="177">
                  <c:v>1.8936968503937009E-2</c:v>
                </c:pt>
                <c:pt idx="178">
                  <c:v>2.1235196850393701E-2</c:v>
                </c:pt>
                <c:pt idx="179">
                  <c:v>2.1217992125984252E-2</c:v>
                </c:pt>
                <c:pt idx="180">
                  <c:v>1.7431062992125983E-2</c:v>
                </c:pt>
                <c:pt idx="181">
                  <c:v>2.0063937007874014E-2</c:v>
                </c:pt>
                <c:pt idx="182">
                  <c:v>2.5373976377952759E-2</c:v>
                </c:pt>
                <c:pt idx="183">
                  <c:v>2.7020157480314961E-2</c:v>
                </c:pt>
                <c:pt idx="184">
                  <c:v>2.5423188976377954E-2</c:v>
                </c:pt>
                <c:pt idx="185">
                  <c:v>2.5398582677165354E-2</c:v>
                </c:pt>
                <c:pt idx="186">
                  <c:v>2.2763267716535432E-2</c:v>
                </c:pt>
                <c:pt idx="187">
                  <c:v>2.2194842519685037E-2</c:v>
                </c:pt>
                <c:pt idx="188">
                  <c:v>2.0848897637795273E-2</c:v>
                </c:pt>
                <c:pt idx="189">
                  <c:v>2.0656968503937008E-2</c:v>
                </c:pt>
                <c:pt idx="190">
                  <c:v>1.9424173228346456E-2</c:v>
                </c:pt>
                <c:pt idx="191">
                  <c:v>1.9468464566929137E-2</c:v>
                </c:pt>
                <c:pt idx="192">
                  <c:v>1.8521141732283464E-2</c:v>
                </c:pt>
                <c:pt idx="193">
                  <c:v>1.7224370078740156E-2</c:v>
                </c:pt>
                <c:pt idx="194">
                  <c:v>2.1786377952755905E-2</c:v>
                </c:pt>
                <c:pt idx="195">
                  <c:v>2.2285905511811022E-2</c:v>
                </c:pt>
                <c:pt idx="196">
                  <c:v>2.2209606299212595E-2</c:v>
                </c:pt>
                <c:pt idx="197">
                  <c:v>2.0762755905511812E-2</c:v>
                </c:pt>
                <c:pt idx="198">
                  <c:v>1.9899094488188978E-2</c:v>
                </c:pt>
                <c:pt idx="199">
                  <c:v>2.0044251968503939E-2</c:v>
                </c:pt>
                <c:pt idx="200">
                  <c:v>1.8548188976377951E-2</c:v>
                </c:pt>
                <c:pt idx="201">
                  <c:v>1.8203700787401574E-2</c:v>
                </c:pt>
                <c:pt idx="202">
                  <c:v>1.5575748031496061E-2</c:v>
                </c:pt>
                <c:pt idx="203">
                  <c:v>1.419535433070866E-2</c:v>
                </c:pt>
                <c:pt idx="204">
                  <c:v>1.4805590551181101E-2</c:v>
                </c:pt>
                <c:pt idx="205">
                  <c:v>1.6902047244094488E-2</c:v>
                </c:pt>
                <c:pt idx="206">
                  <c:v>1.4886771653543308E-2</c:v>
                </c:pt>
                <c:pt idx="207">
                  <c:v>1.7305590551181103E-2</c:v>
                </c:pt>
                <c:pt idx="208">
                  <c:v>1.546503937007874E-2</c:v>
                </c:pt>
                <c:pt idx="209">
                  <c:v>1.5120551181102362E-2</c:v>
                </c:pt>
                <c:pt idx="210">
                  <c:v>1.518204724409449E-2</c:v>
                </c:pt>
                <c:pt idx="211">
                  <c:v>1.8225866141732282E-2</c:v>
                </c:pt>
                <c:pt idx="212">
                  <c:v>1.6466496062992126E-2</c:v>
                </c:pt>
                <c:pt idx="213">
                  <c:v>1.7150551181102362E-2</c:v>
                </c:pt>
                <c:pt idx="214">
                  <c:v>1.63803937007874E-2</c:v>
                </c:pt>
                <c:pt idx="215">
                  <c:v>1.6289330708661415E-2</c:v>
                </c:pt>
                <c:pt idx="216">
                  <c:v>1.4461102362204726E-2</c:v>
                </c:pt>
                <c:pt idx="217">
                  <c:v>1.3107755905511808E-2</c:v>
                </c:pt>
                <c:pt idx="218">
                  <c:v>1.2662362204724409E-2</c:v>
                </c:pt>
                <c:pt idx="219">
                  <c:v>1.1786377952755904E-2</c:v>
                </c:pt>
                <c:pt idx="220">
                  <c:v>1.0939921259842519E-2</c:v>
                </c:pt>
                <c:pt idx="221">
                  <c:v>9.1559842519685023E-3</c:v>
                </c:pt>
                <c:pt idx="222">
                  <c:v>9.2298031496062995E-3</c:v>
                </c:pt>
                <c:pt idx="223">
                  <c:v>1.0996535433070866E-2</c:v>
                </c:pt>
                <c:pt idx="224">
                  <c:v>1.5455196850393703E-2</c:v>
                </c:pt>
                <c:pt idx="225">
                  <c:v>1.1828228346456693E-2</c:v>
                </c:pt>
                <c:pt idx="226">
                  <c:v>1.0113149606299212E-2</c:v>
                </c:pt>
                <c:pt idx="227">
                  <c:v>9.9064566929133856E-3</c:v>
                </c:pt>
                <c:pt idx="228">
                  <c:v>8.309527559055117E-3</c:v>
                </c:pt>
                <c:pt idx="229">
                  <c:v>6.0875590551181108E-3</c:v>
                </c:pt>
                <c:pt idx="230">
                  <c:v>7.5983858267716538E-3</c:v>
                </c:pt>
                <c:pt idx="231">
                  <c:v>9.5127559055118108E-3</c:v>
                </c:pt>
                <c:pt idx="232">
                  <c:v>8.4719291338582661E-3</c:v>
                </c:pt>
                <c:pt idx="233">
                  <c:v>1.4650551181102362E-2</c:v>
                </c:pt>
                <c:pt idx="234">
                  <c:v>1.6006377952755904E-2</c:v>
                </c:pt>
                <c:pt idx="235">
                  <c:v>1.9121535433070866E-2</c:v>
                </c:pt>
                <c:pt idx="236">
                  <c:v>1.7192401574803149E-2</c:v>
                </c:pt>
                <c:pt idx="237">
                  <c:v>1.5354291338582677E-2</c:v>
                </c:pt>
                <c:pt idx="238">
                  <c:v>1.4872007874015748E-2</c:v>
                </c:pt>
                <c:pt idx="239">
                  <c:v>1.3491614173228346E-2</c:v>
                </c:pt>
                <c:pt idx="240">
                  <c:v>1.1847913385826771E-2</c:v>
                </c:pt>
                <c:pt idx="241">
                  <c:v>1.4857244094488188E-2</c:v>
                </c:pt>
                <c:pt idx="242">
                  <c:v>1.4559527559055117E-2</c:v>
                </c:pt>
                <c:pt idx="243">
                  <c:v>9.7809842519685029E-3</c:v>
                </c:pt>
                <c:pt idx="244">
                  <c:v>9.8129527559055116E-3</c:v>
                </c:pt>
                <c:pt idx="245">
                  <c:v>9.3651181102362199E-3</c:v>
                </c:pt>
                <c:pt idx="246">
                  <c:v>9.1559842519685023E-3</c:v>
                </c:pt>
                <c:pt idx="247">
                  <c:v>1.0135314960629922E-2</c:v>
                </c:pt>
                <c:pt idx="248">
                  <c:v>1.0066417322834646E-2</c:v>
                </c:pt>
                <c:pt idx="249">
                  <c:v>1.2192401574803148E-2</c:v>
                </c:pt>
                <c:pt idx="250">
                  <c:v>1.6222913385826772E-2</c:v>
                </c:pt>
                <c:pt idx="251">
                  <c:v>1.345224409448819E-2</c:v>
                </c:pt>
                <c:pt idx="252">
                  <c:v>1.1075275590551182E-2</c:v>
                </c:pt>
                <c:pt idx="253">
                  <c:v>9.2273228346456699E-3</c:v>
                </c:pt>
                <c:pt idx="254">
                  <c:v>7.2243700787401567E-3</c:v>
                </c:pt>
                <c:pt idx="255">
                  <c:v>9.6235039370078726E-3</c:v>
                </c:pt>
                <c:pt idx="256">
                  <c:v>9.4930708661417323E-3</c:v>
                </c:pt>
                <c:pt idx="257">
                  <c:v>1.2586102362204725E-2</c:v>
                </c:pt>
                <c:pt idx="258">
                  <c:v>1.2832165354330707E-2</c:v>
                </c:pt>
                <c:pt idx="259">
                  <c:v>1.3944370078740156E-2</c:v>
                </c:pt>
                <c:pt idx="260">
                  <c:v>1.3272598425196848E-2</c:v>
                </c:pt>
                <c:pt idx="261">
                  <c:v>1.0226338582677167E-2</c:v>
                </c:pt>
                <c:pt idx="262">
                  <c:v>1.0957165354330708E-2</c:v>
                </c:pt>
                <c:pt idx="263">
                  <c:v>9.967992125984251E-3</c:v>
                </c:pt>
                <c:pt idx="264">
                  <c:v>8.4227165354330696E-3</c:v>
                </c:pt>
                <c:pt idx="265">
                  <c:v>7.8198425196850385E-3</c:v>
                </c:pt>
                <c:pt idx="266">
                  <c:v>8.5408267716535428E-3</c:v>
                </c:pt>
                <c:pt idx="267">
                  <c:v>8.740118110236221E-3</c:v>
                </c:pt>
                <c:pt idx="268">
                  <c:v>7.204685039370079E-3</c:v>
                </c:pt>
                <c:pt idx="269">
                  <c:v>7.6279133858267716E-3</c:v>
                </c:pt>
                <c:pt idx="270">
                  <c:v>6.3926771653543303E-3</c:v>
                </c:pt>
                <c:pt idx="271">
                  <c:v>7.1284251968503935E-3</c:v>
                </c:pt>
                <c:pt idx="272">
                  <c:v>6.0186614173228349E-3</c:v>
                </c:pt>
                <c:pt idx="273">
                  <c:v>5.0516535433070865E-3</c:v>
                </c:pt>
                <c:pt idx="274">
                  <c:v>4.8548031496062991E-3</c:v>
                </c:pt>
                <c:pt idx="275">
                  <c:v>1.3152047244094489E-2</c:v>
                </c:pt>
                <c:pt idx="276">
                  <c:v>1.3486692913385827E-2</c:v>
                </c:pt>
                <c:pt idx="277">
                  <c:v>1.4935984251968503E-2</c:v>
                </c:pt>
                <c:pt idx="278">
                  <c:v>1.3892677165354332E-2</c:v>
                </c:pt>
                <c:pt idx="279">
                  <c:v>1.2721417322834647E-2</c:v>
                </c:pt>
                <c:pt idx="280">
                  <c:v>1.217515748031496E-2</c:v>
                </c:pt>
                <c:pt idx="281">
                  <c:v>1.2332637795275591E-2</c:v>
                </c:pt>
                <c:pt idx="282">
                  <c:v>1.2731259842519686E-2</c:v>
                </c:pt>
                <c:pt idx="283">
                  <c:v>1.2913346456692914E-2</c:v>
                </c:pt>
                <c:pt idx="284">
                  <c:v>1.1350866141732283E-2</c:v>
                </c:pt>
                <c:pt idx="285">
                  <c:v>1.0898110236220473E-2</c:v>
                </c:pt>
                <c:pt idx="286">
                  <c:v>1.0056574803149608E-2</c:v>
                </c:pt>
                <c:pt idx="287">
                  <c:v>1.547240157480315E-2</c:v>
                </c:pt>
                <c:pt idx="288">
                  <c:v>1.4758818897637794E-2</c:v>
                </c:pt>
                <c:pt idx="289">
                  <c:v>1.361708661417323E-2</c:v>
                </c:pt>
                <c:pt idx="290">
                  <c:v>1.2499960629921258E-2</c:v>
                </c:pt>
                <c:pt idx="291">
                  <c:v>1.3398110236220472E-2</c:v>
                </c:pt>
                <c:pt idx="292">
                  <c:v>1.3511299212598426E-2</c:v>
                </c:pt>
                <c:pt idx="293">
                  <c:v>1.2180078740157479E-2</c:v>
                </c:pt>
                <c:pt idx="294">
                  <c:v>1.2229291338582677E-2</c:v>
                </c:pt>
                <c:pt idx="295">
                  <c:v>1.1085118110236221E-2</c:v>
                </c:pt>
                <c:pt idx="296">
                  <c:v>1.499503937007874E-2</c:v>
                </c:pt>
                <c:pt idx="297">
                  <c:v>1.4094448818897638E-2</c:v>
                </c:pt>
                <c:pt idx="298">
                  <c:v>1.5519173228346457E-2</c:v>
                </c:pt>
                <c:pt idx="299">
                  <c:v>1.3036377952755905E-2</c:v>
                </c:pt>
                <c:pt idx="300">
                  <c:v>1.2039842519685038E-2</c:v>
                </c:pt>
                <c:pt idx="301">
                  <c:v>1.2290826771653543E-2</c:v>
                </c:pt>
                <c:pt idx="302">
                  <c:v>1.3511299212598426E-2</c:v>
                </c:pt>
                <c:pt idx="303">
                  <c:v>1.2167795275590552E-2</c:v>
                </c:pt>
                <c:pt idx="304">
                  <c:v>9.9187795275590563E-3</c:v>
                </c:pt>
                <c:pt idx="305">
                  <c:v>1.5027047244094488E-2</c:v>
                </c:pt>
                <c:pt idx="306">
                  <c:v>1.0782440944881889E-2</c:v>
                </c:pt>
                <c:pt idx="307">
                  <c:v>1.126720472440945E-2</c:v>
                </c:pt>
                <c:pt idx="308">
                  <c:v>1.125488188976378E-2</c:v>
                </c:pt>
                <c:pt idx="309">
                  <c:v>1.0329685039370078E-2</c:v>
                </c:pt>
                <c:pt idx="310">
                  <c:v>1.1277047244094488E-2</c:v>
                </c:pt>
                <c:pt idx="311">
                  <c:v>1.0147598425196851E-2</c:v>
                </c:pt>
                <c:pt idx="312">
                  <c:v>8.5186614173228346E-3</c:v>
                </c:pt>
                <c:pt idx="313">
                  <c:v>8.8164173228346444E-3</c:v>
                </c:pt>
                <c:pt idx="314">
                  <c:v>7.9084251968503921E-3</c:v>
                </c:pt>
                <c:pt idx="315">
                  <c:v>8.4719291338582661E-3</c:v>
                </c:pt>
                <c:pt idx="316">
                  <c:v>7.7780314960629914E-3</c:v>
                </c:pt>
                <c:pt idx="317">
                  <c:v>4.3651181102362206E-3</c:v>
                </c:pt>
                <c:pt idx="318">
                  <c:v>3.7721220472440942E-3</c:v>
                </c:pt>
                <c:pt idx="319">
                  <c:v>7.2809842519685032E-3</c:v>
                </c:pt>
                <c:pt idx="320">
                  <c:v>9.3946456692913377E-3</c:v>
                </c:pt>
                <c:pt idx="321">
                  <c:v>9.4487795275590546E-3</c:v>
                </c:pt>
                <c:pt idx="322">
                  <c:v>1.0816889763779529E-2</c:v>
                </c:pt>
                <c:pt idx="323">
                  <c:v>7.6057874015748031E-3</c:v>
                </c:pt>
                <c:pt idx="324">
                  <c:v>7.0546062992125997E-3</c:v>
                </c:pt>
                <c:pt idx="325">
                  <c:v>6.732244094488189E-3</c:v>
                </c:pt>
                <c:pt idx="326">
                  <c:v>6.3951574803149608E-3</c:v>
                </c:pt>
                <c:pt idx="327">
                  <c:v>1.0516692913385826E-2</c:v>
                </c:pt>
                <c:pt idx="328">
                  <c:v>1.5167283464566928E-2</c:v>
                </c:pt>
                <c:pt idx="329">
                  <c:v>1.0110708661417321E-2</c:v>
                </c:pt>
                <c:pt idx="330">
                  <c:v>9.6161023622047242E-3</c:v>
                </c:pt>
                <c:pt idx="331">
                  <c:v>1.2733740157480314E-2</c:v>
                </c:pt>
                <c:pt idx="332">
                  <c:v>8.6343307086614186E-3</c:v>
                </c:pt>
                <c:pt idx="333">
                  <c:v>8.0093307086614163E-3</c:v>
                </c:pt>
                <c:pt idx="334">
                  <c:v>1.1176141732283465E-2</c:v>
                </c:pt>
                <c:pt idx="335">
                  <c:v>8.2430708661417329E-3</c:v>
                </c:pt>
                <c:pt idx="336">
                  <c:v>8.161889763779526E-3</c:v>
                </c:pt>
                <c:pt idx="337">
                  <c:v>5.8759448818897636E-3</c:v>
                </c:pt>
                <c:pt idx="338">
                  <c:v>5.5831496062992121E-3</c:v>
                </c:pt>
                <c:pt idx="339">
                  <c:v>5.2829527559055123E-3</c:v>
                </c:pt>
                <c:pt idx="340">
                  <c:v>6.7987007874015749E-3</c:v>
                </c:pt>
                <c:pt idx="341">
                  <c:v>1.2135787401574803E-2</c:v>
                </c:pt>
                <c:pt idx="342">
                  <c:v>6.4615748031496062E-3</c:v>
                </c:pt>
                <c:pt idx="343">
                  <c:v>1.1481259842519685E-2</c:v>
                </c:pt>
                <c:pt idx="344">
                  <c:v>1.2118582677165353E-2</c:v>
                </c:pt>
                <c:pt idx="345">
                  <c:v>9.6874803149606305E-3</c:v>
                </c:pt>
                <c:pt idx="346">
                  <c:v>9.9901181102362204E-3</c:v>
                </c:pt>
                <c:pt idx="347">
                  <c:v>1.0989133858267715E-2</c:v>
                </c:pt>
                <c:pt idx="348">
                  <c:v>9.8055905511811019E-3</c:v>
                </c:pt>
                <c:pt idx="349">
                  <c:v>6.1613779527559063E-3</c:v>
                </c:pt>
                <c:pt idx="350">
                  <c:v>3.5285196850393702E-3</c:v>
                </c:pt>
                <c:pt idx="351">
                  <c:v>6.4960236220472445E-3</c:v>
                </c:pt>
                <c:pt idx="352">
                  <c:v>7.4138582677165353E-3</c:v>
                </c:pt>
                <c:pt idx="353">
                  <c:v>7.9994881889763787E-3</c:v>
                </c:pt>
                <c:pt idx="354">
                  <c:v>9.667795275590552E-3</c:v>
                </c:pt>
                <c:pt idx="355">
                  <c:v>7.2465354330708666E-3</c:v>
                </c:pt>
                <c:pt idx="356">
                  <c:v>5.3370866141732283E-3</c:v>
                </c:pt>
                <c:pt idx="357">
                  <c:v>7.3818503937007869E-3</c:v>
                </c:pt>
                <c:pt idx="358">
                  <c:v>2.5516496062992127E-3</c:v>
                </c:pt>
                <c:pt idx="359">
                  <c:v>5.381377952755906E-3</c:v>
                </c:pt>
                <c:pt idx="360">
                  <c:v>5.4256692913385819E-3</c:v>
                </c:pt>
                <c:pt idx="361">
                  <c:v>5.5757480314960629E-3</c:v>
                </c:pt>
                <c:pt idx="362">
                  <c:v>6.3853149606299207E-3</c:v>
                </c:pt>
                <c:pt idx="363">
                  <c:v>6.8454330708661417E-3</c:v>
                </c:pt>
                <c:pt idx="364">
                  <c:v>6.6461417322834643E-3</c:v>
                </c:pt>
                <c:pt idx="365">
                  <c:v>6.3582283464566937E-3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695360"/>
        <c:axId val="135910144"/>
      </c:barChart>
      <c:dateAx>
        <c:axId val="1356953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35910144"/>
        <c:crosses val="autoZero"/>
        <c:auto val="1"/>
        <c:lblOffset val="100"/>
        <c:baseTimeUnit val="days"/>
        <c:noMultiLvlLbl val="0"/>
      </c:dateAx>
      <c:valAx>
        <c:axId val="135910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695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Cumulative </a:t>
            </a:r>
            <a:r>
              <a:rPr lang="en-US" dirty="0"/>
              <a:t>Storage (in)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[WaterBalance2004.xlsx]GuadRiver04!$L$4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[WaterBalance2004.xlsx]GuadRiver04!$A$5:$A$370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[WaterBalance2004.xlsx]GuadRiver04!$L$5:$L$370</c:f>
              <c:numCache>
                <c:formatCode>General</c:formatCode>
                <c:ptCount val="366"/>
                <c:pt idx="0">
                  <c:v>0</c:v>
                </c:pt>
                <c:pt idx="1">
                  <c:v>-1.406763920422356E-2</c:v>
                </c:pt>
                <c:pt idx="2">
                  <c:v>-2.7483893488862515E-2</c:v>
                </c:pt>
                <c:pt idx="3">
                  <c:v>-4.0014359401914883E-2</c:v>
                </c:pt>
                <c:pt idx="4">
                  <c:v>-5.4060285142911703E-2</c:v>
                </c:pt>
                <c:pt idx="5">
                  <c:v>-6.6799024663436082E-2</c:v>
                </c:pt>
                <c:pt idx="6">
                  <c:v>-7.8619639579336487E-2</c:v>
                </c:pt>
                <c:pt idx="7">
                  <c:v>-2.3288600808354633E-2</c:v>
                </c:pt>
                <c:pt idx="8">
                  <c:v>-3.2734730868835361E-2</c:v>
                </c:pt>
                <c:pt idx="9">
                  <c:v>-4.5242415587550329E-2</c:v>
                </c:pt>
                <c:pt idx="10">
                  <c:v>-5.6976908456206642E-2</c:v>
                </c:pt>
                <c:pt idx="11">
                  <c:v>-6.8232295485526354E-2</c:v>
                </c:pt>
                <c:pt idx="12">
                  <c:v>-7.9371478853763791E-2</c:v>
                </c:pt>
                <c:pt idx="13">
                  <c:v>-9.0070330817913435E-2</c:v>
                </c:pt>
                <c:pt idx="14">
                  <c:v>9.088530318828375E-2</c:v>
                </c:pt>
                <c:pt idx="15">
                  <c:v>0.20234485920134981</c:v>
                </c:pt>
                <c:pt idx="16">
                  <c:v>1.0540680819483745</c:v>
                </c:pt>
                <c:pt idx="17">
                  <c:v>1.036340967395851</c:v>
                </c:pt>
                <c:pt idx="18">
                  <c:v>1.0135581964105913</c:v>
                </c:pt>
                <c:pt idx="19">
                  <c:v>0.99114570604536822</c:v>
                </c:pt>
                <c:pt idx="20">
                  <c:v>0.97019372174380736</c:v>
                </c:pt>
                <c:pt idx="21">
                  <c:v>0.94989790241544136</c:v>
                </c:pt>
                <c:pt idx="22">
                  <c:v>0.95196184767846437</c:v>
                </c:pt>
                <c:pt idx="23">
                  <c:v>1.039155904958911</c:v>
                </c:pt>
                <c:pt idx="24">
                  <c:v>1.4748268805963689</c:v>
                </c:pt>
                <c:pt idx="25">
                  <c:v>1.448713097770935</c:v>
                </c:pt>
                <c:pt idx="26">
                  <c:v>1.4287640095548158</c:v>
                </c:pt>
                <c:pt idx="27">
                  <c:v>1.4057060356846505</c:v>
                </c:pt>
                <c:pt idx="28">
                  <c:v>1.3823794620388108</c:v>
                </c:pt>
                <c:pt idx="29">
                  <c:v>1.4196676184062063</c:v>
                </c:pt>
                <c:pt idx="30">
                  <c:v>1.3984832771874065</c:v>
                </c:pt>
                <c:pt idx="31">
                  <c:v>1.3768432294966684</c:v>
                </c:pt>
                <c:pt idx="32">
                  <c:v>1.3957465219342602</c:v>
                </c:pt>
                <c:pt idx="33">
                  <c:v>1.3743765077159633</c:v>
                </c:pt>
                <c:pt idx="34">
                  <c:v>1.3588505994805782</c:v>
                </c:pt>
                <c:pt idx="35">
                  <c:v>1.6218164799972454</c:v>
                </c:pt>
                <c:pt idx="36">
                  <c:v>1.6015335135973436</c:v>
                </c:pt>
                <c:pt idx="37">
                  <c:v>1.5814140568818111</c:v>
                </c:pt>
                <c:pt idx="38">
                  <c:v>1.5639973787740857</c:v>
                </c:pt>
                <c:pt idx="39">
                  <c:v>1.5453591158625406</c:v>
                </c:pt>
                <c:pt idx="40">
                  <c:v>1.6468895762971172</c:v>
                </c:pt>
                <c:pt idx="41">
                  <c:v>2.0196643156558016</c:v>
                </c:pt>
                <c:pt idx="42">
                  <c:v>2.1298521311972638</c:v>
                </c:pt>
                <c:pt idx="43">
                  <c:v>2.112300485534504</c:v>
                </c:pt>
                <c:pt idx="44">
                  <c:v>2.2368362470794838</c:v>
                </c:pt>
                <c:pt idx="45">
                  <c:v>2.2129873681282333</c:v>
                </c:pt>
                <c:pt idx="46">
                  <c:v>2.1879159016722078</c:v>
                </c:pt>
                <c:pt idx="47">
                  <c:v>2.1619346376703623</c:v>
                </c:pt>
                <c:pt idx="48">
                  <c:v>2.136020201790648</c:v>
                </c:pt>
                <c:pt idx="49">
                  <c:v>2.1105324815266147</c:v>
                </c:pt>
                <c:pt idx="50">
                  <c:v>2.0863904814187215</c:v>
                </c:pt>
                <c:pt idx="51">
                  <c:v>2.0612238978574862</c:v>
                </c:pt>
                <c:pt idx="52">
                  <c:v>2.0392582482577182</c:v>
                </c:pt>
                <c:pt idx="53">
                  <c:v>2.0190822468846217</c:v>
                </c:pt>
                <c:pt idx="54">
                  <c:v>2.3923001017961627</c:v>
                </c:pt>
                <c:pt idx="55">
                  <c:v>2.7149920961697576</c:v>
                </c:pt>
                <c:pt idx="56">
                  <c:v>2.691448302854627</c:v>
                </c:pt>
                <c:pt idx="57">
                  <c:v>2.6675879682154893</c:v>
                </c:pt>
                <c:pt idx="58">
                  <c:v>2.646687543197896</c:v>
                </c:pt>
                <c:pt idx="59">
                  <c:v>2.6271666455957825</c:v>
                </c:pt>
                <c:pt idx="60">
                  <c:v>2.6037583695518869</c:v>
                </c:pt>
                <c:pt idx="61">
                  <c:v>2.5868834685579158</c:v>
                </c:pt>
                <c:pt idx="62">
                  <c:v>2.5832905024451644</c:v>
                </c:pt>
                <c:pt idx="63">
                  <c:v>2.5901201688110529</c:v>
                </c:pt>
                <c:pt idx="64">
                  <c:v>2.7256674281419269</c:v>
                </c:pt>
                <c:pt idx="65">
                  <c:v>2.6979564196126904</c:v>
                </c:pt>
                <c:pt idx="66">
                  <c:v>2.670278054482516</c:v>
                </c:pt>
                <c:pt idx="67">
                  <c:v>2.6439589640231405</c:v>
                </c:pt>
                <c:pt idx="68">
                  <c:v>2.618013827526573</c:v>
                </c:pt>
                <c:pt idx="69">
                  <c:v>2.5926451139566264</c:v>
                </c:pt>
                <c:pt idx="70">
                  <c:v>2.5737033107552505</c:v>
                </c:pt>
                <c:pt idx="71">
                  <c:v>2.6149804965190278</c:v>
                </c:pt>
                <c:pt idx="72">
                  <c:v>3.0173502130318419</c:v>
                </c:pt>
                <c:pt idx="73">
                  <c:v>3.1393344963302146</c:v>
                </c:pt>
                <c:pt idx="74">
                  <c:v>3.4501083290284864</c:v>
                </c:pt>
                <c:pt idx="75">
                  <c:v>3.4420107319041748</c:v>
                </c:pt>
                <c:pt idx="76">
                  <c:v>3.4072134544828283</c:v>
                </c:pt>
                <c:pt idx="77">
                  <c:v>3.3732198381916541</c:v>
                </c:pt>
                <c:pt idx="78">
                  <c:v>3.3421592640006641</c:v>
                </c:pt>
                <c:pt idx="79">
                  <c:v>3.3103316408326262</c:v>
                </c:pt>
                <c:pt idx="80">
                  <c:v>3.2822992817054661</c:v>
                </c:pt>
                <c:pt idx="81">
                  <c:v>3.2843675840584536</c:v>
                </c:pt>
                <c:pt idx="82">
                  <c:v>3.2566417137573955</c:v>
                </c:pt>
                <c:pt idx="83">
                  <c:v>3.2428531497667747</c:v>
                </c:pt>
                <c:pt idx="84">
                  <c:v>3.2155887305256932</c:v>
                </c:pt>
                <c:pt idx="85">
                  <c:v>3.1903638586722813</c:v>
                </c:pt>
                <c:pt idx="86">
                  <c:v>3.1662379983135924</c:v>
                </c:pt>
                <c:pt idx="87">
                  <c:v>3.1388794463919951</c:v>
                </c:pt>
                <c:pt idx="88">
                  <c:v>3.1515011252306593</c:v>
                </c:pt>
                <c:pt idx="89">
                  <c:v>3.2468008190411779</c:v>
                </c:pt>
                <c:pt idx="90">
                  <c:v>3.2189179934538075</c:v>
                </c:pt>
                <c:pt idx="91">
                  <c:v>3.1923441218292452</c:v>
                </c:pt>
                <c:pt idx="92">
                  <c:v>3.1686516675275174</c:v>
                </c:pt>
                <c:pt idx="93">
                  <c:v>3.9375633580044793</c:v>
                </c:pt>
                <c:pt idx="94">
                  <c:v>3.908766126503723</c:v>
                </c:pt>
                <c:pt idx="95">
                  <c:v>4.5360828886813049</c:v>
                </c:pt>
                <c:pt idx="96">
                  <c:v>5.0251114051267702</c:v>
                </c:pt>
                <c:pt idx="97">
                  <c:v>5.4570879125496186</c:v>
                </c:pt>
                <c:pt idx="98">
                  <c:v>5.4185802847798046</c:v>
                </c:pt>
                <c:pt idx="99">
                  <c:v>5.3792000634189368</c:v>
                </c:pt>
                <c:pt idx="100">
                  <c:v>5.3415412035806016</c:v>
                </c:pt>
                <c:pt idx="101">
                  <c:v>6.3343173211835468</c:v>
                </c:pt>
                <c:pt idx="102">
                  <c:v>6.648579451200967</c:v>
                </c:pt>
                <c:pt idx="103">
                  <c:v>6.6514440674242845</c:v>
                </c:pt>
                <c:pt idx="104">
                  <c:v>6.6118957534504164</c:v>
                </c:pt>
                <c:pt idx="105">
                  <c:v>6.5731527824561091</c:v>
                </c:pt>
                <c:pt idx="106">
                  <c:v>6.5342823930756397</c:v>
                </c:pt>
                <c:pt idx="107">
                  <c:v>6.4961260589568557</c:v>
                </c:pt>
                <c:pt idx="108">
                  <c:v>6.4599577562153545</c:v>
                </c:pt>
                <c:pt idx="109">
                  <c:v>6.4250702500089512</c:v>
                </c:pt>
                <c:pt idx="110">
                  <c:v>6.3909706146944893</c:v>
                </c:pt>
                <c:pt idx="111">
                  <c:v>6.3647825823456836</c:v>
                </c:pt>
                <c:pt idx="112">
                  <c:v>6.3278155961776452</c:v>
                </c:pt>
                <c:pt idx="113">
                  <c:v>6.2941469622136612</c:v>
                </c:pt>
                <c:pt idx="114">
                  <c:v>7.0236744813331082</c:v>
                </c:pt>
                <c:pt idx="115">
                  <c:v>7.1241282884575812</c:v>
                </c:pt>
                <c:pt idx="116">
                  <c:v>7.2989217242964122</c:v>
                </c:pt>
                <c:pt idx="117">
                  <c:v>7.2625252022354267</c:v>
                </c:pt>
                <c:pt idx="118">
                  <c:v>7.231315555713393</c:v>
                </c:pt>
                <c:pt idx="119">
                  <c:v>7.6657448124329406</c:v>
                </c:pt>
                <c:pt idx="120">
                  <c:v>7.6283041142699286</c:v>
                </c:pt>
                <c:pt idx="121">
                  <c:v>7.7065211552010693</c:v>
                </c:pt>
                <c:pt idx="122">
                  <c:v>8.1858756706998097</c:v>
                </c:pt>
                <c:pt idx="123">
                  <c:v>8.1468813895724814</c:v>
                </c:pt>
                <c:pt idx="124">
                  <c:v>8.1090896394813399</c:v>
                </c:pt>
                <c:pt idx="125">
                  <c:v>8.0739774339041883</c:v>
                </c:pt>
                <c:pt idx="126">
                  <c:v>8.0397511168839131</c:v>
                </c:pt>
                <c:pt idx="127">
                  <c:v>8.0075357897193928</c:v>
                </c:pt>
                <c:pt idx="128">
                  <c:v>8.0707883928956328</c:v>
                </c:pt>
                <c:pt idx="129">
                  <c:v>8.1191178914394388</c:v>
                </c:pt>
                <c:pt idx="130">
                  <c:v>8.2077389534352463</c:v>
                </c:pt>
                <c:pt idx="131">
                  <c:v>8.2243997004704248</c:v>
                </c:pt>
                <c:pt idx="132">
                  <c:v>8.6162440639490612</c:v>
                </c:pt>
                <c:pt idx="133">
                  <c:v>8.6084217346578864</c:v>
                </c:pt>
                <c:pt idx="134">
                  <c:v>9.9191538151026819</c:v>
                </c:pt>
                <c:pt idx="135">
                  <c:v>9.8814198946277241</c:v>
                </c:pt>
                <c:pt idx="136">
                  <c:v>9.844533004585502</c:v>
                </c:pt>
                <c:pt idx="137">
                  <c:v>9.8082557152387064</c:v>
                </c:pt>
                <c:pt idx="138">
                  <c:v>9.7755293545658937</c:v>
                </c:pt>
                <c:pt idx="139">
                  <c:v>9.7425214372517672</c:v>
                </c:pt>
                <c:pt idx="140">
                  <c:v>9.7099758806191616</c:v>
                </c:pt>
                <c:pt idx="141">
                  <c:v>9.6836932149572394</c:v>
                </c:pt>
                <c:pt idx="142">
                  <c:v>9.6527844301217538</c:v>
                </c:pt>
                <c:pt idx="143">
                  <c:v>9.6223620515451049</c:v>
                </c:pt>
                <c:pt idx="144">
                  <c:v>9.5937825415239928</c:v>
                </c:pt>
                <c:pt idx="145">
                  <c:v>9.56704903831357</c:v>
                </c:pt>
                <c:pt idx="146">
                  <c:v>9.542023049327975</c:v>
                </c:pt>
                <c:pt idx="147">
                  <c:v>9.5178420830446751</c:v>
                </c:pt>
                <c:pt idx="148">
                  <c:v>9.5127407569704552</c:v>
                </c:pt>
                <c:pt idx="149">
                  <c:v>9.4912483174700331</c:v>
                </c:pt>
                <c:pt idx="150">
                  <c:v>9.4700911591639496</c:v>
                </c:pt>
                <c:pt idx="151">
                  <c:v>9.4484103907281956</c:v>
                </c:pt>
                <c:pt idx="152">
                  <c:v>9.4608687154963285</c:v>
                </c:pt>
                <c:pt idx="153">
                  <c:v>9.440434518139817</c:v>
                </c:pt>
                <c:pt idx="154">
                  <c:v>9.6244506604551106</c:v>
                </c:pt>
                <c:pt idx="155">
                  <c:v>9.602410794436512</c:v>
                </c:pt>
                <c:pt idx="156">
                  <c:v>10.178793882697022</c:v>
                </c:pt>
                <c:pt idx="157">
                  <c:v>10.145172786378037</c:v>
                </c:pt>
                <c:pt idx="158">
                  <c:v>10.112420022658817</c:v>
                </c:pt>
                <c:pt idx="159">
                  <c:v>10.790416068417567</c:v>
                </c:pt>
                <c:pt idx="160">
                  <c:v>11.901928250017665</c:v>
                </c:pt>
                <c:pt idx="161">
                  <c:v>13.393718564412703</c:v>
                </c:pt>
                <c:pt idx="162">
                  <c:v>13.441258260237628</c:v>
                </c:pt>
                <c:pt idx="163">
                  <c:v>13.479971656849955</c:v>
                </c:pt>
                <c:pt idx="164">
                  <c:v>13.530523495326916</c:v>
                </c:pt>
                <c:pt idx="165">
                  <c:v>13.493345699198583</c:v>
                </c:pt>
                <c:pt idx="166">
                  <c:v>13.459126851429271</c:v>
                </c:pt>
                <c:pt idx="167">
                  <c:v>13.669841389343157</c:v>
                </c:pt>
                <c:pt idx="168">
                  <c:v>13.73254229385865</c:v>
                </c:pt>
                <c:pt idx="169">
                  <c:v>13.758127635985469</c:v>
                </c:pt>
                <c:pt idx="170">
                  <c:v>13.714258928454388</c:v>
                </c:pt>
                <c:pt idx="171">
                  <c:v>13.671363285857467</c:v>
                </c:pt>
                <c:pt idx="172">
                  <c:v>13.62907883535939</c:v>
                </c:pt>
                <c:pt idx="173">
                  <c:v>13.624966956094015</c:v>
                </c:pt>
                <c:pt idx="174">
                  <c:v>13.970336466132544</c:v>
                </c:pt>
                <c:pt idx="175">
                  <c:v>14.08043783216856</c:v>
                </c:pt>
                <c:pt idx="176">
                  <c:v>14.231746717602466</c:v>
                </c:pt>
                <c:pt idx="177">
                  <c:v>14.797374258849908</c:v>
                </c:pt>
                <c:pt idx="178">
                  <c:v>14.986632064911054</c:v>
                </c:pt>
                <c:pt idx="179">
                  <c:v>15.358896873386005</c:v>
                </c:pt>
                <c:pt idx="180">
                  <c:v>15.442893009236061</c:v>
                </c:pt>
                <c:pt idx="181">
                  <c:v>16.463450838143078</c:v>
                </c:pt>
                <c:pt idx="182">
                  <c:v>16.892907536812533</c:v>
                </c:pt>
                <c:pt idx="183">
                  <c:v>16.852340518170379</c:v>
                </c:pt>
                <c:pt idx="184">
                  <c:v>16.808861030277264</c:v>
                </c:pt>
                <c:pt idx="185">
                  <c:v>16.764696069512475</c:v>
                </c:pt>
                <c:pt idx="186">
                  <c:v>16.723166423708317</c:v>
                </c:pt>
                <c:pt idx="187">
                  <c:v>16.68223901639486</c:v>
                </c:pt>
                <c:pt idx="188">
                  <c:v>16.643787187218109</c:v>
                </c:pt>
                <c:pt idx="189">
                  <c:v>16.604645996951561</c:v>
                </c:pt>
                <c:pt idx="190">
                  <c:v>16.567011021001818</c:v>
                </c:pt>
                <c:pt idx="191">
                  <c:v>16.547188112941335</c:v>
                </c:pt>
                <c:pt idx="192">
                  <c:v>16.654090435066813</c:v>
                </c:pt>
                <c:pt idx="193">
                  <c:v>16.740860912545951</c:v>
                </c:pt>
                <c:pt idx="194">
                  <c:v>16.699936082780326</c:v>
                </c:pt>
                <c:pt idx="195">
                  <c:v>16.658478039654675</c:v>
                </c:pt>
                <c:pt idx="196">
                  <c:v>16.617130109035472</c:v>
                </c:pt>
                <c:pt idx="197">
                  <c:v>16.57719521551612</c:v>
                </c:pt>
                <c:pt idx="198">
                  <c:v>16.538022543532534</c:v>
                </c:pt>
                <c:pt idx="199">
                  <c:v>16.498715731824539</c:v>
                </c:pt>
                <c:pt idx="200">
                  <c:v>16.464580604354943</c:v>
                </c:pt>
                <c:pt idx="201">
                  <c:v>16.428215484759363</c:v>
                </c:pt>
                <c:pt idx="202">
                  <c:v>16.393569038995579</c:v>
                </c:pt>
                <c:pt idx="203">
                  <c:v>16.420903594438698</c:v>
                </c:pt>
                <c:pt idx="204">
                  <c:v>16.43204072589187</c:v>
                </c:pt>
                <c:pt idx="205">
                  <c:v>16.555826890048007</c:v>
                </c:pt>
                <c:pt idx="206">
                  <c:v>16.52240156819342</c:v>
                </c:pt>
                <c:pt idx="207">
                  <c:v>16.892228407388256</c:v>
                </c:pt>
                <c:pt idx="208">
                  <c:v>16.859794026254228</c:v>
                </c:pt>
                <c:pt idx="209">
                  <c:v>16.828537177823165</c:v>
                </c:pt>
                <c:pt idx="210">
                  <c:v>16.819178578486923</c:v>
                </c:pt>
                <c:pt idx="211">
                  <c:v>17.319533038665679</c:v>
                </c:pt>
                <c:pt idx="212">
                  <c:v>17.349645080314694</c:v>
                </c:pt>
                <c:pt idx="213">
                  <c:v>17.337323353787301</c:v>
                </c:pt>
                <c:pt idx="214">
                  <c:v>17.401447853623285</c:v>
                </c:pt>
                <c:pt idx="215">
                  <c:v>17.404261785610384</c:v>
                </c:pt>
                <c:pt idx="216">
                  <c:v>17.37258971667773</c:v>
                </c:pt>
                <c:pt idx="217">
                  <c:v>17.342440060671027</c:v>
                </c:pt>
                <c:pt idx="218">
                  <c:v>17.31314434269515</c:v>
                </c:pt>
                <c:pt idx="219">
                  <c:v>17.479972521621267</c:v>
                </c:pt>
                <c:pt idx="220">
                  <c:v>17.523125458723126</c:v>
                </c:pt>
                <c:pt idx="221">
                  <c:v>17.568416753489249</c:v>
                </c:pt>
                <c:pt idx="222">
                  <c:v>17.555241113517727</c:v>
                </c:pt>
                <c:pt idx="223">
                  <c:v>17.649150642377666</c:v>
                </c:pt>
                <c:pt idx="224">
                  <c:v>17.817941172588085</c:v>
                </c:pt>
                <c:pt idx="225">
                  <c:v>17.790457389188351</c:v>
                </c:pt>
                <c:pt idx="226">
                  <c:v>17.764910432048794</c:v>
                </c:pt>
                <c:pt idx="227">
                  <c:v>17.738592750055826</c:v>
                </c:pt>
                <c:pt idx="228">
                  <c:v>17.713139882514024</c:v>
                </c:pt>
                <c:pt idx="229">
                  <c:v>17.689367970774533</c:v>
                </c:pt>
                <c:pt idx="230">
                  <c:v>17.663273713210952</c:v>
                </c:pt>
                <c:pt idx="231">
                  <c:v>17.751448178562768</c:v>
                </c:pt>
                <c:pt idx="232">
                  <c:v>17.724436555030181</c:v>
                </c:pt>
                <c:pt idx="233">
                  <c:v>17.730305283701647</c:v>
                </c:pt>
                <c:pt idx="234">
                  <c:v>17.80053019936641</c:v>
                </c:pt>
                <c:pt idx="235">
                  <c:v>18.446054074741344</c:v>
                </c:pt>
                <c:pt idx="236">
                  <c:v>18.466696398015422</c:v>
                </c:pt>
                <c:pt idx="237">
                  <c:v>18.434327179358693</c:v>
                </c:pt>
                <c:pt idx="238">
                  <c:v>18.402992148272915</c:v>
                </c:pt>
                <c:pt idx="239">
                  <c:v>18.37303345999397</c:v>
                </c:pt>
                <c:pt idx="240">
                  <c:v>18.345040394994971</c:v>
                </c:pt>
                <c:pt idx="241">
                  <c:v>18.585494423251461</c:v>
                </c:pt>
                <c:pt idx="242">
                  <c:v>18.647734323109894</c:v>
                </c:pt>
                <c:pt idx="243">
                  <c:v>18.641986619082918</c:v>
                </c:pt>
                <c:pt idx="244">
                  <c:v>18.655533195474103</c:v>
                </c:pt>
                <c:pt idx="245">
                  <c:v>18.634245385118763</c:v>
                </c:pt>
                <c:pt idx="246">
                  <c:v>18.631787451049401</c:v>
                </c:pt>
                <c:pt idx="247">
                  <c:v>18.642434426888734</c:v>
                </c:pt>
                <c:pt idx="248">
                  <c:v>18.875527032505751</c:v>
                </c:pt>
                <c:pt idx="249">
                  <c:v>18.868047450066143</c:v>
                </c:pt>
                <c:pt idx="250">
                  <c:v>19.122353615514456</c:v>
                </c:pt>
                <c:pt idx="251">
                  <c:v>19.092570055254441</c:v>
                </c:pt>
                <c:pt idx="252">
                  <c:v>19.06512914543973</c:v>
                </c:pt>
                <c:pt idx="253">
                  <c:v>19.04014482767025</c:v>
                </c:pt>
                <c:pt idx="254">
                  <c:v>19.023327062432351</c:v>
                </c:pt>
                <c:pt idx="255">
                  <c:v>19.000759512206681</c:v>
                </c:pt>
                <c:pt idx="256">
                  <c:v>18.976392264628526</c:v>
                </c:pt>
                <c:pt idx="257">
                  <c:v>19.335532575860555</c:v>
                </c:pt>
                <c:pt idx="258">
                  <c:v>19.639051863183386</c:v>
                </c:pt>
                <c:pt idx="259">
                  <c:v>19.632098709848488</c:v>
                </c:pt>
                <c:pt idx="260">
                  <c:v>19.612049471537045</c:v>
                </c:pt>
                <c:pt idx="261">
                  <c:v>19.587892055887519</c:v>
                </c:pt>
                <c:pt idx="262">
                  <c:v>19.570170664003616</c:v>
                </c:pt>
                <c:pt idx="263">
                  <c:v>19.54693076260472</c:v>
                </c:pt>
                <c:pt idx="264">
                  <c:v>19.524779848765551</c:v>
                </c:pt>
                <c:pt idx="265">
                  <c:v>19.514345784745778</c:v>
                </c:pt>
                <c:pt idx="266">
                  <c:v>19.538751877201296</c:v>
                </c:pt>
                <c:pt idx="267">
                  <c:v>19.552662659582094</c:v>
                </c:pt>
                <c:pt idx="268">
                  <c:v>19.527461196990703</c:v>
                </c:pt>
                <c:pt idx="269">
                  <c:v>19.646794622339836</c:v>
                </c:pt>
                <c:pt idx="270">
                  <c:v>19.63194275528706</c:v>
                </c:pt>
                <c:pt idx="271">
                  <c:v>19.656302080687794</c:v>
                </c:pt>
                <c:pt idx="272">
                  <c:v>19.632297659474354</c:v>
                </c:pt>
                <c:pt idx="273">
                  <c:v>19.609324960189713</c:v>
                </c:pt>
                <c:pt idx="274">
                  <c:v>19.586671826469154</c:v>
                </c:pt>
                <c:pt idx="275">
                  <c:v>20.26630923954739</c:v>
                </c:pt>
                <c:pt idx="276">
                  <c:v>21.224411669293406</c:v>
                </c:pt>
                <c:pt idx="277">
                  <c:v>21.212934498343998</c:v>
                </c:pt>
                <c:pt idx="278">
                  <c:v>21.215486022434629</c:v>
                </c:pt>
                <c:pt idx="279">
                  <c:v>21.197689475515542</c:v>
                </c:pt>
                <c:pt idx="280">
                  <c:v>21.324233451902202</c:v>
                </c:pt>
                <c:pt idx="281">
                  <c:v>21.458394684021648</c:v>
                </c:pt>
                <c:pt idx="282">
                  <c:v>21.442381051493417</c:v>
                </c:pt>
                <c:pt idx="283">
                  <c:v>21.413014305958484</c:v>
                </c:pt>
                <c:pt idx="284">
                  <c:v>21.385263992298739</c:v>
                </c:pt>
                <c:pt idx="285">
                  <c:v>21.358270754189171</c:v>
                </c:pt>
                <c:pt idx="286">
                  <c:v>21.331578038811049</c:v>
                </c:pt>
                <c:pt idx="287">
                  <c:v>22.514920114513508</c:v>
                </c:pt>
                <c:pt idx="288">
                  <c:v>22.481924400573313</c:v>
                </c:pt>
                <c:pt idx="289">
                  <c:v>22.448999923169893</c:v>
                </c:pt>
                <c:pt idx="290">
                  <c:v>22.416347239404434</c:v>
                </c:pt>
                <c:pt idx="291">
                  <c:v>22.382525899681863</c:v>
                </c:pt>
                <c:pt idx="292">
                  <c:v>22.34869281086447</c:v>
                </c:pt>
                <c:pt idx="293">
                  <c:v>22.316123315931815</c:v>
                </c:pt>
                <c:pt idx="294">
                  <c:v>22.283234102049921</c:v>
                </c:pt>
                <c:pt idx="295">
                  <c:v>22.25142143480867</c:v>
                </c:pt>
                <c:pt idx="296">
                  <c:v>23.409345460767955</c:v>
                </c:pt>
                <c:pt idx="297">
                  <c:v>23.964260628459524</c:v>
                </c:pt>
                <c:pt idx="298">
                  <c:v>24.435833748906997</c:v>
                </c:pt>
                <c:pt idx="299">
                  <c:v>24.402749000233179</c:v>
                </c:pt>
                <c:pt idx="300">
                  <c:v>24.415198819341402</c:v>
                </c:pt>
                <c:pt idx="301">
                  <c:v>24.507950668882362</c:v>
                </c:pt>
                <c:pt idx="302">
                  <c:v>24.479377102307389</c:v>
                </c:pt>
                <c:pt idx="303">
                  <c:v>24.447225650365517</c:v>
                </c:pt>
                <c:pt idx="304">
                  <c:v>24.417664764171679</c:v>
                </c:pt>
                <c:pt idx="305">
                  <c:v>25.402142272083555</c:v>
                </c:pt>
                <c:pt idx="306">
                  <c:v>25.782109650821198</c:v>
                </c:pt>
                <c:pt idx="307">
                  <c:v>25.752021611684153</c:v>
                </c:pt>
                <c:pt idx="308">
                  <c:v>25.722067978294469</c:v>
                </c:pt>
                <c:pt idx="309">
                  <c:v>25.692025142939631</c:v>
                </c:pt>
                <c:pt idx="310">
                  <c:v>25.660291052915337</c:v>
                </c:pt>
                <c:pt idx="311">
                  <c:v>25.629821664885345</c:v>
                </c:pt>
                <c:pt idx="312">
                  <c:v>25.600676894218562</c:v>
                </c:pt>
                <c:pt idx="313">
                  <c:v>25.571335807527824</c:v>
                </c:pt>
                <c:pt idx="314">
                  <c:v>25.543308472489286</c:v>
                </c:pt>
                <c:pt idx="315">
                  <c:v>25.516455525547752</c:v>
                </c:pt>
                <c:pt idx="316">
                  <c:v>25.489090982307676</c:v>
                </c:pt>
                <c:pt idx="317">
                  <c:v>25.464417244855337</c:v>
                </c:pt>
                <c:pt idx="318">
                  <c:v>25.508943153164264</c:v>
                </c:pt>
                <c:pt idx="319">
                  <c:v>26.13960136901968</c:v>
                </c:pt>
                <c:pt idx="320">
                  <c:v>26.242197374403325</c:v>
                </c:pt>
                <c:pt idx="321">
                  <c:v>27.65954952712304</c:v>
                </c:pt>
                <c:pt idx="322">
                  <c:v>28.430205650760499</c:v>
                </c:pt>
                <c:pt idx="323">
                  <c:v>28.402244260460279</c:v>
                </c:pt>
                <c:pt idx="324">
                  <c:v>28.43058176794143</c:v>
                </c:pt>
                <c:pt idx="325">
                  <c:v>28.980229916551412</c:v>
                </c:pt>
                <c:pt idx="326">
                  <c:v>30.239438616055345</c:v>
                </c:pt>
                <c:pt idx="327">
                  <c:v>31.977069312082147</c:v>
                </c:pt>
                <c:pt idx="328">
                  <c:v>32.255609001298261</c:v>
                </c:pt>
                <c:pt idx="329">
                  <c:v>32.224398797273466</c:v>
                </c:pt>
                <c:pt idx="330">
                  <c:v>32.193683199547877</c:v>
                </c:pt>
                <c:pt idx="331">
                  <c:v>32.163652735824137</c:v>
                </c:pt>
                <c:pt idx="332">
                  <c:v>32.134155602809052</c:v>
                </c:pt>
                <c:pt idx="333">
                  <c:v>32.105158474190851</c:v>
                </c:pt>
                <c:pt idx="334">
                  <c:v>32.169770936123832</c:v>
                </c:pt>
                <c:pt idx="335">
                  <c:v>32.152958454238252</c:v>
                </c:pt>
                <c:pt idx="336">
                  <c:v>32.123764695698796</c:v>
                </c:pt>
                <c:pt idx="337">
                  <c:v>32.097093575098192</c:v>
                </c:pt>
                <c:pt idx="338">
                  <c:v>32.077621965245285</c:v>
                </c:pt>
                <c:pt idx="339">
                  <c:v>32.074222937006212</c:v>
                </c:pt>
                <c:pt idx="340">
                  <c:v>32.073281861523043</c:v>
                </c:pt>
                <c:pt idx="341">
                  <c:v>32.016692847702451</c:v>
                </c:pt>
                <c:pt idx="342">
                  <c:v>31.787739799355958</c:v>
                </c:pt>
                <c:pt idx="343">
                  <c:v>31.582484031502013</c:v>
                </c:pt>
                <c:pt idx="344">
                  <c:v>31.398593916058861</c:v>
                </c:pt>
                <c:pt idx="345">
                  <c:v>31.238775411042919</c:v>
                </c:pt>
                <c:pt idx="346">
                  <c:v>31.104352371558896</c:v>
                </c:pt>
                <c:pt idx="347">
                  <c:v>30.984484431498565</c:v>
                </c:pt>
                <c:pt idx="348">
                  <c:v>30.867828832376418</c:v>
                </c:pt>
                <c:pt idx="349">
                  <c:v>30.755155578791211</c:v>
                </c:pt>
                <c:pt idx="350">
                  <c:v>30.645468006727196</c:v>
                </c:pt>
                <c:pt idx="351">
                  <c:v>30.534094406685295</c:v>
                </c:pt>
                <c:pt idx="352">
                  <c:v>30.420697268193067</c:v>
                </c:pt>
                <c:pt idx="353">
                  <c:v>30.307200303187184</c:v>
                </c:pt>
                <c:pt idx="354">
                  <c:v>30.199473955742032</c:v>
                </c:pt>
                <c:pt idx="355">
                  <c:v>30.109722983311126</c:v>
                </c:pt>
                <c:pt idx="356">
                  <c:v>30.037042956906358</c:v>
                </c:pt>
                <c:pt idx="357">
                  <c:v>29.963404735490698</c:v>
                </c:pt>
                <c:pt idx="358">
                  <c:v>29.886801972349456</c:v>
                </c:pt>
                <c:pt idx="359">
                  <c:v>30.015866838467723</c:v>
                </c:pt>
                <c:pt idx="360">
                  <c:v>29.940506155760389</c:v>
                </c:pt>
                <c:pt idx="361">
                  <c:v>29.865613155333168</c:v>
                </c:pt>
                <c:pt idx="362">
                  <c:v>29.796064607457801</c:v>
                </c:pt>
                <c:pt idx="363">
                  <c:v>29.738668300078835</c:v>
                </c:pt>
                <c:pt idx="364">
                  <c:v>29.689687914444384</c:v>
                </c:pt>
                <c:pt idx="365">
                  <c:v>29.644917784282541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012160"/>
        <c:axId val="140445952"/>
      </c:barChart>
      <c:dateAx>
        <c:axId val="1400121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40445952"/>
        <c:crosses val="autoZero"/>
        <c:auto val="1"/>
        <c:lblOffset val="100"/>
        <c:baseTimeUnit val="days"/>
        <c:noMultiLvlLbl val="0"/>
      </c:dateAx>
      <c:valAx>
        <c:axId val="14044595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12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[WaterBalance2004.xlsx]GuadRiver05!$E$4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[WaterBalance2004.xlsx]GuadRiver05!$A$5:$A$369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[WaterBalance2004.xlsx]GuadRiver05!$E$5:$E$369</c:f>
              <c:numCache>
                <c:formatCode>General</c:formatCode>
                <c:ptCount val="365"/>
                <c:pt idx="0">
                  <c:v>3.4155000000000003E-4</c:v>
                </c:pt>
                <c:pt idx="1">
                  <c:v>3.8675944881889766E-2</c:v>
                </c:pt>
                <c:pt idx="2">
                  <c:v>0.15175472440944882</c:v>
                </c:pt>
                <c:pt idx="3">
                  <c:v>6.8787401574803139E-3</c:v>
                </c:pt>
                <c:pt idx="4">
                  <c:v>3.8819173228346457E-3</c:v>
                </c:pt>
                <c:pt idx="5">
                  <c:v>1.9358188976377953E-2</c:v>
                </c:pt>
                <c:pt idx="6">
                  <c:v>9.1116929133858264E-3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0.20716653543307084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1.2486771653543306E-4</c:v>
                </c:pt>
                <c:pt idx="22">
                  <c:v>2.0456299212598425E-3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0.12433543307086613</c:v>
                </c:pt>
                <c:pt idx="27">
                  <c:v>1.3639291338582675</c:v>
                </c:pt>
                <c:pt idx="28">
                  <c:v>0</c:v>
                </c:pt>
                <c:pt idx="29">
                  <c:v>4.7376377952755908E-4</c:v>
                </c:pt>
                <c:pt idx="30">
                  <c:v>4.9256692913385823E-2</c:v>
                </c:pt>
                <c:pt idx="31">
                  <c:v>0.29945118110236219</c:v>
                </c:pt>
                <c:pt idx="32">
                  <c:v>0.26496574803149603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6.1148425196850389E-2</c:v>
                </c:pt>
                <c:pt idx="37">
                  <c:v>0.13645472440944881</c:v>
                </c:pt>
                <c:pt idx="38">
                  <c:v>0.14121811023622044</c:v>
                </c:pt>
                <c:pt idx="39">
                  <c:v>1.3548149606299213E-2</c:v>
                </c:pt>
                <c:pt idx="40">
                  <c:v>3.7827598425196852E-3</c:v>
                </c:pt>
                <c:pt idx="41">
                  <c:v>1.7628385826771653E-4</c:v>
                </c:pt>
                <c:pt idx="42">
                  <c:v>1.1017755905511812E-4</c:v>
                </c:pt>
                <c:pt idx="43">
                  <c:v>5.5081496062992126E-2</c:v>
                </c:pt>
                <c:pt idx="44">
                  <c:v>1.2336220472440944E-2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4.9506299212598425E-3</c:v>
                </c:pt>
                <c:pt idx="49">
                  <c:v>4.6201181102362206E-3</c:v>
                </c:pt>
                <c:pt idx="50">
                  <c:v>3.9876771653543301E-2</c:v>
                </c:pt>
                <c:pt idx="51">
                  <c:v>2.2402755905511812E-3</c:v>
                </c:pt>
                <c:pt idx="52">
                  <c:v>2.2769999999999998E-4</c:v>
                </c:pt>
                <c:pt idx="53">
                  <c:v>2.5708070866141733E-5</c:v>
                </c:pt>
                <c:pt idx="54">
                  <c:v>0.60750000000000004</c:v>
                </c:pt>
                <c:pt idx="55">
                  <c:v>0.16884685039370079</c:v>
                </c:pt>
                <c:pt idx="56">
                  <c:v>4.8191732283464565E-2</c:v>
                </c:pt>
                <c:pt idx="57">
                  <c:v>0.59868110236220473</c:v>
                </c:pt>
                <c:pt idx="58">
                  <c:v>4.407086614173228E-5</c:v>
                </c:pt>
                <c:pt idx="59">
                  <c:v>0</c:v>
                </c:pt>
                <c:pt idx="60">
                  <c:v>8.6279921259842518E-2</c:v>
                </c:pt>
                <c:pt idx="61">
                  <c:v>0.50749606299212602</c:v>
                </c:pt>
                <c:pt idx="62">
                  <c:v>0</c:v>
                </c:pt>
                <c:pt idx="63">
                  <c:v>0</c:v>
                </c:pt>
                <c:pt idx="64">
                  <c:v>0.56891338582677164</c:v>
                </c:pt>
                <c:pt idx="65">
                  <c:v>0.22084724409448819</c:v>
                </c:pt>
                <c:pt idx="66">
                  <c:v>0.1612448818897638</c:v>
                </c:pt>
                <c:pt idx="67">
                  <c:v>3.7827598425196852E-4</c:v>
                </c:pt>
                <c:pt idx="68">
                  <c:v>3.6725826771653539E-6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2.3761614173228346E-3</c:v>
                </c:pt>
                <c:pt idx="74">
                  <c:v>0.22782480314960626</c:v>
                </c:pt>
                <c:pt idx="75">
                  <c:v>7.8809842519685036E-2</c:v>
                </c:pt>
                <c:pt idx="76">
                  <c:v>0</c:v>
                </c:pt>
                <c:pt idx="77">
                  <c:v>0</c:v>
                </c:pt>
                <c:pt idx="78">
                  <c:v>0.67839763779527562</c:v>
                </c:pt>
                <c:pt idx="79">
                  <c:v>1.4690314960629922E-2</c:v>
                </c:pt>
                <c:pt idx="80">
                  <c:v>5.8764960629921252E-2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4.407086614173228E-5</c:v>
                </c:pt>
                <c:pt idx="85">
                  <c:v>0.2471755905511811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7.0333464566929127E-2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0.21842677165354332</c:v>
                </c:pt>
                <c:pt idx="96">
                  <c:v>7.3451574803149611E-6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0.10041574803149607</c:v>
                </c:pt>
                <c:pt idx="101">
                  <c:v>3.4155000000000003E-4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1.1017755905511811E-5</c:v>
                </c:pt>
                <c:pt idx="106">
                  <c:v>3.9957874015748027E-3</c:v>
                </c:pt>
                <c:pt idx="107">
                  <c:v>5.3766535433070863E-3</c:v>
                </c:pt>
                <c:pt idx="108">
                  <c:v>1.4370826771653541E-2</c:v>
                </c:pt>
                <c:pt idx="109">
                  <c:v>2.6920039370078742E-3</c:v>
                </c:pt>
                <c:pt idx="110">
                  <c:v>1.0503582677165353E-3</c:v>
                </c:pt>
                <c:pt idx="111">
                  <c:v>2.9197007874015748E-3</c:v>
                </c:pt>
                <c:pt idx="112">
                  <c:v>3.6336535433070867E-2</c:v>
                </c:pt>
                <c:pt idx="113">
                  <c:v>0</c:v>
                </c:pt>
                <c:pt idx="114">
                  <c:v>4.127992125984252E-2</c:v>
                </c:pt>
                <c:pt idx="115">
                  <c:v>7.1898031496062997E-2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7.5827952755905509E-2</c:v>
                </c:pt>
                <c:pt idx="120">
                  <c:v>6.25992125984252E-2</c:v>
                </c:pt>
                <c:pt idx="121">
                  <c:v>0</c:v>
                </c:pt>
                <c:pt idx="122">
                  <c:v>2.7801456692913389E-3</c:v>
                </c:pt>
                <c:pt idx="123">
                  <c:v>8.1759055118110241E-2</c:v>
                </c:pt>
                <c:pt idx="124">
                  <c:v>2.9380669291338585E-5</c:v>
                </c:pt>
                <c:pt idx="125">
                  <c:v>0</c:v>
                </c:pt>
                <c:pt idx="126">
                  <c:v>0</c:v>
                </c:pt>
                <c:pt idx="127">
                  <c:v>9.6265748031496054E-2</c:v>
                </c:pt>
                <c:pt idx="128">
                  <c:v>1.4535511811023623</c:v>
                </c:pt>
                <c:pt idx="129">
                  <c:v>2.9821377952755908E-3</c:v>
                </c:pt>
                <c:pt idx="130">
                  <c:v>0</c:v>
                </c:pt>
                <c:pt idx="131">
                  <c:v>1.6526614173228347E-4</c:v>
                </c:pt>
                <c:pt idx="132">
                  <c:v>0</c:v>
                </c:pt>
                <c:pt idx="133">
                  <c:v>3.2057952755905512E-2</c:v>
                </c:pt>
                <c:pt idx="134">
                  <c:v>3.5697480314960633E-3</c:v>
                </c:pt>
                <c:pt idx="135">
                  <c:v>0.15993740157480313</c:v>
                </c:pt>
                <c:pt idx="136">
                  <c:v>0.17591653543307087</c:v>
                </c:pt>
                <c:pt idx="137">
                  <c:v>3.5991299212598422E-4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4.407086614173228E-5</c:v>
                </c:pt>
                <c:pt idx="146">
                  <c:v>0.29139370078740157</c:v>
                </c:pt>
                <c:pt idx="147">
                  <c:v>0.18054409448818898</c:v>
                </c:pt>
                <c:pt idx="148">
                  <c:v>0.78420078740157484</c:v>
                </c:pt>
                <c:pt idx="149">
                  <c:v>0.32993740157480311</c:v>
                </c:pt>
                <c:pt idx="150">
                  <c:v>2.4239055118110238E-3</c:v>
                </c:pt>
                <c:pt idx="151">
                  <c:v>0.66713779527559047</c:v>
                </c:pt>
                <c:pt idx="152">
                  <c:v>5.0475984251968496E-2</c:v>
                </c:pt>
                <c:pt idx="153">
                  <c:v>3.3420511811023618E-4</c:v>
                </c:pt>
                <c:pt idx="154">
                  <c:v>4.9947244094488193E-3</c:v>
                </c:pt>
                <c:pt idx="155">
                  <c:v>1.0433818897637797E-2</c:v>
                </c:pt>
                <c:pt idx="156">
                  <c:v>1.2082795275590551E-3</c:v>
                </c:pt>
                <c:pt idx="157">
                  <c:v>3.6725826771653544E-4</c:v>
                </c:pt>
                <c:pt idx="158">
                  <c:v>7.7124409448818901E-5</c:v>
                </c:pt>
                <c:pt idx="159">
                  <c:v>1.9538149606299214E-3</c:v>
                </c:pt>
                <c:pt idx="160">
                  <c:v>7.3451574803149602E-5</c:v>
                </c:pt>
                <c:pt idx="161">
                  <c:v>4.847795275590551E-4</c:v>
                </c:pt>
                <c:pt idx="162">
                  <c:v>6.243385826771653E-5</c:v>
                </c:pt>
                <c:pt idx="163">
                  <c:v>2.791161417322835E-4</c:v>
                </c:pt>
                <c:pt idx="164">
                  <c:v>1.4690314960629922E-5</c:v>
                </c:pt>
                <c:pt idx="165">
                  <c:v>1.8362913385826772E-4</c:v>
                </c:pt>
                <c:pt idx="166">
                  <c:v>2.2035511811023621E-5</c:v>
                </c:pt>
                <c:pt idx="167">
                  <c:v>0</c:v>
                </c:pt>
                <c:pt idx="168">
                  <c:v>5.5088582677165352E-5</c:v>
                </c:pt>
                <c:pt idx="169">
                  <c:v>0</c:v>
                </c:pt>
                <c:pt idx="170">
                  <c:v>5.9495669291338574E-4</c:v>
                </c:pt>
                <c:pt idx="171">
                  <c:v>4.6274409448818898E-3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1.0863503937007872E-2</c:v>
                </c:pt>
                <c:pt idx="177">
                  <c:v>3.3053228346456696E-5</c:v>
                </c:pt>
                <c:pt idx="178">
                  <c:v>3.6725826771653545E-5</c:v>
                </c:pt>
                <c:pt idx="179">
                  <c:v>6.243385826771653E-5</c:v>
                </c:pt>
                <c:pt idx="180">
                  <c:v>0</c:v>
                </c:pt>
                <c:pt idx="181">
                  <c:v>6.4416929133858259E-3</c:v>
                </c:pt>
                <c:pt idx="182">
                  <c:v>1.1017755905511812E-4</c:v>
                </c:pt>
                <c:pt idx="183">
                  <c:v>9.9159842519685044E-5</c:v>
                </c:pt>
                <c:pt idx="184">
                  <c:v>2.3504527559055119E-4</c:v>
                </c:pt>
                <c:pt idx="185">
                  <c:v>0</c:v>
                </c:pt>
                <c:pt idx="186">
                  <c:v>5.3619685039370084E-4</c:v>
                </c:pt>
                <c:pt idx="187">
                  <c:v>1.2057086614173229E-2</c:v>
                </c:pt>
                <c:pt idx="188">
                  <c:v>0.30400905511811022</c:v>
                </c:pt>
                <c:pt idx="189">
                  <c:v>1.4065984251968504E-3</c:v>
                </c:pt>
                <c:pt idx="190">
                  <c:v>1.5516653543307085E-2</c:v>
                </c:pt>
                <c:pt idx="191">
                  <c:v>2.0272637795275589E-3</c:v>
                </c:pt>
                <c:pt idx="192">
                  <c:v>1.9956811023622047E-2</c:v>
                </c:pt>
                <c:pt idx="193">
                  <c:v>1.6045511811023622E-2</c:v>
                </c:pt>
                <c:pt idx="194">
                  <c:v>3.7250984251968502E-2</c:v>
                </c:pt>
                <c:pt idx="195">
                  <c:v>0.37147047244094489</c:v>
                </c:pt>
                <c:pt idx="196">
                  <c:v>0.2692515748031496</c:v>
                </c:pt>
                <c:pt idx="197">
                  <c:v>0.49579921259842513</c:v>
                </c:pt>
                <c:pt idx="198">
                  <c:v>0.36853267716535432</c:v>
                </c:pt>
                <c:pt idx="199">
                  <c:v>9.5784645669291332E-2</c:v>
                </c:pt>
                <c:pt idx="200">
                  <c:v>2.561259842519685E-2</c:v>
                </c:pt>
                <c:pt idx="201">
                  <c:v>0.25638307086614176</c:v>
                </c:pt>
                <c:pt idx="202">
                  <c:v>5.6289763779527553E-2</c:v>
                </c:pt>
                <c:pt idx="203">
                  <c:v>2.4169251968503936E-2</c:v>
                </c:pt>
                <c:pt idx="204">
                  <c:v>7.9041338582677159E-2</c:v>
                </c:pt>
                <c:pt idx="205">
                  <c:v>8.0290157480314955E-2</c:v>
                </c:pt>
                <c:pt idx="206">
                  <c:v>7.5287795275590552E-4</c:v>
                </c:pt>
                <c:pt idx="207">
                  <c:v>0</c:v>
                </c:pt>
                <c:pt idx="208">
                  <c:v>0.11053385826771654</c:v>
                </c:pt>
                <c:pt idx="209">
                  <c:v>0.10952755905511811</c:v>
                </c:pt>
                <c:pt idx="210">
                  <c:v>0.12087559055118111</c:v>
                </c:pt>
                <c:pt idx="211">
                  <c:v>0.10088582677165353</c:v>
                </c:pt>
                <c:pt idx="212">
                  <c:v>3.1290393700787399E-3</c:v>
                </c:pt>
                <c:pt idx="213">
                  <c:v>1.0687204724409448E-2</c:v>
                </c:pt>
                <c:pt idx="214">
                  <c:v>4.5907086614173226E-3</c:v>
                </c:pt>
                <c:pt idx="215">
                  <c:v>2.3651417322834646E-3</c:v>
                </c:pt>
                <c:pt idx="216">
                  <c:v>8.448425196850394E-2</c:v>
                </c:pt>
                <c:pt idx="217">
                  <c:v>0.26797362204724412</c:v>
                </c:pt>
                <c:pt idx="218">
                  <c:v>1.3309448818897639E-2</c:v>
                </c:pt>
                <c:pt idx="219">
                  <c:v>7.0366535433070863E-3</c:v>
                </c:pt>
                <c:pt idx="220">
                  <c:v>0.15189055118110234</c:v>
                </c:pt>
                <c:pt idx="221">
                  <c:v>8.9269291338582676E-2</c:v>
                </c:pt>
                <c:pt idx="222">
                  <c:v>0.61389763779527551</c:v>
                </c:pt>
                <c:pt idx="223">
                  <c:v>1.1017755905511811E-5</c:v>
                </c:pt>
                <c:pt idx="224">
                  <c:v>5.2701574803149607E-3</c:v>
                </c:pt>
                <c:pt idx="225">
                  <c:v>3.7750472440944885E-2</c:v>
                </c:pt>
                <c:pt idx="226">
                  <c:v>1.7360275590551179E-2</c:v>
                </c:pt>
                <c:pt idx="227">
                  <c:v>5.9958661417322839E-2</c:v>
                </c:pt>
                <c:pt idx="228">
                  <c:v>5.0839370078740155E-2</c:v>
                </c:pt>
                <c:pt idx="229">
                  <c:v>2.1124685039370081E-2</c:v>
                </c:pt>
                <c:pt idx="230">
                  <c:v>1.6493582677165355E-2</c:v>
                </c:pt>
                <c:pt idx="231">
                  <c:v>8.2846062992125991E-2</c:v>
                </c:pt>
                <c:pt idx="232">
                  <c:v>1.1384999999999999E-4</c:v>
                </c:pt>
                <c:pt idx="233">
                  <c:v>8.0429527559055108E-3</c:v>
                </c:pt>
                <c:pt idx="234">
                  <c:v>5.0681496062992127E-4</c:v>
                </c:pt>
                <c:pt idx="235">
                  <c:v>4.3666929133858263E-3</c:v>
                </c:pt>
                <c:pt idx="236">
                  <c:v>1.0261181102362203E-2</c:v>
                </c:pt>
                <c:pt idx="237">
                  <c:v>5.3325984251968508E-3</c:v>
                </c:pt>
                <c:pt idx="238">
                  <c:v>0</c:v>
                </c:pt>
                <c:pt idx="239">
                  <c:v>4.3905905511811026E-2</c:v>
                </c:pt>
                <c:pt idx="240">
                  <c:v>9.9953149606299196E-2</c:v>
                </c:pt>
                <c:pt idx="241">
                  <c:v>6.8313779527559057E-2</c:v>
                </c:pt>
                <c:pt idx="242">
                  <c:v>2.7918976377952761E-2</c:v>
                </c:pt>
                <c:pt idx="243">
                  <c:v>2.5047007874015753E-3</c:v>
                </c:pt>
                <c:pt idx="244">
                  <c:v>5.401614173228346E-2</c:v>
                </c:pt>
                <c:pt idx="245">
                  <c:v>0.15192755905511812</c:v>
                </c:pt>
                <c:pt idx="246">
                  <c:v>0.16571811023622049</c:v>
                </c:pt>
                <c:pt idx="247">
                  <c:v>2.3137283464566929E-3</c:v>
                </c:pt>
                <c:pt idx="248">
                  <c:v>0</c:v>
                </c:pt>
                <c:pt idx="249">
                  <c:v>4.3924015748031495E-2</c:v>
                </c:pt>
                <c:pt idx="250">
                  <c:v>0</c:v>
                </c:pt>
                <c:pt idx="251">
                  <c:v>4.7743700787401572E-5</c:v>
                </c:pt>
                <c:pt idx="252">
                  <c:v>1.4690314960629922E-5</c:v>
                </c:pt>
                <c:pt idx="253">
                  <c:v>0.14172874015748033</c:v>
                </c:pt>
                <c:pt idx="254">
                  <c:v>0.52435433070866144</c:v>
                </c:pt>
                <c:pt idx="255">
                  <c:v>0.1977720472440945</c:v>
                </c:pt>
                <c:pt idx="256">
                  <c:v>7.2019291338582684E-3</c:v>
                </c:pt>
                <c:pt idx="257">
                  <c:v>9.3650787401574796E-4</c:v>
                </c:pt>
                <c:pt idx="258">
                  <c:v>1.3221299212598425E-4</c:v>
                </c:pt>
                <c:pt idx="259">
                  <c:v>2.9380669291338585E-5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1.3184566929133857E-3</c:v>
                </c:pt>
                <c:pt idx="271">
                  <c:v>1.7224409448818895E-2</c:v>
                </c:pt>
                <c:pt idx="272">
                  <c:v>6.2066535433070861E-4</c:v>
                </c:pt>
                <c:pt idx="273">
                  <c:v>4.14267716535433E-3</c:v>
                </c:pt>
                <c:pt idx="274">
                  <c:v>6.243385826771653E-4</c:v>
                </c:pt>
                <c:pt idx="275">
                  <c:v>4.8481889763779526E-2</c:v>
                </c:pt>
                <c:pt idx="276">
                  <c:v>2.2083228346456693E-2</c:v>
                </c:pt>
                <c:pt idx="277">
                  <c:v>3.7269370078740156E-2</c:v>
                </c:pt>
                <c:pt idx="278">
                  <c:v>1.4205551181102361E-2</c:v>
                </c:pt>
                <c:pt idx="279">
                  <c:v>3.0482440944881893E-3</c:v>
                </c:pt>
                <c:pt idx="280">
                  <c:v>8.2684645669291346E-2</c:v>
                </c:pt>
                <c:pt idx="281">
                  <c:v>0</c:v>
                </c:pt>
                <c:pt idx="282">
                  <c:v>0.71422834645669298</c:v>
                </c:pt>
                <c:pt idx="283">
                  <c:v>3.3141377952755902E-2</c:v>
                </c:pt>
                <c:pt idx="284">
                  <c:v>0.76353937007874018</c:v>
                </c:pt>
                <c:pt idx="285">
                  <c:v>9.7286614173228338E-3</c:v>
                </c:pt>
                <c:pt idx="286">
                  <c:v>4.4600000000000001E-2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4.6171653543307087E-2</c:v>
                </c:pt>
                <c:pt idx="297">
                  <c:v>6.6106299212598431E-5</c:v>
                </c:pt>
                <c:pt idx="298">
                  <c:v>0</c:v>
                </c:pt>
                <c:pt idx="299">
                  <c:v>0</c:v>
                </c:pt>
                <c:pt idx="300">
                  <c:v>4.1768110236220471E-2</c:v>
                </c:pt>
                <c:pt idx="301">
                  <c:v>0</c:v>
                </c:pt>
                <c:pt idx="302">
                  <c:v>0</c:v>
                </c:pt>
                <c:pt idx="303">
                  <c:v>6.243385826771653E-5</c:v>
                </c:pt>
                <c:pt idx="304">
                  <c:v>0.33574015748031488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1.1917519685039369E-2</c:v>
                </c:pt>
                <c:pt idx="312">
                  <c:v>1.2181968503937006E-2</c:v>
                </c:pt>
                <c:pt idx="313">
                  <c:v>0</c:v>
                </c:pt>
                <c:pt idx="314">
                  <c:v>3.5256771653543307E-4</c:v>
                </c:pt>
                <c:pt idx="315">
                  <c:v>0</c:v>
                </c:pt>
                <c:pt idx="316">
                  <c:v>0</c:v>
                </c:pt>
                <c:pt idx="317">
                  <c:v>4.6274409448818899E-4</c:v>
                </c:pt>
                <c:pt idx="318">
                  <c:v>0</c:v>
                </c:pt>
                <c:pt idx="319">
                  <c:v>1.3309448818897639E-2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1.5590118110236219E-2</c:v>
                </c:pt>
                <c:pt idx="324">
                  <c:v>3.6725826771653539E-6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0.3793188976377953</c:v>
                </c:pt>
                <c:pt idx="330">
                  <c:v>0.26148425196850394</c:v>
                </c:pt>
                <c:pt idx="331">
                  <c:v>8.1898425196850382E-4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5.1048818897637797E-4</c:v>
                </c:pt>
                <c:pt idx="336">
                  <c:v>0</c:v>
                </c:pt>
                <c:pt idx="337">
                  <c:v>0</c:v>
                </c:pt>
                <c:pt idx="338">
                  <c:v>4.4291338582677165E-3</c:v>
                </c:pt>
                <c:pt idx="339">
                  <c:v>0</c:v>
                </c:pt>
                <c:pt idx="340">
                  <c:v>6.6106299212598431E-5</c:v>
                </c:pt>
                <c:pt idx="341">
                  <c:v>5.5096062992125987E-2</c:v>
                </c:pt>
                <c:pt idx="342">
                  <c:v>0</c:v>
                </c:pt>
                <c:pt idx="343">
                  <c:v>0</c:v>
                </c:pt>
                <c:pt idx="344">
                  <c:v>1.1017755905511811E-5</c:v>
                </c:pt>
                <c:pt idx="345">
                  <c:v>0</c:v>
                </c:pt>
                <c:pt idx="346">
                  <c:v>0</c:v>
                </c:pt>
                <c:pt idx="347">
                  <c:v>3.9296614173228343E-4</c:v>
                </c:pt>
                <c:pt idx="348">
                  <c:v>0.15167755905511809</c:v>
                </c:pt>
                <c:pt idx="349">
                  <c:v>0</c:v>
                </c:pt>
                <c:pt idx="350">
                  <c:v>0.1244492125984252</c:v>
                </c:pt>
                <c:pt idx="351">
                  <c:v>5.9862992125984255E-4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023104"/>
        <c:axId val="77226752"/>
      </c:barChart>
      <c:dateAx>
        <c:axId val="7702310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77226752"/>
        <c:crosses val="autoZero"/>
        <c:auto val="1"/>
        <c:lblOffset val="100"/>
        <c:baseTimeUnit val="days"/>
        <c:noMultiLvlLbl val="0"/>
      </c:dateAx>
      <c:valAx>
        <c:axId val="77226752"/>
        <c:scaling>
          <c:orientation val="minMax"/>
          <c:max val="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023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[WaterBalance2004.xlsx]GuadRiver05!$J$4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[WaterBalance2004.xlsx]GuadRiver05!$A$5:$A$369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[WaterBalance2004.xlsx]GuadRiver05!$J$5:$J$369</c:f>
              <c:numCache>
                <c:formatCode>General</c:formatCode>
                <c:ptCount val="365"/>
                <c:pt idx="1">
                  <c:v>6.9294380613245318E-3</c:v>
                </c:pt>
                <c:pt idx="2">
                  <c:v>6.9065308280639552E-3</c:v>
                </c:pt>
                <c:pt idx="3">
                  <c:v>6.8492627449125128E-3</c:v>
                </c:pt>
                <c:pt idx="4">
                  <c:v>6.7805410451307821E-3</c:v>
                </c:pt>
                <c:pt idx="5">
                  <c:v>6.8836235948033777E-3</c:v>
                </c:pt>
                <c:pt idx="6">
                  <c:v>7.0096133777365508E-3</c:v>
                </c:pt>
                <c:pt idx="7">
                  <c:v>7.0325206109971283E-3</c:v>
                </c:pt>
                <c:pt idx="8">
                  <c:v>6.940891677954821E-3</c:v>
                </c:pt>
                <c:pt idx="9">
                  <c:v>6.8263555116519353E-3</c:v>
                </c:pt>
                <c:pt idx="10">
                  <c:v>6.7003657287187622E-3</c:v>
                </c:pt>
                <c:pt idx="11">
                  <c:v>6.608736795676454E-3</c:v>
                </c:pt>
                <c:pt idx="12">
                  <c:v>6.5400150958947233E-3</c:v>
                </c:pt>
                <c:pt idx="13">
                  <c:v>6.654551262197609E-3</c:v>
                </c:pt>
                <c:pt idx="14">
                  <c:v>6.8034482783913587E-3</c:v>
                </c:pt>
                <c:pt idx="15">
                  <c:v>6.7576338118702046E-3</c:v>
                </c:pt>
                <c:pt idx="16">
                  <c:v>6.7118193453490505E-3</c:v>
                </c:pt>
                <c:pt idx="17">
                  <c:v>6.608736795676454E-3</c:v>
                </c:pt>
                <c:pt idx="18">
                  <c:v>6.4712933961129926E-3</c:v>
                </c:pt>
                <c:pt idx="19">
                  <c:v>6.4254789295918394E-3</c:v>
                </c:pt>
                <c:pt idx="20">
                  <c:v>6.4254789295918394E-3</c:v>
                </c:pt>
                <c:pt idx="21">
                  <c:v>6.3796644630706853E-3</c:v>
                </c:pt>
                <c:pt idx="22">
                  <c:v>6.3796644630706853E-3</c:v>
                </c:pt>
                <c:pt idx="23">
                  <c:v>6.4369325462221277E-3</c:v>
                </c:pt>
                <c:pt idx="24">
                  <c:v>6.4598397794827043E-3</c:v>
                </c:pt>
                <c:pt idx="25">
                  <c:v>6.4598397794827043E-3</c:v>
                </c:pt>
                <c:pt idx="26">
                  <c:v>6.4598397794827043E-3</c:v>
                </c:pt>
                <c:pt idx="27">
                  <c:v>6.4598397794827043E-3</c:v>
                </c:pt>
                <c:pt idx="28">
                  <c:v>6.5629223291553008E-3</c:v>
                </c:pt>
                <c:pt idx="29">
                  <c:v>6.7118193453490505E-3</c:v>
                </c:pt>
                <c:pt idx="30">
                  <c:v>6.7805410451307821E-3</c:v>
                </c:pt>
                <c:pt idx="31">
                  <c:v>6.8034482783913587E-3</c:v>
                </c:pt>
                <c:pt idx="32">
                  <c:v>6.8836235948033777E-3</c:v>
                </c:pt>
                <c:pt idx="33">
                  <c:v>7.0096133777365508E-3</c:v>
                </c:pt>
                <c:pt idx="34">
                  <c:v>7.0325206109971283E-3</c:v>
                </c:pt>
                <c:pt idx="35">
                  <c:v>6.9637989112153968E-3</c:v>
                </c:pt>
                <c:pt idx="36">
                  <c:v>6.8492627449125128E-3</c:v>
                </c:pt>
                <c:pt idx="37">
                  <c:v>6.7347265786096271E-3</c:v>
                </c:pt>
                <c:pt idx="38">
                  <c:v>6.6774584954581856E-3</c:v>
                </c:pt>
                <c:pt idx="39">
                  <c:v>6.654551262197609E-3</c:v>
                </c:pt>
                <c:pt idx="40">
                  <c:v>6.6660048788278964E-3</c:v>
                </c:pt>
                <c:pt idx="41">
                  <c:v>6.7118193453490505E-3</c:v>
                </c:pt>
                <c:pt idx="42">
                  <c:v>6.6774584954581856E-3</c:v>
                </c:pt>
                <c:pt idx="43">
                  <c:v>6.5743759457855891E-3</c:v>
                </c:pt>
                <c:pt idx="44">
                  <c:v>6.5629223291553008E-3</c:v>
                </c:pt>
                <c:pt idx="45">
                  <c:v>6.654551262197609E-3</c:v>
                </c:pt>
                <c:pt idx="46">
                  <c:v>6.6660048788278964E-3</c:v>
                </c:pt>
                <c:pt idx="47">
                  <c:v>6.6430976455673189E-3</c:v>
                </c:pt>
                <c:pt idx="48">
                  <c:v>6.6316440289370315E-3</c:v>
                </c:pt>
                <c:pt idx="49">
                  <c:v>6.5972831790461666E-3</c:v>
                </c:pt>
                <c:pt idx="50">
                  <c:v>6.5514687125250125E-3</c:v>
                </c:pt>
                <c:pt idx="51">
                  <c:v>6.5171078626341458E-3</c:v>
                </c:pt>
                <c:pt idx="52">
                  <c:v>6.4942006293735692E-3</c:v>
                </c:pt>
                <c:pt idx="53">
                  <c:v>6.4827470127432809E-3</c:v>
                </c:pt>
                <c:pt idx="54">
                  <c:v>6.4827470127432809E-3</c:v>
                </c:pt>
                <c:pt idx="55">
                  <c:v>6.5629223291553008E-3</c:v>
                </c:pt>
                <c:pt idx="56">
                  <c:v>6.7118193453490505E-3</c:v>
                </c:pt>
                <c:pt idx="57">
                  <c:v>6.6889121120884739E-3</c:v>
                </c:pt>
                <c:pt idx="58">
                  <c:v>6.654551262197609E-3</c:v>
                </c:pt>
                <c:pt idx="59">
                  <c:v>6.7461801952399172E-3</c:v>
                </c:pt>
                <c:pt idx="60">
                  <c:v>6.8492627449125128E-3</c:v>
                </c:pt>
                <c:pt idx="61">
                  <c:v>6.9179844446942435E-3</c:v>
                </c:pt>
                <c:pt idx="62">
                  <c:v>6.9065308280639552E-3</c:v>
                </c:pt>
                <c:pt idx="63">
                  <c:v>6.8263555116519353E-3</c:v>
                </c:pt>
                <c:pt idx="64">
                  <c:v>6.7805410451307821E-3</c:v>
                </c:pt>
                <c:pt idx="65">
                  <c:v>6.9294380613245318E-3</c:v>
                </c:pt>
                <c:pt idx="66">
                  <c:v>7.1470567773000131E-3</c:v>
                </c:pt>
                <c:pt idx="67">
                  <c:v>7.0439742276274166E-3</c:v>
                </c:pt>
                <c:pt idx="68">
                  <c:v>6.9065308280639552E-3</c:v>
                </c:pt>
                <c:pt idx="69">
                  <c:v>6.8950772114336669E-3</c:v>
                </c:pt>
                <c:pt idx="70">
                  <c:v>6.8378091282822236E-3</c:v>
                </c:pt>
                <c:pt idx="71">
                  <c:v>6.8263555116519353E-3</c:v>
                </c:pt>
                <c:pt idx="72">
                  <c:v>6.8263555116519353E-3</c:v>
                </c:pt>
                <c:pt idx="73">
                  <c:v>6.8607163615428002E-3</c:v>
                </c:pt>
                <c:pt idx="74">
                  <c:v>6.8950772114336669E-3</c:v>
                </c:pt>
                <c:pt idx="75">
                  <c:v>6.9179844446942435E-3</c:v>
                </c:pt>
                <c:pt idx="76">
                  <c:v>6.9065308280639552E-3</c:v>
                </c:pt>
                <c:pt idx="77">
                  <c:v>6.814901895021647E-3</c:v>
                </c:pt>
                <c:pt idx="78">
                  <c:v>6.7690874285004938E-3</c:v>
                </c:pt>
                <c:pt idx="79">
                  <c:v>6.8492627449125128E-3</c:v>
                </c:pt>
                <c:pt idx="80">
                  <c:v>6.9065308280639552E-3</c:v>
                </c:pt>
                <c:pt idx="81">
                  <c:v>6.9637989112153968E-3</c:v>
                </c:pt>
                <c:pt idx="82">
                  <c:v>6.9179844446942435E-3</c:v>
                </c:pt>
                <c:pt idx="83">
                  <c:v>6.7461801952399172E-3</c:v>
                </c:pt>
                <c:pt idx="84">
                  <c:v>6.6660048788278964E-3</c:v>
                </c:pt>
                <c:pt idx="85">
                  <c:v>6.7118193453490505E-3</c:v>
                </c:pt>
                <c:pt idx="86">
                  <c:v>6.8607163615428002E-3</c:v>
                </c:pt>
                <c:pt idx="87">
                  <c:v>6.8950772114336669E-3</c:v>
                </c:pt>
                <c:pt idx="88">
                  <c:v>6.7576338118702046E-3</c:v>
                </c:pt>
                <c:pt idx="89">
                  <c:v>6.5514687125250125E-3</c:v>
                </c:pt>
                <c:pt idx="90">
                  <c:v>6.2765819133980879E-3</c:v>
                </c:pt>
                <c:pt idx="91">
                  <c:v>5.9215197978591452E-3</c:v>
                </c:pt>
                <c:pt idx="92">
                  <c:v>5.9100661812288569E-3</c:v>
                </c:pt>
                <c:pt idx="93">
                  <c:v>6.0360559641620308E-3</c:v>
                </c:pt>
                <c:pt idx="94">
                  <c:v>5.9215197978591452E-3</c:v>
                </c:pt>
                <c:pt idx="95">
                  <c:v>5.8527980980774144E-3</c:v>
                </c:pt>
                <c:pt idx="96">
                  <c:v>5.8527980980774144E-3</c:v>
                </c:pt>
                <c:pt idx="97">
                  <c:v>5.829890864816837E-3</c:v>
                </c:pt>
                <c:pt idx="98">
                  <c:v>5.795530014925972E-3</c:v>
                </c:pt>
                <c:pt idx="99">
                  <c:v>5.7268083151442413E-3</c:v>
                </c:pt>
                <c:pt idx="100">
                  <c:v>5.8871589479682802E-3</c:v>
                </c:pt>
                <c:pt idx="101">
                  <c:v>6.2880355300283771E-3</c:v>
                </c:pt>
                <c:pt idx="102">
                  <c:v>6.4254789295918394E-3</c:v>
                </c:pt>
                <c:pt idx="103">
                  <c:v>6.4140253129615502E-3</c:v>
                </c:pt>
                <c:pt idx="104">
                  <c:v>6.3911180797009727E-3</c:v>
                </c:pt>
                <c:pt idx="105">
                  <c:v>6.2651282967677996E-3</c:v>
                </c:pt>
                <c:pt idx="106">
                  <c:v>6.1391385138346265E-3</c:v>
                </c:pt>
                <c:pt idx="107">
                  <c:v>6.1047776639437607E-3</c:v>
                </c:pt>
                <c:pt idx="108">
                  <c:v>6.0589631974226083E-3</c:v>
                </c:pt>
                <c:pt idx="109">
                  <c:v>6.001695114271165E-3</c:v>
                </c:pt>
                <c:pt idx="110">
                  <c:v>6.0589631974226083E-3</c:v>
                </c:pt>
                <c:pt idx="111">
                  <c:v>6.1047776639437607E-3</c:v>
                </c:pt>
                <c:pt idx="112">
                  <c:v>6.0818704306831832E-3</c:v>
                </c:pt>
                <c:pt idx="113">
                  <c:v>6.0131487309014534E-3</c:v>
                </c:pt>
                <c:pt idx="114">
                  <c:v>5.8986125645985685E-3</c:v>
                </c:pt>
                <c:pt idx="115">
                  <c:v>5.829890864816837E-3</c:v>
                </c:pt>
                <c:pt idx="116">
                  <c:v>5.8642517147077036E-3</c:v>
                </c:pt>
                <c:pt idx="117">
                  <c:v>5.9215197978591452E-3</c:v>
                </c:pt>
                <c:pt idx="118">
                  <c:v>5.8986125645985685E-3</c:v>
                </c:pt>
                <c:pt idx="119">
                  <c:v>5.8871589479682802E-3</c:v>
                </c:pt>
                <c:pt idx="120">
                  <c:v>5.8871589479682802E-3</c:v>
                </c:pt>
                <c:pt idx="121">
                  <c:v>5.8527980980774144E-3</c:v>
                </c:pt>
                <c:pt idx="122">
                  <c:v>5.795530014925972E-3</c:v>
                </c:pt>
                <c:pt idx="123">
                  <c:v>5.6924474652533755E-3</c:v>
                </c:pt>
                <c:pt idx="124">
                  <c:v>5.6580866153625106E-3</c:v>
                </c:pt>
                <c:pt idx="125">
                  <c:v>5.6809938486230872E-3</c:v>
                </c:pt>
                <c:pt idx="126">
                  <c:v>5.6809938486230872E-3</c:v>
                </c:pt>
                <c:pt idx="127">
                  <c:v>5.6580866153625106E-3</c:v>
                </c:pt>
                <c:pt idx="128">
                  <c:v>5.7611691650351071E-3</c:v>
                </c:pt>
                <c:pt idx="129">
                  <c:v>6.0589631974226083E-3</c:v>
                </c:pt>
                <c:pt idx="130">
                  <c:v>6.3567572298101078E-3</c:v>
                </c:pt>
                <c:pt idx="131">
                  <c:v>6.5171078626341458E-3</c:v>
                </c:pt>
                <c:pt idx="132">
                  <c:v>6.5743759457855891E-3</c:v>
                </c:pt>
                <c:pt idx="133">
                  <c:v>6.6201904123067423E-3</c:v>
                </c:pt>
                <c:pt idx="134">
                  <c:v>6.6201904123067423E-3</c:v>
                </c:pt>
                <c:pt idx="135">
                  <c:v>6.5171078626341458E-3</c:v>
                </c:pt>
                <c:pt idx="136">
                  <c:v>6.4025716963312627E-3</c:v>
                </c:pt>
                <c:pt idx="137">
                  <c:v>6.2880355300283771E-3</c:v>
                </c:pt>
                <c:pt idx="138">
                  <c:v>6.1734993637254914E-3</c:v>
                </c:pt>
                <c:pt idx="139">
                  <c:v>6.2193138302466464E-3</c:v>
                </c:pt>
                <c:pt idx="140">
                  <c:v>6.2765819133980879E-3</c:v>
                </c:pt>
                <c:pt idx="141">
                  <c:v>6.2193138302466464E-3</c:v>
                </c:pt>
                <c:pt idx="142">
                  <c:v>6.1849529803557814E-3</c:v>
                </c:pt>
                <c:pt idx="143">
                  <c:v>6.1276848972043382E-3</c:v>
                </c:pt>
                <c:pt idx="144">
                  <c:v>5.9787878810105876E-3</c:v>
                </c:pt>
                <c:pt idx="145">
                  <c:v>5.795530014925972E-3</c:v>
                </c:pt>
                <c:pt idx="146">
                  <c:v>5.6924474652533755E-3</c:v>
                </c:pt>
                <c:pt idx="147">
                  <c:v>5.6466329987322214E-3</c:v>
                </c:pt>
                <c:pt idx="148">
                  <c:v>5.6122721488413565E-3</c:v>
                </c:pt>
                <c:pt idx="149">
                  <c:v>5.6466329987322214E-3</c:v>
                </c:pt>
                <c:pt idx="150">
                  <c:v>5.8871589479682802E-3</c:v>
                </c:pt>
                <c:pt idx="151">
                  <c:v>6.2536746801375113E-3</c:v>
                </c:pt>
                <c:pt idx="152">
                  <c:v>6.4827470127432809E-3</c:v>
                </c:pt>
                <c:pt idx="153">
                  <c:v>6.5629223291553008E-3</c:v>
                </c:pt>
                <c:pt idx="154">
                  <c:v>6.4942006293735692E-3</c:v>
                </c:pt>
                <c:pt idx="155">
                  <c:v>6.4369325462221277E-3</c:v>
                </c:pt>
                <c:pt idx="156">
                  <c:v>6.5171078626341458E-3</c:v>
                </c:pt>
                <c:pt idx="157">
                  <c:v>6.4942006293735692E-3</c:v>
                </c:pt>
                <c:pt idx="158">
                  <c:v>6.322396379919242E-3</c:v>
                </c:pt>
                <c:pt idx="159">
                  <c:v>6.207860213616358E-3</c:v>
                </c:pt>
                <c:pt idx="160">
                  <c:v>6.1505921304649148E-3</c:v>
                </c:pt>
                <c:pt idx="161">
                  <c:v>6.0475095807923183E-3</c:v>
                </c:pt>
                <c:pt idx="162">
                  <c:v>5.8642517147077036E-3</c:v>
                </c:pt>
                <c:pt idx="163">
                  <c:v>5.6580866153625106E-3</c:v>
                </c:pt>
                <c:pt idx="164">
                  <c:v>5.4748287492778942E-3</c:v>
                </c:pt>
                <c:pt idx="165">
                  <c:v>5.3831998162355869E-3</c:v>
                </c:pt>
                <c:pt idx="166">
                  <c:v>5.3373853497144328E-3</c:v>
                </c:pt>
                <c:pt idx="167">
                  <c:v>5.2457564166721255E-3</c:v>
                </c:pt>
                <c:pt idx="168">
                  <c:v>5.0854057838480866E-3</c:v>
                </c:pt>
                <c:pt idx="169">
                  <c:v>4.936508767654336E-3</c:v>
                </c:pt>
                <c:pt idx="170">
                  <c:v>4.8334262179817395E-3</c:v>
                </c:pt>
                <c:pt idx="171">
                  <c:v>4.7417972849394313E-3</c:v>
                </c:pt>
                <c:pt idx="172">
                  <c:v>4.6387147352668356E-3</c:v>
                </c:pt>
                <c:pt idx="173">
                  <c:v>4.4669104858125084E-3</c:v>
                </c:pt>
                <c:pt idx="174">
                  <c:v>4.2378381532067379E-3</c:v>
                </c:pt>
                <c:pt idx="175">
                  <c:v>4.0889411370129882E-3</c:v>
                </c:pt>
                <c:pt idx="176">
                  <c:v>4.1003947536432765E-3</c:v>
                </c:pt>
                <c:pt idx="177">
                  <c:v>4.123301986903854E-3</c:v>
                </c:pt>
                <c:pt idx="178">
                  <c:v>4.0316730538615458E-3</c:v>
                </c:pt>
                <c:pt idx="179">
                  <c:v>3.8598688044072186E-3</c:v>
                </c:pt>
                <c:pt idx="180">
                  <c:v>3.7567862547346221E-3</c:v>
                </c:pt>
                <c:pt idx="181">
                  <c:v>3.7338790214740455E-3</c:v>
                </c:pt>
                <c:pt idx="182">
                  <c:v>3.710971788213468E-3</c:v>
                </c:pt>
                <c:pt idx="183">
                  <c:v>3.6193428551711607E-3</c:v>
                </c:pt>
                <c:pt idx="184">
                  <c:v>3.5506211553894295E-3</c:v>
                </c:pt>
                <c:pt idx="185">
                  <c:v>3.4704458389774105E-3</c:v>
                </c:pt>
                <c:pt idx="186">
                  <c:v>3.344456056044237E-3</c:v>
                </c:pt>
                <c:pt idx="187">
                  <c:v>3.3215488227836595E-3</c:v>
                </c:pt>
                <c:pt idx="188">
                  <c:v>3.3330024394139482E-3</c:v>
                </c:pt>
                <c:pt idx="189">
                  <c:v>3.344456056044237E-3</c:v>
                </c:pt>
                <c:pt idx="190">
                  <c:v>3.3673632893048136E-3</c:v>
                </c:pt>
                <c:pt idx="191">
                  <c:v>3.3215488227836595E-3</c:v>
                </c:pt>
                <c:pt idx="192">
                  <c:v>3.2528271230019292E-3</c:v>
                </c:pt>
                <c:pt idx="193">
                  <c:v>3.2871879728927945E-3</c:v>
                </c:pt>
                <c:pt idx="194">
                  <c:v>3.5391675387591408E-3</c:v>
                </c:pt>
                <c:pt idx="195">
                  <c:v>3.7911471046254879E-3</c:v>
                </c:pt>
                <c:pt idx="196">
                  <c:v>3.7911471046254879E-3</c:v>
                </c:pt>
                <c:pt idx="197">
                  <c:v>3.710971788213468E-3</c:v>
                </c:pt>
                <c:pt idx="198">
                  <c:v>3.4933530722379867E-3</c:v>
                </c:pt>
                <c:pt idx="199">
                  <c:v>3.184105423220198E-3</c:v>
                </c:pt>
                <c:pt idx="200">
                  <c:v>3.4818994556076984E-3</c:v>
                </c:pt>
                <c:pt idx="201">
                  <c:v>4.1920236866855847E-3</c:v>
                </c:pt>
                <c:pt idx="202">
                  <c:v>4.5699930354851041E-3</c:v>
                </c:pt>
                <c:pt idx="203">
                  <c:v>4.650168351897124E-3</c:v>
                </c:pt>
                <c:pt idx="204">
                  <c:v>4.650168351897124E-3</c:v>
                </c:pt>
                <c:pt idx="205">
                  <c:v>4.6158075020062582E-3</c:v>
                </c:pt>
                <c:pt idx="206">
                  <c:v>4.4669104858125084E-3</c:v>
                </c:pt>
                <c:pt idx="207">
                  <c:v>4.2607453864673154E-3</c:v>
                </c:pt>
                <c:pt idx="208">
                  <c:v>4.0889411370129882E-3</c:v>
                </c:pt>
                <c:pt idx="209">
                  <c:v>3.9285905041889493E-3</c:v>
                </c:pt>
                <c:pt idx="210">
                  <c:v>3.7911471046254879E-3</c:v>
                </c:pt>
                <c:pt idx="211">
                  <c:v>3.7224254048437567E-3</c:v>
                </c:pt>
                <c:pt idx="212">
                  <c:v>3.7338790214740455E-3</c:v>
                </c:pt>
                <c:pt idx="213">
                  <c:v>3.7911471046254879E-3</c:v>
                </c:pt>
                <c:pt idx="214">
                  <c:v>3.8598688044072186E-3</c:v>
                </c:pt>
                <c:pt idx="215">
                  <c:v>3.7682398713649108E-3</c:v>
                </c:pt>
                <c:pt idx="216">
                  <c:v>3.6078892385408724E-3</c:v>
                </c:pt>
                <c:pt idx="217">
                  <c:v>3.6078892385408724E-3</c:v>
                </c:pt>
                <c:pt idx="218">
                  <c:v>3.6766109383226026E-3</c:v>
                </c:pt>
                <c:pt idx="219">
                  <c:v>3.6193428551711607E-3</c:v>
                </c:pt>
                <c:pt idx="220">
                  <c:v>3.5277139221288525E-3</c:v>
                </c:pt>
                <c:pt idx="221">
                  <c:v>3.5506211553894295E-3</c:v>
                </c:pt>
                <c:pt idx="222">
                  <c:v>3.4475386057168335E-3</c:v>
                </c:pt>
                <c:pt idx="223">
                  <c:v>3.1955590398504864E-3</c:v>
                </c:pt>
                <c:pt idx="224">
                  <c:v>3.0581156402870249E-3</c:v>
                </c:pt>
                <c:pt idx="225">
                  <c:v>3.0581156402870249E-3</c:v>
                </c:pt>
                <c:pt idx="226">
                  <c:v>3.1382909566990439E-3</c:v>
                </c:pt>
                <c:pt idx="227">
                  <c:v>3.3100952061533712E-3</c:v>
                </c:pt>
                <c:pt idx="228">
                  <c:v>3.4475386057168335E-3</c:v>
                </c:pt>
                <c:pt idx="229">
                  <c:v>3.4246313724562564E-3</c:v>
                </c:pt>
                <c:pt idx="230">
                  <c:v>3.4131777558259677E-3</c:v>
                </c:pt>
                <c:pt idx="231">
                  <c:v>3.4933530722379867E-3</c:v>
                </c:pt>
                <c:pt idx="232">
                  <c:v>3.4818994556076984E-3</c:v>
                </c:pt>
                <c:pt idx="233">
                  <c:v>3.344456056044237E-3</c:v>
                </c:pt>
                <c:pt idx="234">
                  <c:v>3.2413735063716404E-3</c:v>
                </c:pt>
                <c:pt idx="235">
                  <c:v>3.2299198897413521E-3</c:v>
                </c:pt>
                <c:pt idx="236">
                  <c:v>3.161198189959621E-3</c:v>
                </c:pt>
                <c:pt idx="237">
                  <c:v>3.0581156402870249E-3</c:v>
                </c:pt>
                <c:pt idx="238">
                  <c:v>3.0008475571355825E-3</c:v>
                </c:pt>
                <c:pt idx="239">
                  <c:v>2.9550330906144284E-3</c:v>
                </c:pt>
                <c:pt idx="240">
                  <c:v>2.9893939405052938E-3</c:v>
                </c:pt>
                <c:pt idx="241">
                  <c:v>3.0466620236567366E-3</c:v>
                </c:pt>
                <c:pt idx="242">
                  <c:v>3.0352084070264479E-3</c:v>
                </c:pt>
                <c:pt idx="243">
                  <c:v>3.0466620236567366E-3</c:v>
                </c:pt>
                <c:pt idx="244">
                  <c:v>3.0581156402870249E-3</c:v>
                </c:pt>
                <c:pt idx="245">
                  <c:v>3.0466620236567366E-3</c:v>
                </c:pt>
                <c:pt idx="246">
                  <c:v>3.1268373400687556E-3</c:v>
                </c:pt>
                <c:pt idx="247">
                  <c:v>3.1497445733293323E-3</c:v>
                </c:pt>
                <c:pt idx="248">
                  <c:v>3.0466620236567366E-3</c:v>
                </c:pt>
                <c:pt idx="249">
                  <c:v>3.0352084070264479E-3</c:v>
                </c:pt>
                <c:pt idx="250">
                  <c:v>3.0352084070264479E-3</c:v>
                </c:pt>
                <c:pt idx="251">
                  <c:v>3.0123011737658708E-3</c:v>
                </c:pt>
                <c:pt idx="252">
                  <c:v>3.081022873547602E-3</c:v>
                </c:pt>
                <c:pt idx="253">
                  <c:v>3.103930106808179E-3</c:v>
                </c:pt>
                <c:pt idx="254">
                  <c:v>3.0352084070264479E-3</c:v>
                </c:pt>
                <c:pt idx="255">
                  <c:v>3.0123011737658708E-3</c:v>
                </c:pt>
                <c:pt idx="256">
                  <c:v>3.0466620236567366E-3</c:v>
                </c:pt>
                <c:pt idx="257">
                  <c:v>3.2413735063716404E-3</c:v>
                </c:pt>
                <c:pt idx="258">
                  <c:v>3.9285905041889493E-3</c:v>
                </c:pt>
                <c:pt idx="259">
                  <c:v>4.3638279361399119E-3</c:v>
                </c:pt>
                <c:pt idx="260">
                  <c:v>4.0774875203826999E-3</c:v>
                </c:pt>
                <c:pt idx="261">
                  <c:v>3.6766109383226026E-3</c:v>
                </c:pt>
                <c:pt idx="262">
                  <c:v>3.344456056044237E-3</c:v>
                </c:pt>
                <c:pt idx="263">
                  <c:v>3.184105423220198E-3</c:v>
                </c:pt>
                <c:pt idx="264">
                  <c:v>3.1497445733293323E-3</c:v>
                </c:pt>
                <c:pt idx="265">
                  <c:v>3.0695692569173132E-3</c:v>
                </c:pt>
                <c:pt idx="266">
                  <c:v>2.9206722407235631E-3</c:v>
                </c:pt>
                <c:pt idx="267">
                  <c:v>2.977940323875005E-3</c:v>
                </c:pt>
                <c:pt idx="268">
                  <c:v>3.1153837234384673E-3</c:v>
                </c:pt>
                <c:pt idx="269">
                  <c:v>2.9893939405052938E-3</c:v>
                </c:pt>
                <c:pt idx="270">
                  <c:v>2.8175896910509666E-3</c:v>
                </c:pt>
                <c:pt idx="271">
                  <c:v>2.7603216078995242E-3</c:v>
                </c:pt>
                <c:pt idx="272">
                  <c:v>2.7488679912692359E-3</c:v>
                </c:pt>
                <c:pt idx="273">
                  <c:v>2.7832288411601012E-3</c:v>
                </c:pt>
                <c:pt idx="274">
                  <c:v>2.7030535247480822E-3</c:v>
                </c:pt>
                <c:pt idx="275">
                  <c:v>2.6801462914875047E-3</c:v>
                </c:pt>
                <c:pt idx="276">
                  <c:v>2.6915999081177935E-3</c:v>
                </c:pt>
                <c:pt idx="277">
                  <c:v>2.5656101251846199E-3</c:v>
                </c:pt>
                <c:pt idx="278">
                  <c:v>2.5656101251846199E-3</c:v>
                </c:pt>
                <c:pt idx="279">
                  <c:v>2.4510739588817355E-3</c:v>
                </c:pt>
                <c:pt idx="280">
                  <c:v>2.2380366895583693E-3</c:v>
                </c:pt>
                <c:pt idx="281">
                  <c:v>2.2380366895583693E-3</c:v>
                </c:pt>
                <c:pt idx="282">
                  <c:v>2.4052594923605814E-3</c:v>
                </c:pt>
                <c:pt idx="283">
                  <c:v>2.6686926748572164E-3</c:v>
                </c:pt>
                <c:pt idx="284">
                  <c:v>3.0237547903961591E-3</c:v>
                </c:pt>
                <c:pt idx="285">
                  <c:v>3.3788169059351023E-3</c:v>
                </c:pt>
                <c:pt idx="286">
                  <c:v>3.4818994556076984E-3</c:v>
                </c:pt>
                <c:pt idx="287">
                  <c:v>3.6995181715831797E-3</c:v>
                </c:pt>
                <c:pt idx="288">
                  <c:v>4.1691164534250081E-3</c:v>
                </c:pt>
                <c:pt idx="289">
                  <c:v>4.2378381532067379E-3</c:v>
                </c:pt>
                <c:pt idx="290">
                  <c:v>3.8255079545163537E-3</c:v>
                </c:pt>
                <c:pt idx="291">
                  <c:v>3.3559096726745253E-3</c:v>
                </c:pt>
                <c:pt idx="292">
                  <c:v>3.1153837234384673E-3</c:v>
                </c:pt>
                <c:pt idx="293">
                  <c:v>3.0237547903961591E-3</c:v>
                </c:pt>
                <c:pt idx="294">
                  <c:v>2.9664867072447167E-3</c:v>
                </c:pt>
                <c:pt idx="295">
                  <c:v>2.9550330906144284E-3</c:v>
                </c:pt>
                <c:pt idx="296">
                  <c:v>2.8748577742024094E-3</c:v>
                </c:pt>
                <c:pt idx="297">
                  <c:v>2.7603216078995242E-3</c:v>
                </c:pt>
                <c:pt idx="298">
                  <c:v>2.7030535247480822E-3</c:v>
                </c:pt>
                <c:pt idx="299">
                  <c:v>2.6801462914875047E-3</c:v>
                </c:pt>
                <c:pt idx="300">
                  <c:v>2.6457854415966394E-3</c:v>
                </c:pt>
                <c:pt idx="301">
                  <c:v>2.5885173584451969E-3</c:v>
                </c:pt>
                <c:pt idx="302">
                  <c:v>2.5197956586634662E-3</c:v>
                </c:pt>
                <c:pt idx="303">
                  <c:v>2.531249275293755E-3</c:v>
                </c:pt>
                <c:pt idx="304">
                  <c:v>2.6228782083360627E-3</c:v>
                </c:pt>
                <c:pt idx="305">
                  <c:v>2.7030535247480822E-3</c:v>
                </c:pt>
                <c:pt idx="306">
                  <c:v>2.7374143746389471E-3</c:v>
                </c:pt>
                <c:pt idx="307">
                  <c:v>2.8519505409418319E-3</c:v>
                </c:pt>
                <c:pt idx="308">
                  <c:v>2.8404969243115436E-3</c:v>
                </c:pt>
                <c:pt idx="309">
                  <c:v>2.5999709750754857E-3</c:v>
                </c:pt>
                <c:pt idx="310">
                  <c:v>2.5197956586634662E-3</c:v>
                </c:pt>
                <c:pt idx="311">
                  <c:v>2.5197956586634662E-3</c:v>
                </c:pt>
                <c:pt idx="312">
                  <c:v>2.4739811921423121E-3</c:v>
                </c:pt>
                <c:pt idx="313">
                  <c:v>2.4625275755120234E-3</c:v>
                </c:pt>
                <c:pt idx="314">
                  <c:v>2.4167131089908697E-3</c:v>
                </c:pt>
                <c:pt idx="315">
                  <c:v>2.3182120059703887E-3</c:v>
                </c:pt>
                <c:pt idx="316">
                  <c:v>2.2838511560795234E-3</c:v>
                </c:pt>
                <c:pt idx="317">
                  <c:v>2.2838511560795234E-3</c:v>
                </c:pt>
                <c:pt idx="318">
                  <c:v>2.3067583893401004E-3</c:v>
                </c:pt>
                <c:pt idx="319">
                  <c:v>2.2529263911777444E-3</c:v>
                </c:pt>
                <c:pt idx="320">
                  <c:v>2.1406809482009174E-3</c:v>
                </c:pt>
                <c:pt idx="321">
                  <c:v>2.1028840133209652E-3</c:v>
                </c:pt>
                <c:pt idx="322">
                  <c:v>2.0685231634300998E-3</c:v>
                </c:pt>
                <c:pt idx="323">
                  <c:v>2.1005932899949079E-3</c:v>
                </c:pt>
                <c:pt idx="324">
                  <c:v>2.1624428197984658E-3</c:v>
                </c:pt>
                <c:pt idx="325">
                  <c:v>2.1658789047875517E-3</c:v>
                </c:pt>
                <c:pt idx="326">
                  <c:v>2.2391820512213984E-3</c:v>
                </c:pt>
                <c:pt idx="327">
                  <c:v>2.4052594923605814E-3</c:v>
                </c:pt>
                <c:pt idx="328">
                  <c:v>2.531249275293755E-3</c:v>
                </c:pt>
                <c:pt idx="329">
                  <c:v>2.611424591705774E-3</c:v>
                </c:pt>
                <c:pt idx="330">
                  <c:v>2.7259607580086588E-3</c:v>
                </c:pt>
                <c:pt idx="331">
                  <c:v>2.6915999081177935E-3</c:v>
                </c:pt>
                <c:pt idx="332">
                  <c:v>2.5885173584451969E-3</c:v>
                </c:pt>
                <c:pt idx="333">
                  <c:v>2.6801462914875047E-3</c:v>
                </c:pt>
                <c:pt idx="334">
                  <c:v>2.8175896910509666E-3</c:v>
                </c:pt>
                <c:pt idx="335">
                  <c:v>2.8634041575721207E-3</c:v>
                </c:pt>
                <c:pt idx="336">
                  <c:v>2.9092186240932743E-3</c:v>
                </c:pt>
                <c:pt idx="337">
                  <c:v>2.9435794739841401E-3</c:v>
                </c:pt>
                <c:pt idx="338">
                  <c:v>2.8519505409418319E-3</c:v>
                </c:pt>
                <c:pt idx="339">
                  <c:v>2.7488679912692359E-3</c:v>
                </c:pt>
                <c:pt idx="340">
                  <c:v>2.7717752245298129E-3</c:v>
                </c:pt>
                <c:pt idx="341">
                  <c:v>2.8175896910509666E-3</c:v>
                </c:pt>
                <c:pt idx="342">
                  <c:v>2.8404969243115436E-3</c:v>
                </c:pt>
                <c:pt idx="343">
                  <c:v>2.8061360744206783E-3</c:v>
                </c:pt>
                <c:pt idx="344">
                  <c:v>2.7717752245298129E-3</c:v>
                </c:pt>
                <c:pt idx="345">
                  <c:v>2.8519505409418319E-3</c:v>
                </c:pt>
                <c:pt idx="346">
                  <c:v>3.0008475571355825E-3</c:v>
                </c:pt>
                <c:pt idx="347">
                  <c:v>3.0581156402870249E-3</c:v>
                </c:pt>
                <c:pt idx="348">
                  <c:v>3.0123011737658708E-3</c:v>
                </c:pt>
                <c:pt idx="349">
                  <c:v>2.9435794739841401E-3</c:v>
                </c:pt>
                <c:pt idx="350">
                  <c:v>2.897765007462986E-3</c:v>
                </c:pt>
                <c:pt idx="351">
                  <c:v>3.0352084070264479E-3</c:v>
                </c:pt>
                <c:pt idx="352">
                  <c:v>3.1268373400687556E-3</c:v>
                </c:pt>
                <c:pt idx="353">
                  <c:v>3.184105423220198E-3</c:v>
                </c:pt>
                <c:pt idx="354">
                  <c:v>3.2757343562625062E-3</c:v>
                </c:pt>
                <c:pt idx="355">
                  <c:v>3.2528271230019292E-3</c:v>
                </c:pt>
                <c:pt idx="356">
                  <c:v>3.161198189959621E-3</c:v>
                </c:pt>
                <c:pt idx="357">
                  <c:v>3.0581156402870249E-3</c:v>
                </c:pt>
                <c:pt idx="358">
                  <c:v>3.0581156402870249E-3</c:v>
                </c:pt>
                <c:pt idx="359">
                  <c:v>3.0123011737658708E-3</c:v>
                </c:pt>
                <c:pt idx="360">
                  <c:v>2.9206722407235631E-3</c:v>
                </c:pt>
                <c:pt idx="361">
                  <c:v>2.9435794739841401E-3</c:v>
                </c:pt>
                <c:pt idx="362">
                  <c:v>2.9550330906144284E-3</c:v>
                </c:pt>
                <c:pt idx="363">
                  <c:v>2.9550330906144284E-3</c:v>
                </c:pt>
                <c:pt idx="364">
                  <c:v>2.9664867072447167E-3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335808"/>
        <c:axId val="83534976"/>
      </c:barChart>
      <c:dateAx>
        <c:axId val="8333580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83534976"/>
        <c:crosses val="autoZero"/>
        <c:auto val="1"/>
        <c:lblOffset val="100"/>
        <c:baseTimeUnit val="days"/>
        <c:noMultiLvlLbl val="0"/>
      </c:dateAx>
      <c:valAx>
        <c:axId val="83534976"/>
        <c:scaling>
          <c:orientation val="minMax"/>
          <c:max val="0.2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335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[WaterBalance2004.xlsx]GuadRiver05!$G$4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[WaterBalance2004.xlsx]GuadRiver05!$A$5:$A$369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[WaterBalance2004.xlsx]GuadRiver05!$G$5:$G$369</c:f>
              <c:numCache>
                <c:formatCode>General</c:formatCode>
                <c:ptCount val="365"/>
                <c:pt idx="0">
                  <c:v>6.6092125984251971E-3</c:v>
                </c:pt>
                <c:pt idx="1">
                  <c:v>5.2534251968503936E-3</c:v>
                </c:pt>
                <c:pt idx="2">
                  <c:v>5.194370078740157E-3</c:v>
                </c:pt>
                <c:pt idx="3">
                  <c:v>7.8174015748031477E-3</c:v>
                </c:pt>
                <c:pt idx="4">
                  <c:v>6.7642519685039374E-3</c:v>
                </c:pt>
                <c:pt idx="5">
                  <c:v>7.5885433070866145E-3</c:v>
                </c:pt>
                <c:pt idx="6">
                  <c:v>7.6107086614173227E-3</c:v>
                </c:pt>
                <c:pt idx="7">
                  <c:v>6.2622834645669296E-3</c:v>
                </c:pt>
                <c:pt idx="8">
                  <c:v>5.760314960629921E-3</c:v>
                </c:pt>
                <c:pt idx="9">
                  <c:v>5.8882677165354325E-3</c:v>
                </c:pt>
                <c:pt idx="10">
                  <c:v>6.8109842519685042E-3</c:v>
                </c:pt>
                <c:pt idx="11">
                  <c:v>7.4729133858267719E-3</c:v>
                </c:pt>
                <c:pt idx="12">
                  <c:v>1.4635787401574802E-2</c:v>
                </c:pt>
                <c:pt idx="13">
                  <c:v>7.9379527559055117E-3</c:v>
                </c:pt>
                <c:pt idx="14">
                  <c:v>6.7987007874015749E-3</c:v>
                </c:pt>
                <c:pt idx="15">
                  <c:v>6.8601968503937006E-3</c:v>
                </c:pt>
                <c:pt idx="16">
                  <c:v>5.9694488188976385E-3</c:v>
                </c:pt>
                <c:pt idx="17">
                  <c:v>4.869566929133858E-3</c:v>
                </c:pt>
                <c:pt idx="18">
                  <c:v>5.5339370078740157E-3</c:v>
                </c:pt>
                <c:pt idx="19">
                  <c:v>7.6451574803149611E-3</c:v>
                </c:pt>
                <c:pt idx="20">
                  <c:v>7.591023622047245E-3</c:v>
                </c:pt>
                <c:pt idx="21">
                  <c:v>9.5496850393700788E-3</c:v>
                </c:pt>
                <c:pt idx="22">
                  <c:v>9.7859055118110234E-3</c:v>
                </c:pt>
                <c:pt idx="23">
                  <c:v>6.3754724409448814E-3</c:v>
                </c:pt>
                <c:pt idx="24">
                  <c:v>8.5900393700787392E-3</c:v>
                </c:pt>
                <c:pt idx="25">
                  <c:v>8.1643307086614169E-3</c:v>
                </c:pt>
                <c:pt idx="26">
                  <c:v>2.9379685039370076E-3</c:v>
                </c:pt>
                <c:pt idx="27">
                  <c:v>1.0339527559055119E-2</c:v>
                </c:pt>
                <c:pt idx="28">
                  <c:v>8.0954330708661419E-3</c:v>
                </c:pt>
                <c:pt idx="29">
                  <c:v>6.4468110236220472E-3</c:v>
                </c:pt>
                <c:pt idx="30">
                  <c:v>4.5053937007874011E-3</c:v>
                </c:pt>
                <c:pt idx="31">
                  <c:v>4.926141732283465E-3</c:v>
                </c:pt>
                <c:pt idx="32">
                  <c:v>9.3675984251968512E-3</c:v>
                </c:pt>
                <c:pt idx="33">
                  <c:v>9.2568503937007877E-3</c:v>
                </c:pt>
                <c:pt idx="34">
                  <c:v>8.9345275590551176E-3</c:v>
                </c:pt>
                <c:pt idx="35">
                  <c:v>7.2859055118110238E-3</c:v>
                </c:pt>
                <c:pt idx="36">
                  <c:v>1.000488188976378E-2</c:v>
                </c:pt>
                <c:pt idx="37">
                  <c:v>7.9355118110236208E-3</c:v>
                </c:pt>
                <c:pt idx="38">
                  <c:v>6.7371653543307087E-3</c:v>
                </c:pt>
                <c:pt idx="39">
                  <c:v>6.3754724409448814E-3</c:v>
                </c:pt>
                <c:pt idx="40">
                  <c:v>1.2349881889763778E-2</c:v>
                </c:pt>
                <c:pt idx="41">
                  <c:v>7.2809842519685032E-3</c:v>
                </c:pt>
                <c:pt idx="42">
                  <c:v>6.3065748031496064E-3</c:v>
                </c:pt>
                <c:pt idx="43">
                  <c:v>1.3088070866141733E-2</c:v>
                </c:pt>
                <c:pt idx="44">
                  <c:v>1.4247007874015746E-2</c:v>
                </c:pt>
                <c:pt idx="45">
                  <c:v>1.3213543307086614E-2</c:v>
                </c:pt>
                <c:pt idx="46">
                  <c:v>1.1631377952755905E-2</c:v>
                </c:pt>
                <c:pt idx="47">
                  <c:v>7.2760629921259836E-3</c:v>
                </c:pt>
                <c:pt idx="48">
                  <c:v>7.6229921259842511E-3</c:v>
                </c:pt>
                <c:pt idx="49">
                  <c:v>8.0880708661417323E-3</c:v>
                </c:pt>
                <c:pt idx="50">
                  <c:v>1.2768188976377952E-2</c:v>
                </c:pt>
                <c:pt idx="51">
                  <c:v>1.2787874015748033E-2</c:v>
                </c:pt>
                <c:pt idx="52">
                  <c:v>1.1847913385826771E-2</c:v>
                </c:pt>
                <c:pt idx="53">
                  <c:v>1.204720472440945E-2</c:v>
                </c:pt>
                <c:pt idx="54">
                  <c:v>1.0061496062992127E-2</c:v>
                </c:pt>
                <c:pt idx="55">
                  <c:v>1.1217992125984252E-2</c:v>
                </c:pt>
                <c:pt idx="56">
                  <c:v>4.5767322834645669E-3</c:v>
                </c:pt>
                <c:pt idx="57">
                  <c:v>1.4453700787401574E-2</c:v>
                </c:pt>
                <c:pt idx="58">
                  <c:v>1.3988661417322834E-2</c:v>
                </c:pt>
                <c:pt idx="59">
                  <c:v>1.4052637795275592E-2</c:v>
                </c:pt>
                <c:pt idx="60">
                  <c:v>9.8670866141732285E-3</c:v>
                </c:pt>
                <c:pt idx="61">
                  <c:v>1.3070826771653542E-2</c:v>
                </c:pt>
                <c:pt idx="62">
                  <c:v>1.5558543307086616E-2</c:v>
                </c:pt>
                <c:pt idx="63">
                  <c:v>1.1358228346456693E-2</c:v>
                </c:pt>
                <c:pt idx="64">
                  <c:v>1.0342007874015747E-2</c:v>
                </c:pt>
                <c:pt idx="65">
                  <c:v>1.2431062992125985E-2</c:v>
                </c:pt>
                <c:pt idx="66">
                  <c:v>1.9116614173228345E-2</c:v>
                </c:pt>
                <c:pt idx="67">
                  <c:v>1.9003425196850391E-2</c:v>
                </c:pt>
                <c:pt idx="68">
                  <c:v>1.9187952755905513E-2</c:v>
                </c:pt>
                <c:pt idx="69">
                  <c:v>2.0287874015748032E-2</c:v>
                </c:pt>
                <c:pt idx="70">
                  <c:v>2.0529015748031496E-2</c:v>
                </c:pt>
                <c:pt idx="71">
                  <c:v>2.0959606299212601E-2</c:v>
                </c:pt>
                <c:pt idx="72">
                  <c:v>1.7925669291338583E-2</c:v>
                </c:pt>
                <c:pt idx="73">
                  <c:v>9.5865748031496063E-3</c:v>
                </c:pt>
                <c:pt idx="74">
                  <c:v>9.497992125984251E-3</c:v>
                </c:pt>
                <c:pt idx="75">
                  <c:v>1.5378897637795277E-2</c:v>
                </c:pt>
                <c:pt idx="76">
                  <c:v>1.7736181102362202E-2</c:v>
                </c:pt>
                <c:pt idx="77">
                  <c:v>1.4323307086614175E-2</c:v>
                </c:pt>
                <c:pt idx="78">
                  <c:v>1.8193858267716537E-2</c:v>
                </c:pt>
                <c:pt idx="79">
                  <c:v>1.6528031496062995E-2</c:v>
                </c:pt>
                <c:pt idx="80">
                  <c:v>2.2581181102362204E-2</c:v>
                </c:pt>
                <c:pt idx="81">
                  <c:v>1.8346417322834645E-2</c:v>
                </c:pt>
                <c:pt idx="82">
                  <c:v>1.7891220472440943E-2</c:v>
                </c:pt>
                <c:pt idx="83">
                  <c:v>1.6621535433070864E-2</c:v>
                </c:pt>
                <c:pt idx="84">
                  <c:v>1.4881850393700786E-2</c:v>
                </c:pt>
                <c:pt idx="85">
                  <c:v>1.7354803149606298E-2</c:v>
                </c:pt>
                <c:pt idx="86">
                  <c:v>2.015744094488189E-2</c:v>
                </c:pt>
                <c:pt idx="87">
                  <c:v>1.6555078740157481E-2</c:v>
                </c:pt>
                <c:pt idx="88">
                  <c:v>1.9394645669291336E-2</c:v>
                </c:pt>
                <c:pt idx="89">
                  <c:v>2.1363149606299214E-2</c:v>
                </c:pt>
                <c:pt idx="90">
                  <c:v>2.3968976377952755E-2</c:v>
                </c:pt>
                <c:pt idx="91">
                  <c:v>1.9756377952755907E-2</c:v>
                </c:pt>
                <c:pt idx="92">
                  <c:v>1.923472440944882E-2</c:v>
                </c:pt>
                <c:pt idx="93">
                  <c:v>1.7965039370078737E-2</c:v>
                </c:pt>
                <c:pt idx="94">
                  <c:v>2.0760314960629921E-2</c:v>
                </c:pt>
                <c:pt idx="95">
                  <c:v>2.5428110236220467E-2</c:v>
                </c:pt>
                <c:pt idx="96">
                  <c:v>2.3951732283464568E-2</c:v>
                </c:pt>
                <c:pt idx="97">
                  <c:v>1.8730275590551178E-2</c:v>
                </c:pt>
                <c:pt idx="98">
                  <c:v>2.0467480314960627E-2</c:v>
                </c:pt>
                <c:pt idx="99">
                  <c:v>1.840055118110236E-2</c:v>
                </c:pt>
                <c:pt idx="100">
                  <c:v>2.36048031496063E-2</c:v>
                </c:pt>
                <c:pt idx="101">
                  <c:v>2.1245039370078739E-2</c:v>
                </c:pt>
                <c:pt idx="102">
                  <c:v>2.2244055118110239E-2</c:v>
                </c:pt>
                <c:pt idx="103">
                  <c:v>1.9330669291338583E-2</c:v>
                </c:pt>
                <c:pt idx="104">
                  <c:v>1.422488188976378E-2</c:v>
                </c:pt>
                <c:pt idx="105">
                  <c:v>1.688728346456693E-2</c:v>
                </c:pt>
                <c:pt idx="106">
                  <c:v>1.6985708661417322E-2</c:v>
                </c:pt>
                <c:pt idx="107">
                  <c:v>1.6277047244094487E-2</c:v>
                </c:pt>
                <c:pt idx="108">
                  <c:v>1.7893661417322834E-2</c:v>
                </c:pt>
                <c:pt idx="109">
                  <c:v>1.79305905511811E-2</c:v>
                </c:pt>
                <c:pt idx="110">
                  <c:v>1.9175669291338581E-2</c:v>
                </c:pt>
                <c:pt idx="111">
                  <c:v>1.9325748031496063E-2</c:v>
                </c:pt>
                <c:pt idx="112">
                  <c:v>1.9495551181102362E-2</c:v>
                </c:pt>
                <c:pt idx="113">
                  <c:v>1.6510787401574804E-2</c:v>
                </c:pt>
                <c:pt idx="114">
                  <c:v>1.4261771653543306E-2</c:v>
                </c:pt>
                <c:pt idx="115">
                  <c:v>1.8811496062992126E-2</c:v>
                </c:pt>
                <c:pt idx="116">
                  <c:v>2.0351850393700785E-2</c:v>
                </c:pt>
                <c:pt idx="117">
                  <c:v>2.0900551181102359E-2</c:v>
                </c:pt>
                <c:pt idx="118">
                  <c:v>1.9448779527559055E-2</c:v>
                </c:pt>
                <c:pt idx="119">
                  <c:v>1.6370551181102363E-2</c:v>
                </c:pt>
                <c:pt idx="120">
                  <c:v>1.5981771653543305E-2</c:v>
                </c:pt>
                <c:pt idx="121">
                  <c:v>1.4958149606299214E-2</c:v>
                </c:pt>
                <c:pt idx="122">
                  <c:v>1.1550157480314962E-2</c:v>
                </c:pt>
                <c:pt idx="123">
                  <c:v>1.1889724409448819E-2</c:v>
                </c:pt>
                <c:pt idx="124">
                  <c:v>1.4554606299212599E-2</c:v>
                </c:pt>
                <c:pt idx="125">
                  <c:v>1.6156456692913386E-2</c:v>
                </c:pt>
                <c:pt idx="126">
                  <c:v>1.3858228346456692E-2</c:v>
                </c:pt>
                <c:pt idx="127">
                  <c:v>1.3334133858267717E-2</c:v>
                </c:pt>
                <c:pt idx="128">
                  <c:v>2.2716496062992128E-2</c:v>
                </c:pt>
                <c:pt idx="129">
                  <c:v>2.32553937007874E-2</c:v>
                </c:pt>
                <c:pt idx="130">
                  <c:v>2.1830669291338582E-2</c:v>
                </c:pt>
                <c:pt idx="131">
                  <c:v>1.8934527559055118E-2</c:v>
                </c:pt>
                <c:pt idx="132">
                  <c:v>1.9382362204724411E-2</c:v>
                </c:pt>
                <c:pt idx="133">
                  <c:v>1.8863149606299211E-2</c:v>
                </c:pt>
                <c:pt idx="134">
                  <c:v>1.7290826771653542E-2</c:v>
                </c:pt>
                <c:pt idx="135">
                  <c:v>1.6680590551181099E-2</c:v>
                </c:pt>
                <c:pt idx="136">
                  <c:v>1.9485708661417325E-2</c:v>
                </c:pt>
                <c:pt idx="137">
                  <c:v>2.0044251968503939E-2</c:v>
                </c:pt>
                <c:pt idx="138">
                  <c:v>1.8966496062992125E-2</c:v>
                </c:pt>
                <c:pt idx="139">
                  <c:v>1.8951732283464567E-2</c:v>
                </c:pt>
                <c:pt idx="140">
                  <c:v>1.9621023622047241E-2</c:v>
                </c:pt>
                <c:pt idx="141">
                  <c:v>1.9308543307086614E-2</c:v>
                </c:pt>
                <c:pt idx="142">
                  <c:v>1.7344960629921261E-2</c:v>
                </c:pt>
                <c:pt idx="143">
                  <c:v>1.5533937007874017E-2</c:v>
                </c:pt>
                <c:pt idx="144">
                  <c:v>1.4365118110236219E-2</c:v>
                </c:pt>
                <c:pt idx="145">
                  <c:v>1.450047244094488E-2</c:v>
                </c:pt>
                <c:pt idx="146">
                  <c:v>1.3720433070866143E-2</c:v>
                </c:pt>
                <c:pt idx="147">
                  <c:v>1.7081653543307086E-2</c:v>
                </c:pt>
                <c:pt idx="148">
                  <c:v>2.2280984251968505E-2</c:v>
                </c:pt>
                <c:pt idx="149">
                  <c:v>1.9899094488188978E-2</c:v>
                </c:pt>
                <c:pt idx="150">
                  <c:v>2.0939921259842519E-2</c:v>
                </c:pt>
                <c:pt idx="151">
                  <c:v>2.4751456692913384E-2</c:v>
                </c:pt>
                <c:pt idx="152">
                  <c:v>2.4254409448818896E-2</c:v>
                </c:pt>
                <c:pt idx="153">
                  <c:v>2.0487165354330709E-2</c:v>
                </c:pt>
                <c:pt idx="154">
                  <c:v>2.160185039370079E-2</c:v>
                </c:pt>
                <c:pt idx="155">
                  <c:v>1.9630866141732282E-2</c:v>
                </c:pt>
                <c:pt idx="156">
                  <c:v>1.7231771653543306E-2</c:v>
                </c:pt>
                <c:pt idx="157">
                  <c:v>1.5684015748031497E-2</c:v>
                </c:pt>
                <c:pt idx="158">
                  <c:v>1.4758818897637794E-2</c:v>
                </c:pt>
                <c:pt idx="159">
                  <c:v>1.3321811023622048E-2</c:v>
                </c:pt>
                <c:pt idx="160">
                  <c:v>1.2125944881889764E-2</c:v>
                </c:pt>
                <c:pt idx="161">
                  <c:v>2.3501456692913387E-2</c:v>
                </c:pt>
                <c:pt idx="162">
                  <c:v>1.9345433070866142E-2</c:v>
                </c:pt>
                <c:pt idx="163">
                  <c:v>1.747783464566929E-2</c:v>
                </c:pt>
                <c:pt idx="164">
                  <c:v>1.6035905511811024E-2</c:v>
                </c:pt>
                <c:pt idx="165">
                  <c:v>1.3708149606299213E-2</c:v>
                </c:pt>
                <c:pt idx="166">
                  <c:v>1.1631377952755905E-2</c:v>
                </c:pt>
                <c:pt idx="167">
                  <c:v>9.2076377952755896E-3</c:v>
                </c:pt>
                <c:pt idx="168">
                  <c:v>7.6229921259842511E-3</c:v>
                </c:pt>
                <c:pt idx="169">
                  <c:v>5.7283070866141726E-3</c:v>
                </c:pt>
                <c:pt idx="170">
                  <c:v>6.3090157480314964E-3</c:v>
                </c:pt>
                <c:pt idx="171">
                  <c:v>4.3060629921259841E-3</c:v>
                </c:pt>
                <c:pt idx="172">
                  <c:v>3.3390511811023618E-3</c:v>
                </c:pt>
                <c:pt idx="173">
                  <c:v>2.4679881889763779E-3</c:v>
                </c:pt>
                <c:pt idx="174">
                  <c:v>1.796236220472441E-3</c:v>
                </c:pt>
                <c:pt idx="175">
                  <c:v>1.4099173228346456E-3</c:v>
                </c:pt>
                <c:pt idx="176">
                  <c:v>1.1933818897637795E-3</c:v>
                </c:pt>
                <c:pt idx="177">
                  <c:v>8.9318503937007871E-4</c:v>
                </c:pt>
                <c:pt idx="178">
                  <c:v>6.39740157480315E-4</c:v>
                </c:pt>
                <c:pt idx="179">
                  <c:v>4.1090157480314966E-4</c:v>
                </c:pt>
                <c:pt idx="180">
                  <c:v>2.6818425196850393E-4</c:v>
                </c:pt>
                <c:pt idx="181">
                  <c:v>1.6483779527559053E-4</c:v>
                </c:pt>
                <c:pt idx="182">
                  <c:v>1.0332204724409448E-4</c:v>
                </c:pt>
                <c:pt idx="183">
                  <c:v>4.4266929133858264E-5</c:v>
                </c:pt>
                <c:pt idx="184">
                  <c:v>-2.4356141732283463E-8</c:v>
                </c:pt>
                <c:pt idx="185">
                  <c:v>-7.4062598425196847E-6</c:v>
                </c:pt>
                <c:pt idx="186">
                  <c:v>9.347952755905512E-5</c:v>
                </c:pt>
                <c:pt idx="187">
                  <c:v>1.5745590551181102E-4</c:v>
                </c:pt>
                <c:pt idx="188">
                  <c:v>1.4999960629921259E-2</c:v>
                </c:pt>
                <c:pt idx="189">
                  <c:v>9.9138582677165341E-3</c:v>
                </c:pt>
                <c:pt idx="190">
                  <c:v>6.9094094488188979E-3</c:v>
                </c:pt>
                <c:pt idx="191">
                  <c:v>6.0924803149606296E-3</c:v>
                </c:pt>
                <c:pt idx="192">
                  <c:v>3.5408228346456693E-3</c:v>
                </c:pt>
                <c:pt idx="193">
                  <c:v>5.8144488188976379E-3</c:v>
                </c:pt>
                <c:pt idx="194">
                  <c:v>4.0796850393700779E-3</c:v>
                </c:pt>
                <c:pt idx="195">
                  <c:v>1.7972401574803148E-2</c:v>
                </c:pt>
                <c:pt idx="196">
                  <c:v>1.6938937007874015E-2</c:v>
                </c:pt>
                <c:pt idx="197">
                  <c:v>1.8567874015748033E-2</c:v>
                </c:pt>
                <c:pt idx="198">
                  <c:v>1.9724370078740155E-2</c:v>
                </c:pt>
                <c:pt idx="199">
                  <c:v>1.798716535433071E-2</c:v>
                </c:pt>
                <c:pt idx="200">
                  <c:v>1.6582165354330707E-2</c:v>
                </c:pt>
                <c:pt idx="201">
                  <c:v>1.6911889763779529E-2</c:v>
                </c:pt>
                <c:pt idx="202">
                  <c:v>1.6783937007874016E-2</c:v>
                </c:pt>
                <c:pt idx="203">
                  <c:v>1.6008818897637795E-2</c:v>
                </c:pt>
                <c:pt idx="204">
                  <c:v>1.6018661417322833E-2</c:v>
                </c:pt>
                <c:pt idx="205">
                  <c:v>1.6929094488188978E-2</c:v>
                </c:pt>
                <c:pt idx="206">
                  <c:v>1.4155984251968503E-2</c:v>
                </c:pt>
                <c:pt idx="207">
                  <c:v>1.1943858267716535E-2</c:v>
                </c:pt>
                <c:pt idx="208">
                  <c:v>1.4000944881889764E-2</c:v>
                </c:pt>
                <c:pt idx="209">
                  <c:v>1.3865629921259842E-2</c:v>
                </c:pt>
                <c:pt idx="210">
                  <c:v>1.4458622047244093E-2</c:v>
                </c:pt>
                <c:pt idx="211">
                  <c:v>1.0595433070866141E-2</c:v>
                </c:pt>
                <c:pt idx="212">
                  <c:v>1.0743070866141732E-2</c:v>
                </c:pt>
                <c:pt idx="213">
                  <c:v>1.1087559055118108E-2</c:v>
                </c:pt>
                <c:pt idx="214">
                  <c:v>9.3675984251968512E-3</c:v>
                </c:pt>
                <c:pt idx="215">
                  <c:v>7.7755511811023626E-3</c:v>
                </c:pt>
                <c:pt idx="216">
                  <c:v>1.139759842519685E-2</c:v>
                </c:pt>
                <c:pt idx="217">
                  <c:v>1.0265708661417324E-2</c:v>
                </c:pt>
                <c:pt idx="218">
                  <c:v>9.5668897637795278E-3</c:v>
                </c:pt>
                <c:pt idx="219">
                  <c:v>8.9861811023622049E-3</c:v>
                </c:pt>
                <c:pt idx="220">
                  <c:v>1.498027559055118E-2</c:v>
                </c:pt>
                <c:pt idx="221">
                  <c:v>1.3467007874015748E-2</c:v>
                </c:pt>
                <c:pt idx="222">
                  <c:v>1.6577244094488186E-2</c:v>
                </c:pt>
                <c:pt idx="223">
                  <c:v>1.282476377952756E-2</c:v>
                </c:pt>
                <c:pt idx="224">
                  <c:v>1.1016220472440946E-2</c:v>
                </c:pt>
                <c:pt idx="225">
                  <c:v>1.2074291338582677E-2</c:v>
                </c:pt>
                <c:pt idx="226">
                  <c:v>1.1589527559055119E-2</c:v>
                </c:pt>
                <c:pt idx="227">
                  <c:v>1.1316417322834645E-2</c:v>
                </c:pt>
                <c:pt idx="228">
                  <c:v>1.2143188976377953E-2</c:v>
                </c:pt>
                <c:pt idx="229">
                  <c:v>1.1257362204724409E-2</c:v>
                </c:pt>
                <c:pt idx="230">
                  <c:v>1.059051181102362E-2</c:v>
                </c:pt>
                <c:pt idx="231">
                  <c:v>1.049700787401575E-2</c:v>
                </c:pt>
                <c:pt idx="232">
                  <c:v>9.1830314960629923E-3</c:v>
                </c:pt>
                <c:pt idx="233">
                  <c:v>8.8114960629921257E-3</c:v>
                </c:pt>
                <c:pt idx="234">
                  <c:v>7.4901181102362208E-3</c:v>
                </c:pt>
                <c:pt idx="235">
                  <c:v>6.2991732283464571E-3</c:v>
                </c:pt>
                <c:pt idx="236">
                  <c:v>5.3099999999999996E-3</c:v>
                </c:pt>
                <c:pt idx="237">
                  <c:v>4.8572440944881891E-3</c:v>
                </c:pt>
                <c:pt idx="238">
                  <c:v>4.6653149606299214E-3</c:v>
                </c:pt>
                <c:pt idx="239">
                  <c:v>7.1751574803149603E-3</c:v>
                </c:pt>
                <c:pt idx="240">
                  <c:v>6.1490944881889761E-3</c:v>
                </c:pt>
                <c:pt idx="241">
                  <c:v>5.94976377952756E-3</c:v>
                </c:pt>
                <c:pt idx="242">
                  <c:v>5.3936614173228353E-3</c:v>
                </c:pt>
                <c:pt idx="243">
                  <c:v>3.8828503937007874E-3</c:v>
                </c:pt>
                <c:pt idx="244">
                  <c:v>5.2583464566929132E-3</c:v>
                </c:pt>
                <c:pt idx="245">
                  <c:v>8.4177952755905509E-3</c:v>
                </c:pt>
                <c:pt idx="246">
                  <c:v>7.9674803149606295E-3</c:v>
                </c:pt>
                <c:pt idx="247">
                  <c:v>5.4527165354330718E-3</c:v>
                </c:pt>
                <c:pt idx="248">
                  <c:v>4.3922047244094485E-3</c:v>
                </c:pt>
                <c:pt idx="249">
                  <c:v>4.0599999999999994E-3</c:v>
                </c:pt>
                <c:pt idx="250">
                  <c:v>3.8164133858267723E-3</c:v>
                </c:pt>
                <c:pt idx="251">
                  <c:v>3.112673228346457E-3</c:v>
                </c:pt>
                <c:pt idx="252">
                  <c:v>6.0260629921259842E-3</c:v>
                </c:pt>
                <c:pt idx="253">
                  <c:v>1.1124488188976378E-2</c:v>
                </c:pt>
                <c:pt idx="254">
                  <c:v>9.7735826771653544E-3</c:v>
                </c:pt>
                <c:pt idx="255">
                  <c:v>9.6776377952755913E-3</c:v>
                </c:pt>
                <c:pt idx="256">
                  <c:v>9.288858267716537E-3</c:v>
                </c:pt>
                <c:pt idx="257">
                  <c:v>7.3720078740157477E-3</c:v>
                </c:pt>
                <c:pt idx="258">
                  <c:v>7.0521259842519692E-3</c:v>
                </c:pt>
                <c:pt idx="259">
                  <c:v>6.8971259842519695E-3</c:v>
                </c:pt>
                <c:pt idx="260">
                  <c:v>5.1180708661417319E-3</c:v>
                </c:pt>
                <c:pt idx="261">
                  <c:v>4.2150393700787405E-3</c:v>
                </c:pt>
                <c:pt idx="262">
                  <c:v>3.8114921259842522E-3</c:v>
                </c:pt>
                <c:pt idx="263">
                  <c:v>3.4596220472440948E-3</c:v>
                </c:pt>
                <c:pt idx="264">
                  <c:v>2.7903307086614175E-3</c:v>
                </c:pt>
                <c:pt idx="265">
                  <c:v>1.995547244094488E-3</c:v>
                </c:pt>
                <c:pt idx="266">
                  <c:v>1.4640511811023623E-3</c:v>
                </c:pt>
                <c:pt idx="267">
                  <c:v>9.6454330708661427E-4</c:v>
                </c:pt>
                <c:pt idx="268">
                  <c:v>5.413149606299213E-4</c:v>
                </c:pt>
                <c:pt idx="269">
                  <c:v>3.8383385826771654E-4</c:v>
                </c:pt>
                <c:pt idx="270">
                  <c:v>4.9456299212598427E-4</c:v>
                </c:pt>
                <c:pt idx="271">
                  <c:v>1.8749763779527557E-3</c:v>
                </c:pt>
                <c:pt idx="272">
                  <c:v>1.34348031496063E-3</c:v>
                </c:pt>
                <c:pt idx="273">
                  <c:v>7.2094094488188974E-4</c:v>
                </c:pt>
                <c:pt idx="274">
                  <c:v>6.5450393700787403E-4</c:v>
                </c:pt>
                <c:pt idx="275">
                  <c:v>2.7485000000000001E-3</c:v>
                </c:pt>
                <c:pt idx="276">
                  <c:v>4.411889763779527E-3</c:v>
                </c:pt>
                <c:pt idx="277">
                  <c:v>3.2873779527559056E-3</c:v>
                </c:pt>
                <c:pt idx="278">
                  <c:v>3.0708425196850392E-3</c:v>
                </c:pt>
                <c:pt idx="279">
                  <c:v>3.0880669291338584E-3</c:v>
                </c:pt>
                <c:pt idx="280">
                  <c:v>4.6062598425196857E-3</c:v>
                </c:pt>
                <c:pt idx="281">
                  <c:v>3.5088346456692916E-3</c:v>
                </c:pt>
                <c:pt idx="282">
                  <c:v>9.2051968503937005E-3</c:v>
                </c:pt>
                <c:pt idx="283">
                  <c:v>9.7096062992125982E-3</c:v>
                </c:pt>
                <c:pt idx="284">
                  <c:v>9.5595275590551181E-3</c:v>
                </c:pt>
                <c:pt idx="285">
                  <c:v>9.6874803149606305E-3</c:v>
                </c:pt>
                <c:pt idx="286">
                  <c:v>1.1513267716535434E-2</c:v>
                </c:pt>
                <c:pt idx="287">
                  <c:v>1.2541811023622047E-2</c:v>
                </c:pt>
                <c:pt idx="288">
                  <c:v>1.1444370078740156E-2</c:v>
                </c:pt>
                <c:pt idx="289">
                  <c:v>1.1220433070866143E-2</c:v>
                </c:pt>
                <c:pt idx="290">
                  <c:v>1.0799685039370078E-2</c:v>
                </c:pt>
                <c:pt idx="291">
                  <c:v>1.0027047244094488E-2</c:v>
                </c:pt>
                <c:pt idx="292">
                  <c:v>8.7204330708661425E-3</c:v>
                </c:pt>
                <c:pt idx="293">
                  <c:v>8.6515354330708658E-3</c:v>
                </c:pt>
                <c:pt idx="294">
                  <c:v>8.0363779527559062E-3</c:v>
                </c:pt>
                <c:pt idx="295">
                  <c:v>7.9330314960629929E-3</c:v>
                </c:pt>
                <c:pt idx="296">
                  <c:v>8.7302755905511818E-3</c:v>
                </c:pt>
                <c:pt idx="297">
                  <c:v>6.1958267716535438E-3</c:v>
                </c:pt>
                <c:pt idx="298">
                  <c:v>6.0285039370078742E-3</c:v>
                </c:pt>
                <c:pt idx="299">
                  <c:v>4.1707480314960637E-3</c:v>
                </c:pt>
                <c:pt idx="300">
                  <c:v>6.3410236220472448E-3</c:v>
                </c:pt>
                <c:pt idx="301">
                  <c:v>5.7750787401574808E-3</c:v>
                </c:pt>
                <c:pt idx="302">
                  <c:v>4.6702362204724401E-3</c:v>
                </c:pt>
                <c:pt idx="303">
                  <c:v>6.744566929133858E-3</c:v>
                </c:pt>
                <c:pt idx="304">
                  <c:v>9.0181889763779523E-3</c:v>
                </c:pt>
                <c:pt idx="305">
                  <c:v>6.7593307086614178E-3</c:v>
                </c:pt>
                <c:pt idx="306">
                  <c:v>5.3518503937007873E-3</c:v>
                </c:pt>
                <c:pt idx="307">
                  <c:v>4.2568503937007876E-3</c:v>
                </c:pt>
                <c:pt idx="308">
                  <c:v>4.5349212598425198E-3</c:v>
                </c:pt>
                <c:pt idx="309">
                  <c:v>4.4635433070866143E-3</c:v>
                </c:pt>
                <c:pt idx="310">
                  <c:v>3.0954488188976378E-3</c:v>
                </c:pt>
                <c:pt idx="311">
                  <c:v>3.0216299212598424E-3</c:v>
                </c:pt>
                <c:pt idx="312">
                  <c:v>3.2775354330708659E-3</c:v>
                </c:pt>
                <c:pt idx="313">
                  <c:v>1.9734015748031496E-3</c:v>
                </c:pt>
                <c:pt idx="314">
                  <c:v>2.4384606299212596E-3</c:v>
                </c:pt>
                <c:pt idx="315">
                  <c:v>2.5098188976377953E-3</c:v>
                </c:pt>
                <c:pt idx="316">
                  <c:v>2.6451535433070863E-3</c:v>
                </c:pt>
                <c:pt idx="317">
                  <c:v>2.4138543307086614E-3</c:v>
                </c:pt>
                <c:pt idx="318">
                  <c:v>2.5910196850393702E-3</c:v>
                </c:pt>
                <c:pt idx="319">
                  <c:v>2.6131653543307086E-3</c:v>
                </c:pt>
                <c:pt idx="320">
                  <c:v>1.4837362204724411E-3</c:v>
                </c:pt>
                <c:pt idx="321">
                  <c:v>1.2081456692913384E-3</c:v>
                </c:pt>
                <c:pt idx="322">
                  <c:v>1.2991889763779526E-3</c:v>
                </c:pt>
                <c:pt idx="323">
                  <c:v>1.641216535433071E-3</c:v>
                </c:pt>
                <c:pt idx="324">
                  <c:v>1.2278307086614174E-3</c:v>
                </c:pt>
                <c:pt idx="325">
                  <c:v>1.2844251968503935E-3</c:v>
                </c:pt>
                <c:pt idx="326">
                  <c:v>1.2696614173228345E-3</c:v>
                </c:pt>
                <c:pt idx="327">
                  <c:v>9.9407086614173245E-4</c:v>
                </c:pt>
                <c:pt idx="328">
                  <c:v>1.9190472440944883E-4</c:v>
                </c:pt>
                <c:pt idx="329">
                  <c:v>6.072795275590551E-3</c:v>
                </c:pt>
                <c:pt idx="330">
                  <c:v>6.5378740157480304E-3</c:v>
                </c:pt>
                <c:pt idx="331">
                  <c:v>6.6781102362204721E-3</c:v>
                </c:pt>
                <c:pt idx="332">
                  <c:v>4.5447637795275591E-3</c:v>
                </c:pt>
                <c:pt idx="333">
                  <c:v>3.7573582677165357E-3</c:v>
                </c:pt>
                <c:pt idx="334">
                  <c:v>3.3046023622047239E-3</c:v>
                </c:pt>
                <c:pt idx="335">
                  <c:v>3.3144448818897636E-3</c:v>
                </c:pt>
                <c:pt idx="336">
                  <c:v>2.3154291338582677E-3</c:v>
                </c:pt>
                <c:pt idx="337">
                  <c:v>1.9635590551181103E-3</c:v>
                </c:pt>
                <c:pt idx="338">
                  <c:v>2.9305866141732285E-3</c:v>
                </c:pt>
                <c:pt idx="339">
                  <c:v>2.1800944881889763E-3</c:v>
                </c:pt>
                <c:pt idx="340">
                  <c:v>2.4507637795275592E-3</c:v>
                </c:pt>
                <c:pt idx="341">
                  <c:v>2.891216535433071E-3</c:v>
                </c:pt>
                <c:pt idx="342">
                  <c:v>2.0742874015748031E-3</c:v>
                </c:pt>
                <c:pt idx="343">
                  <c:v>2.3326535433070865E-3</c:v>
                </c:pt>
                <c:pt idx="344">
                  <c:v>2.2317677165354329E-3</c:v>
                </c:pt>
                <c:pt idx="345">
                  <c:v>2.4286181102362203E-3</c:v>
                </c:pt>
                <c:pt idx="346">
                  <c:v>1.5969251968503935E-3</c:v>
                </c:pt>
                <c:pt idx="347">
                  <c:v>3.2947598425196851E-3</c:v>
                </c:pt>
                <c:pt idx="348">
                  <c:v>3.4497795275590551E-3</c:v>
                </c:pt>
                <c:pt idx="349">
                  <c:v>2.5172007874015748E-3</c:v>
                </c:pt>
                <c:pt idx="350">
                  <c:v>3.8754685039370071E-3</c:v>
                </c:pt>
                <c:pt idx="351">
                  <c:v>2.4876732283464569E-3</c:v>
                </c:pt>
                <c:pt idx="352">
                  <c:v>3.1495826771653543E-3</c:v>
                </c:pt>
                <c:pt idx="353">
                  <c:v>1.9881653543307085E-3</c:v>
                </c:pt>
                <c:pt idx="354">
                  <c:v>2.061984251968504E-3</c:v>
                </c:pt>
                <c:pt idx="355">
                  <c:v>2.0103110236220473E-3</c:v>
                </c:pt>
                <c:pt idx="356">
                  <c:v>1.8380669291338584E-3</c:v>
                </c:pt>
                <c:pt idx="357">
                  <c:v>2.4409212598425199E-3</c:v>
                </c:pt>
                <c:pt idx="358">
                  <c:v>2.9330472440944879E-3</c:v>
                </c:pt>
                <c:pt idx="359">
                  <c:v>2.4975157480314962E-3</c:v>
                </c:pt>
                <c:pt idx="360">
                  <c:v>1.5747795275590549E-3</c:v>
                </c:pt>
                <c:pt idx="361">
                  <c:v>2.5245826771653542E-3</c:v>
                </c:pt>
                <c:pt idx="362">
                  <c:v>1.9389527559055119E-3</c:v>
                </c:pt>
                <c:pt idx="363">
                  <c:v>1.0432834645669291E-3</c:v>
                </c:pt>
                <c:pt idx="364">
                  <c:v>1.4640511811023623E-3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263616"/>
        <c:axId val="141265152"/>
      </c:barChart>
      <c:dateAx>
        <c:axId val="1412636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41265152"/>
        <c:crosses val="autoZero"/>
        <c:auto val="1"/>
        <c:lblOffset val="100"/>
        <c:baseTimeUnit val="days"/>
        <c:noMultiLvlLbl val="0"/>
      </c:dateAx>
      <c:valAx>
        <c:axId val="14126515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263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Cumulative </a:t>
            </a:r>
            <a:r>
              <a:rPr lang="en-US" dirty="0"/>
              <a:t>Storage (in)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[WaterBalance2004.xlsx]GuadRiver05!$L$4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[WaterBalance2004.xlsx]GuadRiver05!$A$5:$A$369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[WaterBalance2004.xlsx]GuadRiver05!$L$5:$L$369</c:f>
              <c:numCache>
                <c:formatCode>General</c:formatCode>
                <c:ptCount val="365"/>
                <c:pt idx="0">
                  <c:v>0</c:v>
                </c:pt>
                <c:pt idx="1">
                  <c:v>2.6493081623714838E-2</c:v>
                </c:pt>
                <c:pt idx="2">
                  <c:v>0.16614690512635955</c:v>
                </c:pt>
                <c:pt idx="3">
                  <c:v>0.15835898096412421</c:v>
                </c:pt>
                <c:pt idx="4">
                  <c:v>0.14869610527332414</c:v>
                </c:pt>
                <c:pt idx="5">
                  <c:v>0.1535821273478121</c:v>
                </c:pt>
                <c:pt idx="6">
                  <c:v>0.14807349822204405</c:v>
                </c:pt>
                <c:pt idx="7">
                  <c:v>0.13477869414648</c:v>
                </c:pt>
                <c:pt idx="8">
                  <c:v>0.12207748750789525</c:v>
                </c:pt>
                <c:pt idx="9">
                  <c:v>0.10936286427970789</c:v>
                </c:pt>
                <c:pt idx="10">
                  <c:v>9.5851514299020613E-2</c:v>
                </c:pt>
                <c:pt idx="11">
                  <c:v>8.1769864117517382E-2</c:v>
                </c:pt>
                <c:pt idx="12">
                  <c:v>0.26776059705311872</c:v>
                </c:pt>
                <c:pt idx="13">
                  <c:v>0.25316809303501558</c:v>
                </c:pt>
                <c:pt idx="14">
                  <c:v>0.23956594396922265</c:v>
                </c:pt>
                <c:pt idx="15">
                  <c:v>0.22594811330695874</c:v>
                </c:pt>
                <c:pt idx="16">
                  <c:v>0.21326684514271205</c:v>
                </c:pt>
                <c:pt idx="17">
                  <c:v>0.20178854141790173</c:v>
                </c:pt>
                <c:pt idx="18">
                  <c:v>0.18978331101391471</c:v>
                </c:pt>
                <c:pt idx="19">
                  <c:v>0.17571267460400791</c:v>
                </c:pt>
                <c:pt idx="20">
                  <c:v>0.16169617205236883</c:v>
                </c:pt>
                <c:pt idx="21">
                  <c:v>0.14589169026646351</c:v>
                </c:pt>
                <c:pt idx="22">
                  <c:v>0.13177175021284165</c:v>
                </c:pt>
                <c:pt idx="23">
                  <c:v>0.11895934522567464</c:v>
                </c:pt>
                <c:pt idx="24">
                  <c:v>0.10390946607611319</c:v>
                </c:pt>
                <c:pt idx="25">
                  <c:v>8.9285295587969077E-2</c:v>
                </c:pt>
                <c:pt idx="26">
                  <c:v>0.20422292037541551</c:v>
                </c:pt>
                <c:pt idx="27">
                  <c:v>1.5513526868951453</c:v>
                </c:pt>
                <c:pt idx="28">
                  <c:v>1.5366943314951238</c:v>
                </c:pt>
                <c:pt idx="29">
                  <c:v>1.5240094649056803</c:v>
                </c:pt>
                <c:pt idx="30">
                  <c:v>1.5619802230731479</c:v>
                </c:pt>
                <c:pt idx="31">
                  <c:v>1.8497018141648351</c:v>
                </c:pt>
                <c:pt idx="32">
                  <c:v>2.0984163401763309</c:v>
                </c:pt>
                <c:pt idx="33">
                  <c:v>2.0821498764048938</c:v>
                </c:pt>
                <c:pt idx="34">
                  <c:v>2.0661828282348416</c:v>
                </c:pt>
                <c:pt idx="35">
                  <c:v>2.051933123811815</c:v>
                </c:pt>
                <c:pt idx="36">
                  <c:v>2.0962274043739892</c:v>
                </c:pt>
                <c:pt idx="37">
                  <c:v>2.2180118903938046</c:v>
                </c:pt>
                <c:pt idx="38">
                  <c:v>2.3458153767802363</c:v>
                </c:pt>
                <c:pt idx="39">
                  <c:v>2.3463335026833931</c:v>
                </c:pt>
                <c:pt idx="40">
                  <c:v>2.331100375757321</c:v>
                </c:pt>
                <c:pt idx="41">
                  <c:v>2.3172838560182711</c:v>
                </c:pt>
                <c:pt idx="42">
                  <c:v>2.3044100002787187</c:v>
                </c:pt>
                <c:pt idx="43">
                  <c:v>2.3398290495297833</c:v>
                </c:pt>
                <c:pt idx="44">
                  <c:v>2.3313553397990532</c:v>
                </c:pt>
                <c:pt idx="45">
                  <c:v>2.311487245229769</c:v>
                </c:pt>
                <c:pt idx="46">
                  <c:v>2.2931898623981852</c:v>
                </c:pt>
                <c:pt idx="47">
                  <c:v>2.2792707017604918</c:v>
                </c:pt>
                <c:pt idx="48">
                  <c:v>2.2699666955268305</c:v>
                </c:pt>
                <c:pt idx="49">
                  <c:v>2.2599014595918789</c:v>
                </c:pt>
                <c:pt idx="50">
                  <c:v>2.2804585735565195</c:v>
                </c:pt>
                <c:pt idx="51">
                  <c:v>2.2633938672686886</c:v>
                </c:pt>
                <c:pt idx="52">
                  <c:v>2.2452794532534881</c:v>
                </c:pt>
                <c:pt idx="53">
                  <c:v>2.2267752095872013</c:v>
                </c:pt>
                <c:pt idx="54">
                  <c:v>2.817730966511466</c:v>
                </c:pt>
                <c:pt idx="55">
                  <c:v>2.9687969024500274</c:v>
                </c:pt>
                <c:pt idx="56">
                  <c:v>3.0057000831046783</c:v>
                </c:pt>
                <c:pt idx="57">
                  <c:v>3.5832385725673932</c:v>
                </c:pt>
                <c:pt idx="58">
                  <c:v>3.5626394307540146</c:v>
                </c:pt>
                <c:pt idx="59">
                  <c:v>3.5418406127634992</c:v>
                </c:pt>
                <c:pt idx="60">
                  <c:v>3.6114041846642557</c:v>
                </c:pt>
                <c:pt idx="61">
                  <c:v>4.0989114364400336</c:v>
                </c:pt>
                <c:pt idx="62">
                  <c:v>4.0764463623048828</c:v>
                </c:pt>
                <c:pt idx="63">
                  <c:v>4.0582617784467745</c:v>
                </c:pt>
                <c:pt idx="64">
                  <c:v>4.6100526153543999</c:v>
                </c:pt>
                <c:pt idx="65">
                  <c:v>4.8115393583954376</c:v>
                </c:pt>
                <c:pt idx="66">
                  <c:v>4.9465205693346732</c:v>
                </c:pt>
                <c:pt idx="67">
                  <c:v>4.9208514458944475</c:v>
                </c:pt>
                <c:pt idx="68">
                  <c:v>4.8947606348931547</c:v>
                </c:pt>
                <c:pt idx="69">
                  <c:v>4.8675776836659734</c:v>
                </c:pt>
                <c:pt idx="70">
                  <c:v>4.8402108587896597</c:v>
                </c:pt>
                <c:pt idx="71">
                  <c:v>4.8124248969787953</c:v>
                </c:pt>
                <c:pt idx="72">
                  <c:v>4.7876728721758051</c:v>
                </c:pt>
                <c:pt idx="73">
                  <c:v>4.7736017424284354</c:v>
                </c:pt>
                <c:pt idx="74">
                  <c:v>4.9850334762406234</c:v>
                </c:pt>
                <c:pt idx="75">
                  <c:v>5.0415464366778187</c:v>
                </c:pt>
                <c:pt idx="76">
                  <c:v>5.0169037247473929</c:v>
                </c:pt>
                <c:pt idx="77">
                  <c:v>4.9957655157657568</c:v>
                </c:pt>
                <c:pt idx="78">
                  <c:v>5.6492002078648156</c:v>
                </c:pt>
                <c:pt idx="79">
                  <c:v>5.6405132285844699</c:v>
                </c:pt>
                <c:pt idx="80">
                  <c:v>5.6697904772839651</c:v>
                </c:pt>
                <c:pt idx="81">
                  <c:v>5.6444802610499147</c:v>
                </c:pt>
                <c:pt idx="82">
                  <c:v>5.6196710561327796</c:v>
                </c:pt>
                <c:pt idx="83">
                  <c:v>5.5963033405044689</c:v>
                </c:pt>
                <c:pt idx="84">
                  <c:v>5.5747995560980819</c:v>
                </c:pt>
                <c:pt idx="85">
                  <c:v>5.797908524154308</c:v>
                </c:pt>
                <c:pt idx="86">
                  <c:v>5.7708903668478833</c:v>
                </c:pt>
                <c:pt idx="87">
                  <c:v>5.7474402108962925</c:v>
                </c:pt>
                <c:pt idx="88">
                  <c:v>5.721287931415131</c:v>
                </c:pt>
                <c:pt idx="89">
                  <c:v>5.6933733130963065</c:v>
                </c:pt>
                <c:pt idx="90">
                  <c:v>5.7334612193718844</c:v>
                </c:pt>
                <c:pt idx="91">
                  <c:v>5.7077833216212692</c:v>
                </c:pt>
                <c:pt idx="92">
                  <c:v>5.6826385310305918</c:v>
                </c:pt>
                <c:pt idx="93">
                  <c:v>5.6586374356963507</c:v>
                </c:pt>
                <c:pt idx="94">
                  <c:v>5.6319556009378617</c:v>
                </c:pt>
                <c:pt idx="95">
                  <c:v>5.8191014642571073</c:v>
                </c:pt>
                <c:pt idx="96">
                  <c:v>5.789304279033046</c:v>
                </c:pt>
                <c:pt idx="97">
                  <c:v>5.7647441125776782</c:v>
                </c:pt>
                <c:pt idx="98">
                  <c:v>5.7384811022477917</c:v>
                </c:pt>
                <c:pt idx="99">
                  <c:v>5.7143537427515447</c:v>
                </c:pt>
                <c:pt idx="100">
                  <c:v>5.7852775286854659</c:v>
                </c:pt>
                <c:pt idx="101">
                  <c:v>5.7580860037853592</c:v>
                </c:pt>
                <c:pt idx="102">
                  <c:v>5.7294164697376573</c:v>
                </c:pt>
                <c:pt idx="103">
                  <c:v>5.7036717751333574</c:v>
                </c:pt>
                <c:pt idx="104">
                  <c:v>5.6830557751638926</c:v>
                </c:pt>
                <c:pt idx="105">
                  <c:v>5.6599143811584636</c:v>
                </c:pt>
                <c:pt idx="106">
                  <c:v>5.6407853213847865</c:v>
                </c:pt>
                <c:pt idx="107">
                  <c:v>5.623780150020055</c:v>
                </c:pt>
                <c:pt idx="108">
                  <c:v>5.6141983521769632</c:v>
                </c:pt>
                <c:pt idx="109">
                  <c:v>5.5929580704485184</c:v>
                </c:pt>
                <c:pt idx="110">
                  <c:v>5.5687737962274735</c:v>
                </c:pt>
                <c:pt idx="111">
                  <c:v>5.5462629713194351</c:v>
                </c:pt>
                <c:pt idx="112">
                  <c:v>5.5570220851407202</c:v>
                </c:pt>
                <c:pt idx="113">
                  <c:v>5.5344981490082441</c:v>
                </c:pt>
                <c:pt idx="114">
                  <c:v>5.5556176860499447</c:v>
                </c:pt>
                <c:pt idx="115">
                  <c:v>5.6028743306181985</c:v>
                </c:pt>
                <c:pt idx="116">
                  <c:v>5.5766582285097899</c:v>
                </c:pt>
                <c:pt idx="117">
                  <c:v>5.5498361575308284</c:v>
                </c:pt>
                <c:pt idx="118">
                  <c:v>5.5244887654386705</c:v>
                </c:pt>
                <c:pt idx="119">
                  <c:v>5.5780590080655053</c:v>
                </c:pt>
                <c:pt idx="120">
                  <c:v>5.618789290062419</c:v>
                </c:pt>
                <c:pt idx="121">
                  <c:v>5.5979783423580427</c:v>
                </c:pt>
                <c:pt idx="122">
                  <c:v>5.5834128005320931</c:v>
                </c:pt>
                <c:pt idx="123">
                  <c:v>5.6475896837755011</c:v>
                </c:pt>
                <c:pt idx="124">
                  <c:v>5.6274063715302169</c:v>
                </c:pt>
                <c:pt idx="125">
                  <c:v>5.6055689209886808</c:v>
                </c:pt>
                <c:pt idx="126">
                  <c:v>5.5860296987936007</c:v>
                </c:pt>
                <c:pt idx="127">
                  <c:v>5.6633032263514664</c:v>
                </c:pt>
                <c:pt idx="128">
                  <c:v>7.0883767422258011</c:v>
                </c:pt>
                <c:pt idx="129">
                  <c:v>7.062044523122867</c:v>
                </c:pt>
                <c:pt idx="130">
                  <c:v>7.033857096601718</c:v>
                </c:pt>
                <c:pt idx="131">
                  <c:v>7.0085707273217608</c:v>
                </c:pt>
                <c:pt idx="132">
                  <c:v>6.9826139891712504</c:v>
                </c:pt>
                <c:pt idx="133">
                  <c:v>6.9891886019085501</c:v>
                </c:pt>
                <c:pt idx="134">
                  <c:v>6.968847332756086</c:v>
                </c:pt>
                <c:pt idx="135">
                  <c:v>7.1055870359170736</c:v>
                </c:pt>
                <c:pt idx="136">
                  <c:v>7.2556152909923961</c:v>
                </c:pt>
                <c:pt idx="137">
                  <c:v>7.2296429164859894</c:v>
                </c:pt>
                <c:pt idx="138">
                  <c:v>7.2045029210592721</c:v>
                </c:pt>
                <c:pt idx="139">
                  <c:v>7.1793318749455608</c:v>
                </c:pt>
                <c:pt idx="140">
                  <c:v>7.1534342694101154</c:v>
                </c:pt>
                <c:pt idx="141">
                  <c:v>7.1279064122727824</c:v>
                </c:pt>
                <c:pt idx="142">
                  <c:v>7.1043764986625053</c:v>
                </c:pt>
                <c:pt idx="143">
                  <c:v>7.0827148767574268</c:v>
                </c:pt>
                <c:pt idx="144">
                  <c:v>7.0623709707661799</c:v>
                </c:pt>
                <c:pt idx="145">
                  <c:v>7.042119039176451</c:v>
                </c:pt>
                <c:pt idx="146">
                  <c:v>7.3140998594277331</c:v>
                </c:pt>
                <c:pt idx="147">
                  <c:v>7.4719156673738825</c:v>
                </c:pt>
                <c:pt idx="148">
                  <c:v>8.2282231983746481</c:v>
                </c:pt>
                <c:pt idx="149">
                  <c:v>8.5326148724625295</c:v>
                </c:pt>
                <c:pt idx="150">
                  <c:v>8.5082116977665301</c:v>
                </c:pt>
                <c:pt idx="151">
                  <c:v>9.1443443616690701</c:v>
                </c:pt>
                <c:pt idx="152">
                  <c:v>9.1640831894594772</c:v>
                </c:pt>
                <c:pt idx="153">
                  <c:v>9.1373673068941006</c:v>
                </c:pt>
                <c:pt idx="154">
                  <c:v>9.1142659802804751</c:v>
                </c:pt>
                <c:pt idx="155">
                  <c:v>9.0986320004901593</c:v>
                </c:pt>
                <c:pt idx="156">
                  <c:v>9.0760914005015412</c:v>
                </c:pt>
                <c:pt idx="157">
                  <c:v>9.0542804423918533</c:v>
                </c:pt>
                <c:pt idx="158">
                  <c:v>9.0332763515237442</c:v>
                </c:pt>
                <c:pt idx="159">
                  <c:v>9.0157004952471365</c:v>
                </c:pt>
                <c:pt idx="160">
                  <c:v>8.9974974098095846</c:v>
                </c:pt>
                <c:pt idx="161">
                  <c:v>8.9684332230634372</c:v>
                </c:pt>
                <c:pt idx="162">
                  <c:v>8.9432859721361311</c:v>
                </c:pt>
                <c:pt idx="163">
                  <c:v>8.920429167016831</c:v>
                </c:pt>
                <c:pt idx="164">
                  <c:v>8.8989331230707034</c:v>
                </c:pt>
                <c:pt idx="165">
                  <c:v>8.8800254027820262</c:v>
                </c:pt>
                <c:pt idx="166">
                  <c:v>8.8630786749913675</c:v>
                </c:pt>
                <c:pt idx="167">
                  <c:v>8.8486252807794195</c:v>
                </c:pt>
                <c:pt idx="168">
                  <c:v>8.8359719714522651</c:v>
                </c:pt>
                <c:pt idx="169">
                  <c:v>8.8253071555979972</c:v>
                </c:pt>
                <c:pt idx="170">
                  <c:v>8.8147596703248965</c:v>
                </c:pt>
                <c:pt idx="171">
                  <c:v>8.8103392509927136</c:v>
                </c:pt>
                <c:pt idx="172">
                  <c:v>8.8023614850763447</c:v>
                </c:pt>
                <c:pt idx="173">
                  <c:v>8.7954265864015557</c:v>
                </c:pt>
                <c:pt idx="174">
                  <c:v>8.7893925120278773</c:v>
                </c:pt>
                <c:pt idx="175">
                  <c:v>8.783893653568029</c:v>
                </c:pt>
                <c:pt idx="176">
                  <c:v>8.7894633808616298</c:v>
                </c:pt>
                <c:pt idx="177">
                  <c:v>8.7844799470637032</c:v>
                </c:pt>
                <c:pt idx="178">
                  <c:v>8.7798452596791332</c:v>
                </c:pt>
                <c:pt idx="179">
                  <c:v>8.7756369231581903</c:v>
                </c:pt>
                <c:pt idx="180">
                  <c:v>8.7716119526514866</c:v>
                </c:pt>
                <c:pt idx="181">
                  <c:v>8.7741549287481231</c:v>
                </c:pt>
                <c:pt idx="182">
                  <c:v>8.7704508124717204</c:v>
                </c:pt>
                <c:pt idx="183">
                  <c:v>8.7668863625299345</c:v>
                </c:pt>
                <c:pt idx="184">
                  <c:v>8.7635708110062769</c:v>
                </c:pt>
                <c:pt idx="185">
                  <c:v>8.7601077714271423</c:v>
                </c:pt>
                <c:pt idx="186">
                  <c:v>8.7572060326939329</c:v>
                </c:pt>
                <c:pt idx="187">
                  <c:v>8.7657841145798105</c:v>
                </c:pt>
                <c:pt idx="188">
                  <c:v>9.051460206628585</c:v>
                </c:pt>
                <c:pt idx="189">
                  <c:v>9.0396084907300214</c:v>
                </c:pt>
                <c:pt idx="190">
                  <c:v>9.0448483715352044</c:v>
                </c:pt>
                <c:pt idx="191">
                  <c:v>9.0374616061769881</c:v>
                </c:pt>
                <c:pt idx="192">
                  <c:v>9.0506247672429634</c:v>
                </c:pt>
                <c:pt idx="193">
                  <c:v>9.057568642262197</c:v>
                </c:pt>
                <c:pt idx="194">
                  <c:v>9.0872007739360363</c:v>
                </c:pt>
                <c:pt idx="195">
                  <c:v>9.4369076976975528</c:v>
                </c:pt>
                <c:pt idx="196">
                  <c:v>9.685429188388202</c:v>
                </c:pt>
                <c:pt idx="197">
                  <c:v>10.158949555182666</c:v>
                </c:pt>
                <c:pt idx="198">
                  <c:v>10.504264509197043</c:v>
                </c:pt>
                <c:pt idx="199">
                  <c:v>10.578877884088783</c:v>
                </c:pt>
                <c:pt idx="200">
                  <c:v>10.584426417704041</c:v>
                </c:pt>
                <c:pt idx="201">
                  <c:v>10.819705575119718</c:v>
                </c:pt>
                <c:pt idx="202">
                  <c:v>10.854641408855887</c:v>
                </c:pt>
                <c:pt idx="203">
                  <c:v>10.858151673574856</c:v>
                </c:pt>
                <c:pt idx="204">
                  <c:v>10.916524182388313</c:v>
                </c:pt>
                <c:pt idx="205">
                  <c:v>10.975269437878433</c:v>
                </c:pt>
                <c:pt idx="206">
                  <c:v>10.957399421093408</c:v>
                </c:pt>
                <c:pt idx="207">
                  <c:v>10.941194817439223</c:v>
                </c:pt>
                <c:pt idx="208">
                  <c:v>11.033638789688037</c:v>
                </c:pt>
                <c:pt idx="209">
                  <c:v>11.125372128317707</c:v>
                </c:pt>
                <c:pt idx="210">
                  <c:v>11.227997949717018</c:v>
                </c:pt>
                <c:pt idx="211">
                  <c:v>11.314565918012962</c:v>
                </c:pt>
                <c:pt idx="212">
                  <c:v>11.303218007495424</c:v>
                </c:pt>
                <c:pt idx="213">
                  <c:v>11.299026506060089</c:v>
                </c:pt>
                <c:pt idx="214">
                  <c:v>11.290389747491902</c:v>
                </c:pt>
                <c:pt idx="215">
                  <c:v>11.281211098171719</c:v>
                </c:pt>
                <c:pt idx="216">
                  <c:v>11.350689862476484</c:v>
                </c:pt>
                <c:pt idx="217">
                  <c:v>11.60478988662377</c:v>
                </c:pt>
                <c:pt idx="218">
                  <c:v>11.604855834740565</c:v>
                </c:pt>
                <c:pt idx="219">
                  <c:v>11.599286964326339</c:v>
                </c:pt>
                <c:pt idx="220">
                  <c:v>11.732669525994762</c:v>
                </c:pt>
                <c:pt idx="221">
                  <c:v>11.80492118830394</c:v>
                </c:pt>
                <c:pt idx="222">
                  <c:v>12.398794043399011</c:v>
                </c:pt>
                <c:pt idx="223">
                  <c:v>12.382784738335539</c:v>
                </c:pt>
                <c:pt idx="224">
                  <c:v>12.373980559703126</c:v>
                </c:pt>
                <c:pt idx="225">
                  <c:v>12.396598625165201</c:v>
                </c:pt>
                <c:pt idx="226">
                  <c:v>12.399231082239998</c:v>
                </c:pt>
                <c:pt idx="227">
                  <c:v>12.444563231128333</c:v>
                </c:pt>
                <c:pt idx="228">
                  <c:v>12.479811873624978</c:v>
                </c:pt>
                <c:pt idx="229">
                  <c:v>12.486254565087167</c:v>
                </c:pt>
                <c:pt idx="230">
                  <c:v>12.488744458197482</c:v>
                </c:pt>
                <c:pt idx="231">
                  <c:v>12.557600160243355</c:v>
                </c:pt>
                <c:pt idx="232">
                  <c:v>12.545049079291685</c:v>
                </c:pt>
                <c:pt idx="233">
                  <c:v>12.540936079928555</c:v>
                </c:pt>
                <c:pt idx="234">
                  <c:v>12.530711403272576</c:v>
                </c:pt>
                <c:pt idx="235">
                  <c:v>12.525549003067875</c:v>
                </c:pt>
                <c:pt idx="236">
                  <c:v>12.527338985980277</c:v>
                </c:pt>
                <c:pt idx="237">
                  <c:v>12.524756224670698</c:v>
                </c:pt>
                <c:pt idx="238">
                  <c:v>12.517090062152933</c:v>
                </c:pt>
                <c:pt idx="239">
                  <c:v>12.550865777093815</c:v>
                </c:pt>
                <c:pt idx="240">
                  <c:v>12.64168043827142</c:v>
                </c:pt>
                <c:pt idx="241">
                  <c:v>12.700997791995794</c:v>
                </c:pt>
                <c:pt idx="242">
                  <c:v>12.720487898549397</c:v>
                </c:pt>
                <c:pt idx="243">
                  <c:v>12.716063086919441</c:v>
                </c:pt>
                <c:pt idx="244">
                  <c:v>12.761762766554744</c:v>
                </c:pt>
                <c:pt idx="245">
                  <c:v>12.902225868310614</c:v>
                </c:pt>
                <c:pt idx="246">
                  <c:v>13.056849660891805</c:v>
                </c:pt>
                <c:pt idx="247">
                  <c:v>13.050560928129499</c:v>
                </c:pt>
                <c:pt idx="248">
                  <c:v>13.043122061381434</c:v>
                </c:pt>
                <c:pt idx="249">
                  <c:v>13.079950868722438</c:v>
                </c:pt>
                <c:pt idx="250">
                  <c:v>13.073099246929585</c:v>
                </c:pt>
                <c:pt idx="251">
                  <c:v>13.067022016228261</c:v>
                </c:pt>
                <c:pt idx="252">
                  <c:v>13.057929620677548</c:v>
                </c:pt>
                <c:pt idx="253">
                  <c:v>13.185429942539244</c:v>
                </c:pt>
                <c:pt idx="254">
                  <c:v>13.696975482163714</c:v>
                </c:pt>
                <c:pt idx="255">
                  <c:v>13.882057590438766</c:v>
                </c:pt>
                <c:pt idx="256">
                  <c:v>13.876923999281251</c:v>
                </c:pt>
                <c:pt idx="257">
                  <c:v>13.867247125774879</c:v>
                </c:pt>
                <c:pt idx="258">
                  <c:v>13.856398622278565</c:v>
                </c:pt>
                <c:pt idx="259">
                  <c:v>13.845167049027465</c:v>
                </c:pt>
                <c:pt idx="260">
                  <c:v>13.83597149064094</c:v>
                </c:pt>
                <c:pt idx="261">
                  <c:v>13.828079840332538</c:v>
                </c:pt>
                <c:pt idx="262">
                  <c:v>13.82092389215051</c:v>
                </c:pt>
                <c:pt idx="263">
                  <c:v>13.814280164680046</c:v>
                </c:pt>
                <c:pt idx="264">
                  <c:v>13.808340089398055</c:v>
                </c:pt>
                <c:pt idx="265">
                  <c:v>13.803274972897043</c:v>
                </c:pt>
                <c:pt idx="266">
                  <c:v>13.798890249475217</c:v>
                </c:pt>
                <c:pt idx="267">
                  <c:v>13.794947765844256</c:v>
                </c:pt>
                <c:pt idx="268">
                  <c:v>13.791291067160188</c:v>
                </c:pt>
                <c:pt idx="269">
                  <c:v>13.787917839361414</c:v>
                </c:pt>
                <c:pt idx="270">
                  <c:v>13.785924143371151</c:v>
                </c:pt>
                <c:pt idx="271">
                  <c:v>13.798513254834118</c:v>
                </c:pt>
                <c:pt idx="272">
                  <c:v>13.795041571882219</c:v>
                </c:pt>
                <c:pt idx="273">
                  <c:v>13.795680079261532</c:v>
                </c:pt>
                <c:pt idx="274">
                  <c:v>13.792946860382452</c:v>
                </c:pt>
                <c:pt idx="275">
                  <c:v>13.836000103854744</c:v>
                </c:pt>
                <c:pt idx="276">
                  <c:v>13.850979842529304</c:v>
                </c:pt>
                <c:pt idx="277">
                  <c:v>13.882396224530103</c:v>
                </c:pt>
                <c:pt idx="278">
                  <c:v>13.890965323066336</c:v>
                </c:pt>
                <c:pt idx="279">
                  <c:v>13.888474426272808</c:v>
                </c:pt>
                <c:pt idx="280">
                  <c:v>13.964314775410021</c:v>
                </c:pt>
                <c:pt idx="281">
                  <c:v>13.958567904074792</c:v>
                </c:pt>
                <c:pt idx="282">
                  <c:v>14.66118579418873</c:v>
                </c:pt>
                <c:pt idx="283">
                  <c:v>14.681948873167416</c:v>
                </c:pt>
                <c:pt idx="284">
                  <c:v>15.432904960896705</c:v>
                </c:pt>
                <c:pt idx="285">
                  <c:v>15.429567325093132</c:v>
                </c:pt>
                <c:pt idx="286">
                  <c:v>15.459172157920989</c:v>
                </c:pt>
                <c:pt idx="287">
                  <c:v>15.442930828725784</c:v>
                </c:pt>
                <c:pt idx="288">
                  <c:v>15.427317342193618</c:v>
                </c:pt>
                <c:pt idx="289">
                  <c:v>15.411859070969545</c:v>
                </c:pt>
                <c:pt idx="290">
                  <c:v>15.397233877975658</c:v>
                </c:pt>
                <c:pt idx="291">
                  <c:v>15.383850921058889</c:v>
                </c:pt>
                <c:pt idx="292">
                  <c:v>15.372015104264584</c:v>
                </c:pt>
                <c:pt idx="293">
                  <c:v>15.360339814041117</c:v>
                </c:pt>
                <c:pt idx="294">
                  <c:v>15.349336949381117</c:v>
                </c:pt>
                <c:pt idx="295">
                  <c:v>15.33844888479444</c:v>
                </c:pt>
                <c:pt idx="296">
                  <c:v>15.373015404972994</c:v>
                </c:pt>
                <c:pt idx="297">
                  <c:v>15.364125362892654</c:v>
                </c:pt>
                <c:pt idx="298">
                  <c:v>15.355393805430898</c:v>
                </c:pt>
                <c:pt idx="299">
                  <c:v>15.348542911107915</c:v>
                </c:pt>
                <c:pt idx="300">
                  <c:v>15.381324212280491</c:v>
                </c:pt>
                <c:pt idx="301">
                  <c:v>15.372960616181889</c:v>
                </c:pt>
                <c:pt idx="302">
                  <c:v>15.365770584302753</c:v>
                </c:pt>
                <c:pt idx="303">
                  <c:v>15.356557201956594</c:v>
                </c:pt>
                <c:pt idx="304">
                  <c:v>15.680656292252195</c:v>
                </c:pt>
                <c:pt idx="305">
                  <c:v>15.671193908018786</c:v>
                </c:pt>
                <c:pt idx="306">
                  <c:v>15.663104643250445</c:v>
                </c:pt>
                <c:pt idx="307">
                  <c:v>15.655995842315804</c:v>
                </c:pt>
                <c:pt idx="308">
                  <c:v>15.64862042413165</c:v>
                </c:pt>
                <c:pt idx="309">
                  <c:v>15.641556909849488</c:v>
                </c:pt>
                <c:pt idx="310">
                  <c:v>15.635941665371927</c:v>
                </c:pt>
                <c:pt idx="311">
                  <c:v>15.642317759477043</c:v>
                </c:pt>
                <c:pt idx="312">
                  <c:v>15.648748211355768</c:v>
                </c:pt>
                <c:pt idx="313">
                  <c:v>15.644312282205453</c:v>
                </c:pt>
                <c:pt idx="314">
                  <c:v>15.639809676183077</c:v>
                </c:pt>
                <c:pt idx="315">
                  <c:v>15.634981645279469</c:v>
                </c:pt>
                <c:pt idx="316">
                  <c:v>15.630052640580082</c:v>
                </c:pt>
                <c:pt idx="317">
                  <c:v>15.625817679187783</c:v>
                </c:pt>
                <c:pt idx="318">
                  <c:v>15.620919901113403</c:v>
                </c:pt>
                <c:pt idx="319">
                  <c:v>15.629363258186793</c:v>
                </c:pt>
                <c:pt idx="320">
                  <c:v>15.625738841018119</c:v>
                </c:pt>
                <c:pt idx="321">
                  <c:v>15.622427811335507</c:v>
                </c:pt>
                <c:pt idx="322">
                  <c:v>15.6190600991957</c:v>
                </c:pt>
                <c:pt idx="323">
                  <c:v>15.630908407480508</c:v>
                </c:pt>
                <c:pt idx="324">
                  <c:v>15.627521806534725</c:v>
                </c:pt>
                <c:pt idx="325">
                  <c:v>15.624071502433088</c:v>
                </c:pt>
                <c:pt idx="326">
                  <c:v>15.620562658964543</c:v>
                </c:pt>
                <c:pt idx="327">
                  <c:v>15.61716332860604</c:v>
                </c:pt>
                <c:pt idx="328">
                  <c:v>15.614440174606337</c:v>
                </c:pt>
                <c:pt idx="329">
                  <c:v>15.985074852376835</c:v>
                </c:pt>
                <c:pt idx="330">
                  <c:v>16.237295269571582</c:v>
                </c:pt>
                <c:pt idx="331">
                  <c:v>16.228744543679213</c:v>
                </c:pt>
                <c:pt idx="332">
                  <c:v>16.221611262541241</c:v>
                </c:pt>
                <c:pt idx="333">
                  <c:v>16.215173757982036</c:v>
                </c:pt>
                <c:pt idx="334">
                  <c:v>16.209051565928782</c:v>
                </c:pt>
                <c:pt idx="335">
                  <c:v>16.203384205078297</c:v>
                </c:pt>
                <c:pt idx="336">
                  <c:v>16.198159557320345</c:v>
                </c:pt>
                <c:pt idx="337">
                  <c:v>16.193252418791243</c:v>
                </c:pt>
                <c:pt idx="338">
                  <c:v>16.191899015494396</c:v>
                </c:pt>
                <c:pt idx="339">
                  <c:v>16.186970053014939</c:v>
                </c:pt>
                <c:pt idx="340">
                  <c:v>16.181813620310095</c:v>
                </c:pt>
                <c:pt idx="341">
                  <c:v>16.231200877075736</c:v>
                </c:pt>
                <c:pt idx="342">
                  <c:v>16.226286092749849</c:v>
                </c:pt>
                <c:pt idx="343">
                  <c:v>16.22114730313212</c:v>
                </c:pt>
                <c:pt idx="344">
                  <c:v>16.216154777946961</c:v>
                </c:pt>
                <c:pt idx="345">
                  <c:v>16.210874209295785</c:v>
                </c:pt>
                <c:pt idx="346">
                  <c:v>16.206276436541799</c:v>
                </c:pt>
                <c:pt idx="347">
                  <c:v>16.200316527200723</c:v>
                </c:pt>
                <c:pt idx="348">
                  <c:v>16.345532005554517</c:v>
                </c:pt>
                <c:pt idx="349">
                  <c:v>16.34007122529313</c:v>
                </c:pt>
                <c:pt idx="350">
                  <c:v>16.457747204380155</c:v>
                </c:pt>
                <c:pt idx="351">
                  <c:v>16.452822952666043</c:v>
                </c:pt>
                <c:pt idx="352">
                  <c:v>16.44654653264881</c:v>
                </c:pt>
                <c:pt idx="353">
                  <c:v>16.44137426187126</c:v>
                </c:pt>
                <c:pt idx="354">
                  <c:v>16.436036543263029</c:v>
                </c:pt>
                <c:pt idx="355">
                  <c:v>16.430773405116405</c:v>
                </c:pt>
                <c:pt idx="356">
                  <c:v>16.425774139997312</c:v>
                </c:pt>
                <c:pt idx="357">
                  <c:v>16.420275103097183</c:v>
                </c:pt>
                <c:pt idx="358">
                  <c:v>16.414283940212801</c:v>
                </c:pt>
                <c:pt idx="359">
                  <c:v>16.408774123291003</c:v>
                </c:pt>
                <c:pt idx="360">
                  <c:v>16.404278671522722</c:v>
                </c:pt>
                <c:pt idx="361">
                  <c:v>16.398810509371572</c:v>
                </c:pt>
                <c:pt idx="362">
                  <c:v>16.393916523525053</c:v>
                </c:pt>
                <c:pt idx="363">
                  <c:v>16.38991820696987</c:v>
                </c:pt>
                <c:pt idx="364">
                  <c:v>16.385487669081524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974528"/>
        <c:axId val="141424512"/>
      </c:barChart>
      <c:dateAx>
        <c:axId val="13997452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41424512"/>
        <c:crosses val="autoZero"/>
        <c:auto val="1"/>
        <c:lblOffset val="100"/>
        <c:baseTimeUnit val="days"/>
        <c:noMultiLvlLbl val="0"/>
      </c:dateAx>
      <c:valAx>
        <c:axId val="141424512"/>
        <c:scaling>
          <c:orientation val="minMax"/>
          <c:max val="3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974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Surface</a:t>
            </a:r>
            <a:r>
              <a:rPr lang="en-US" baseline="0" dirty="0" smtClean="0"/>
              <a:t> Water Balance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Precip 2004</c:v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strRef>
              <c:f>[WaterBalance2004.xlsx]Summary!$G$2:$J$2,[WaterBalance2004.xlsx]Summary!$L$2:$O$2,[WaterBalance2004.xlsx]Summary!$Q$2:$T$2</c:f>
              <c:strCache>
                <c:ptCount val="12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  <c:pt idx="4">
                  <c:v>Winter</c:v>
                </c:pt>
                <c:pt idx="5">
                  <c:v>Spring</c:v>
                </c:pt>
                <c:pt idx="6">
                  <c:v>Summer</c:v>
                </c:pt>
                <c:pt idx="7">
                  <c:v>Fall</c:v>
                </c:pt>
                <c:pt idx="8">
                  <c:v>Winter</c:v>
                </c:pt>
                <c:pt idx="9">
                  <c:v>Spring</c:v>
                </c:pt>
                <c:pt idx="10">
                  <c:v>Summer</c:v>
                </c:pt>
                <c:pt idx="11">
                  <c:v>Fall</c:v>
                </c:pt>
              </c:strCache>
            </c:strRef>
          </c:cat>
          <c:val>
            <c:numRef>
              <c:f>[WaterBalance2004.xlsx]Summary!$G$7:$J$7</c:f>
              <c:numCache>
                <c:formatCode>0.00</c:formatCode>
                <c:ptCount val="4"/>
                <c:pt idx="0">
                  <c:v>3.507841004566929</c:v>
                </c:pt>
                <c:pt idx="1">
                  <c:v>10.676570213897639</c:v>
                </c:pt>
                <c:pt idx="2">
                  <c:v>10.515143369370078</c:v>
                </c:pt>
                <c:pt idx="3">
                  <c:v>12.916219924055122</c:v>
                </c:pt>
              </c:numCache>
            </c:numRef>
          </c:val>
        </c:ser>
        <c:ser>
          <c:idx val="3"/>
          <c:order val="1"/>
          <c:tx>
            <c:v>Precip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FF00" mc:Ignorable=""/>
              </a:solidFill>
            </a:ln>
          </c:spPr>
          <c:invertIfNegative val="0"/>
          <c:val>
            <c:numRef>
              <c:f>[WaterBalance2004.xlsx]Summary!$G$15:$J$15</c:f>
              <c:numCache>
                <c:formatCode>0.00</c:formatCode>
                <c:ptCount val="4"/>
                <c:pt idx="0">
                  <c:v>4.3916842138188992</c:v>
                </c:pt>
                <c:pt idx="1">
                  <c:v>5.6502346182283478</c:v>
                </c:pt>
                <c:pt idx="2">
                  <c:v>5.0234786891732295</c:v>
                </c:pt>
                <c:pt idx="3">
                  <c:v>3.2802370372047238</c:v>
                </c:pt>
              </c:numCache>
            </c:numRef>
          </c:val>
        </c:ser>
        <c:ser>
          <c:idx val="1"/>
          <c:order val="2"/>
          <c:tx>
            <c:v>Evap 2004</c:v>
          </c:tx>
          <c:spPr>
            <a:solidFill>
              <a:srgbClr xmlns:mc="http://schemas.openxmlformats.org/markup-compatibility/2006" xmlns:a14="http://schemas.microsoft.com/office/drawing/2010/main" val="FF0000" mc:Ignorable=""/>
            </a:solidFill>
          </c:spPr>
          <c:invertIfNegative val="0"/>
          <c:val>
            <c:numRef>
              <c:f>[WaterBalance2004.xlsx]Summary!$L$7:$O$7</c:f>
              <c:numCache>
                <c:formatCode>0.00</c:formatCode>
                <c:ptCount val="4"/>
                <c:pt idx="0">
                  <c:v>-0.60828183070866138</c:v>
                </c:pt>
                <c:pt idx="1">
                  <c:v>-1.495230669291338</c:v>
                </c:pt>
                <c:pt idx="2">
                  <c:v>-1.6150762598425192</c:v>
                </c:pt>
                <c:pt idx="3">
                  <c:v>-1.0103715354330713</c:v>
                </c:pt>
              </c:numCache>
            </c:numRef>
          </c:val>
        </c:ser>
        <c:ser>
          <c:idx val="4"/>
          <c:order val="3"/>
          <c:tx>
            <c:v>Evap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FF0000" mc:Ignorable=""/>
              </a:solidFill>
            </a:ln>
          </c:spPr>
          <c:invertIfNegative val="0"/>
          <c:val>
            <c:numRef>
              <c:f>[WaterBalance2004.xlsx]Summary!$L$15:$O$15</c:f>
              <c:numCache>
                <c:formatCode>0.00</c:formatCode>
                <c:ptCount val="4"/>
                <c:pt idx="0">
                  <c:v>-0.556939901574803</c:v>
                </c:pt>
                <c:pt idx="1">
                  <c:v>-1.5735898425196846</c:v>
                </c:pt>
                <c:pt idx="2">
                  <c:v>-0.95856702259842508</c:v>
                </c:pt>
                <c:pt idx="3">
                  <c:v>-0.44611977874015757</c:v>
                </c:pt>
              </c:numCache>
            </c:numRef>
          </c:val>
        </c:ser>
        <c:ser>
          <c:idx val="2"/>
          <c:order val="4"/>
          <c:tx>
            <c:v>Streamflow 2004</c:v>
          </c:tx>
          <c:spPr>
            <a:solidFill>
              <a:srgbClr xmlns:mc="http://schemas.openxmlformats.org/markup-compatibility/2006" xmlns:a14="http://schemas.microsoft.com/office/drawing/2010/main" val="00B050" mc:Ignorable=""/>
            </a:solidFill>
          </c:spPr>
          <c:invertIfNegative val="0"/>
          <c:val>
            <c:numRef>
              <c:f>[WaterBalance2004.xlsx]Summary!$Q$7:$T$7</c:f>
              <c:numCache>
                <c:formatCode>0.00</c:formatCode>
                <c:ptCount val="4"/>
                <c:pt idx="0">
                  <c:v>-0.94211007561191051</c:v>
                </c:pt>
                <c:pt idx="1">
                  <c:v>-1.6529472964636931</c:v>
                </c:pt>
                <c:pt idx="2">
                  <c:v>-1.9200226844997714</c:v>
                </c:pt>
                <c:pt idx="3">
                  <c:v>-2.3366968516557978</c:v>
                </c:pt>
              </c:numCache>
            </c:numRef>
          </c:val>
        </c:ser>
        <c:ser>
          <c:idx val="5"/>
          <c:order val="5"/>
          <c:tx>
            <c:v>Streamflow 2005</c:v>
          </c:tx>
          <c:spPr>
            <a:noFill/>
            <a:ln w="31750">
              <a:solidFill>
                <a:srgbClr xmlns:mc="http://schemas.openxmlformats.org/markup-compatibility/2006" xmlns:a14="http://schemas.microsoft.com/office/drawing/2010/main" val="00B050" mc:Ignorable=""/>
              </a:solidFill>
            </a:ln>
          </c:spPr>
          <c:invertIfNegative val="0"/>
          <c:val>
            <c:numRef>
              <c:f>[WaterBalance2004.xlsx]Summary!$Q$15:$T$15</c:f>
              <c:numCache>
                <c:formatCode>0.00</c:formatCode>
                <c:ptCount val="4"/>
                <c:pt idx="0">
                  <c:v>-0.21430060323768657</c:v>
                </c:pt>
                <c:pt idx="1">
                  <c:v>-0.26955628594718734</c:v>
                </c:pt>
                <c:pt idx="2">
                  <c:v>-0.11821506796453352</c:v>
                </c:pt>
                <c:pt idx="3">
                  <c:v>-8.2822247215279032E-2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589888"/>
        <c:axId val="141596544"/>
      </c:barChart>
      <c:catAx>
        <c:axId val="141589888"/>
        <c:scaling>
          <c:orientation val="minMax"/>
        </c:scaling>
        <c:delete val="0"/>
        <c:axPos val="b"/>
        <c:majorTickMark val="none"/>
        <c:minorTickMark val="none"/>
        <c:tickLblPos val="low"/>
        <c:crossAx val="141596544"/>
        <c:crosses val="autoZero"/>
        <c:auto val="1"/>
        <c:lblAlgn val="ctr"/>
        <c:lblOffset val="100"/>
        <c:noMultiLvlLbl val="0"/>
      </c:catAx>
      <c:valAx>
        <c:axId val="141596544"/>
        <c:scaling>
          <c:orientation val="minMax"/>
          <c:max val="2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415898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[WaterBalance2004.xlsx]SanAnRiver04!$E$4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[WaterBalance2004.xlsx]SanAnRiver04!$A$5:$A$370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[WaterBalance2004.xlsx]SanAnRiver04!$E$5:$E$370</c:f>
              <c:numCache>
                <c:formatCode>General</c:formatCode>
                <c:ptCount val="366"/>
                <c:pt idx="0">
                  <c:v>0</c:v>
                </c:pt>
                <c:pt idx="1">
                  <c:v>2.0858307086614173E-5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2.6072913385826772E-5</c:v>
                </c:pt>
                <c:pt idx="7">
                  <c:v>4.826102362204724E-2</c:v>
                </c:pt>
                <c:pt idx="8">
                  <c:v>1.9450393700787402E-3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1.5643740157480316E-4</c:v>
                </c:pt>
                <c:pt idx="13">
                  <c:v>6.1531889763779526E-4</c:v>
                </c:pt>
                <c:pt idx="14">
                  <c:v>0.19573464566929133</c:v>
                </c:pt>
                <c:pt idx="15">
                  <c:v>0.10820787401574802</c:v>
                </c:pt>
                <c:pt idx="16">
                  <c:v>0.65822047244094495</c:v>
                </c:pt>
                <c:pt idx="17">
                  <c:v>6.7789370078740152E-5</c:v>
                </c:pt>
                <c:pt idx="18">
                  <c:v>1.5643740157480315E-5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4.6931102362204727E-2</c:v>
                </c:pt>
                <c:pt idx="23">
                  <c:v>0.1391771653543307</c:v>
                </c:pt>
                <c:pt idx="24">
                  <c:v>0.23483346456692911</c:v>
                </c:pt>
                <c:pt idx="25">
                  <c:v>0</c:v>
                </c:pt>
                <c:pt idx="26">
                  <c:v>2.3987086614173231E-3</c:v>
                </c:pt>
                <c:pt idx="27">
                  <c:v>0</c:v>
                </c:pt>
                <c:pt idx="28">
                  <c:v>0</c:v>
                </c:pt>
                <c:pt idx="29">
                  <c:v>5.2886220472440945E-2</c:v>
                </c:pt>
                <c:pt idx="30">
                  <c:v>4.3281102362204726E-4</c:v>
                </c:pt>
                <c:pt idx="31">
                  <c:v>1.98153937007874E-4</c:v>
                </c:pt>
                <c:pt idx="32">
                  <c:v>1.2457637795275591E-2</c:v>
                </c:pt>
                <c:pt idx="33">
                  <c:v>0</c:v>
                </c:pt>
                <c:pt idx="34">
                  <c:v>8.8751968503937E-3</c:v>
                </c:pt>
                <c:pt idx="35">
                  <c:v>0.15079015748031496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2.6072913385826772E-5</c:v>
                </c:pt>
                <c:pt idx="40">
                  <c:v>6.4212204724409444E-2</c:v>
                </c:pt>
                <c:pt idx="41">
                  <c:v>0.17207086614173225</c:v>
                </c:pt>
                <c:pt idx="42">
                  <c:v>7.6816141732283461E-2</c:v>
                </c:pt>
                <c:pt idx="43">
                  <c:v>2.1901220472440946E-3</c:v>
                </c:pt>
                <c:pt idx="44">
                  <c:v>0.13348267716535434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4.6931102362204726E-5</c:v>
                </c:pt>
                <c:pt idx="51">
                  <c:v>0</c:v>
                </c:pt>
                <c:pt idx="52">
                  <c:v>0</c:v>
                </c:pt>
                <c:pt idx="53">
                  <c:v>1.0481299212598426E-3</c:v>
                </c:pt>
                <c:pt idx="54">
                  <c:v>0.65776377952755904</c:v>
                </c:pt>
                <c:pt idx="55">
                  <c:v>0.3966692913385827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4.8808661417322832E-3</c:v>
                </c:pt>
                <c:pt idx="60">
                  <c:v>0</c:v>
                </c:pt>
                <c:pt idx="61">
                  <c:v>8.2703149606299219E-3</c:v>
                </c:pt>
                <c:pt idx="62">
                  <c:v>1.1133110236220472E-2</c:v>
                </c:pt>
                <c:pt idx="63">
                  <c:v>3.0468779527559057E-2</c:v>
                </c:pt>
                <c:pt idx="64">
                  <c:v>0.17546535433070864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1.5643740157480316E-4</c:v>
                </c:pt>
                <c:pt idx="71">
                  <c:v>3.0463582677165355E-2</c:v>
                </c:pt>
                <c:pt idx="72">
                  <c:v>0.51171259842519679</c:v>
                </c:pt>
                <c:pt idx="73">
                  <c:v>0.16315905511811024</c:v>
                </c:pt>
                <c:pt idx="74">
                  <c:v>0.61101181102362212</c:v>
                </c:pt>
                <c:pt idx="75">
                  <c:v>2.0493307086614176E-3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9.8555511811023616E-4</c:v>
                </c:pt>
                <c:pt idx="80">
                  <c:v>1.4600826771653543E-4</c:v>
                </c:pt>
                <c:pt idx="81">
                  <c:v>3.8749527559055114E-2</c:v>
                </c:pt>
                <c:pt idx="82">
                  <c:v>6.7789370078740152E-5</c:v>
                </c:pt>
                <c:pt idx="83">
                  <c:v>1.2311614173228347E-2</c:v>
                </c:pt>
                <c:pt idx="84">
                  <c:v>8.030472440944882E-4</c:v>
                </c:pt>
                <c:pt idx="85">
                  <c:v>2.6594370078740156E-4</c:v>
                </c:pt>
                <c:pt idx="86">
                  <c:v>7.6706299212598427E-3</c:v>
                </c:pt>
                <c:pt idx="87">
                  <c:v>0</c:v>
                </c:pt>
                <c:pt idx="88">
                  <c:v>4.890748031496063E-2</c:v>
                </c:pt>
                <c:pt idx="89">
                  <c:v>0.18408503937007875</c:v>
                </c:pt>
                <c:pt idx="90">
                  <c:v>0</c:v>
                </c:pt>
                <c:pt idx="91">
                  <c:v>0</c:v>
                </c:pt>
                <c:pt idx="92">
                  <c:v>7.3003937007874007E-5</c:v>
                </c:pt>
                <c:pt idx="93">
                  <c:v>1.0856299212598424</c:v>
                </c:pt>
                <c:pt idx="94">
                  <c:v>2.2944133858267715E-4</c:v>
                </c:pt>
                <c:pt idx="95">
                  <c:v>1.0660905511811025</c:v>
                </c:pt>
                <c:pt idx="96">
                  <c:v>0.23354527559055116</c:v>
                </c:pt>
                <c:pt idx="97">
                  <c:v>0.54215354330708665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0.88142913385826771</c:v>
                </c:pt>
                <c:pt idx="102">
                  <c:v>0.3681964566929134</c:v>
                </c:pt>
                <c:pt idx="103">
                  <c:v>2.9519724409448823E-2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1.7729566929133858E-4</c:v>
                </c:pt>
                <c:pt idx="110">
                  <c:v>0</c:v>
                </c:pt>
                <c:pt idx="111">
                  <c:v>2.2579133858267714E-3</c:v>
                </c:pt>
                <c:pt idx="112">
                  <c:v>0</c:v>
                </c:pt>
                <c:pt idx="113">
                  <c:v>0</c:v>
                </c:pt>
                <c:pt idx="114">
                  <c:v>1.027748031496063</c:v>
                </c:pt>
                <c:pt idx="115">
                  <c:v>0.29880078740157479</c:v>
                </c:pt>
                <c:pt idx="116">
                  <c:v>0.16879055118110237</c:v>
                </c:pt>
                <c:pt idx="117">
                  <c:v>9.4905511811023608E-4</c:v>
                </c:pt>
                <c:pt idx="118">
                  <c:v>0</c:v>
                </c:pt>
                <c:pt idx="119">
                  <c:v>0.41375984251968495</c:v>
                </c:pt>
                <c:pt idx="120">
                  <c:v>0</c:v>
                </c:pt>
                <c:pt idx="121">
                  <c:v>0.13113110236220474</c:v>
                </c:pt>
                <c:pt idx="122">
                  <c:v>0.56903543307086613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0.26592283464566924</c:v>
                </c:pt>
                <c:pt idx="129">
                  <c:v>4.8657086614173221E-2</c:v>
                </c:pt>
                <c:pt idx="130">
                  <c:v>0.12276692913385827</c:v>
                </c:pt>
                <c:pt idx="131">
                  <c:v>1.569590551181102E-2</c:v>
                </c:pt>
                <c:pt idx="132">
                  <c:v>0.40880314960629921</c:v>
                </c:pt>
                <c:pt idx="133">
                  <c:v>2.9186023622047245E-2</c:v>
                </c:pt>
                <c:pt idx="134">
                  <c:v>1.1140275590551181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6.0488976377952753E-4</c:v>
                </c:pt>
                <c:pt idx="139">
                  <c:v>2.0858307086614173E-5</c:v>
                </c:pt>
                <c:pt idx="140">
                  <c:v>1.5643740157480315E-5</c:v>
                </c:pt>
                <c:pt idx="141">
                  <c:v>1.5956614173228344E-3</c:v>
                </c:pt>
                <c:pt idx="142">
                  <c:v>1.5643740157480315E-5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1.160244094488189E-2</c:v>
                </c:pt>
                <c:pt idx="149">
                  <c:v>5.2145669291338581E-6</c:v>
                </c:pt>
                <c:pt idx="150">
                  <c:v>0</c:v>
                </c:pt>
                <c:pt idx="151">
                  <c:v>2.5030000000000001E-4</c:v>
                </c:pt>
                <c:pt idx="152">
                  <c:v>4.3281102362204726E-4</c:v>
                </c:pt>
                <c:pt idx="153">
                  <c:v>0</c:v>
                </c:pt>
                <c:pt idx="154">
                  <c:v>0.1692496062992126</c:v>
                </c:pt>
                <c:pt idx="155">
                  <c:v>8.7761417322834642E-3</c:v>
                </c:pt>
                <c:pt idx="156">
                  <c:v>3.7049606299212598E-2</c:v>
                </c:pt>
                <c:pt idx="157">
                  <c:v>0</c:v>
                </c:pt>
                <c:pt idx="158">
                  <c:v>1.1993543307086614E-4</c:v>
                </c:pt>
                <c:pt idx="159">
                  <c:v>0.5786614173228346</c:v>
                </c:pt>
                <c:pt idx="160">
                  <c:v>1.0290157480314961</c:v>
                </c:pt>
                <c:pt idx="161">
                  <c:v>1.5704763779527557</c:v>
                </c:pt>
                <c:pt idx="162">
                  <c:v>6.7273228346456687E-2</c:v>
                </c:pt>
                <c:pt idx="163">
                  <c:v>4.6107480314960626E-2</c:v>
                </c:pt>
                <c:pt idx="164">
                  <c:v>0.12864370078740159</c:v>
                </c:pt>
                <c:pt idx="165">
                  <c:v>1.5570748031496063E-2</c:v>
                </c:pt>
                <c:pt idx="166">
                  <c:v>2.1223346456692911E-3</c:v>
                </c:pt>
                <c:pt idx="167">
                  <c:v>8.2072440944881878E-2</c:v>
                </c:pt>
                <c:pt idx="168">
                  <c:v>5.548307086614173E-2</c:v>
                </c:pt>
                <c:pt idx="169">
                  <c:v>2.6469212598425194E-2</c:v>
                </c:pt>
                <c:pt idx="170">
                  <c:v>0</c:v>
                </c:pt>
                <c:pt idx="171">
                  <c:v>0</c:v>
                </c:pt>
                <c:pt idx="172">
                  <c:v>6.9875196850393705E-4</c:v>
                </c:pt>
                <c:pt idx="173">
                  <c:v>0</c:v>
                </c:pt>
                <c:pt idx="174">
                  <c:v>2.8937007874015746E-2</c:v>
                </c:pt>
                <c:pt idx="175">
                  <c:v>2.6042559055118111E-2</c:v>
                </c:pt>
                <c:pt idx="176">
                  <c:v>0.14723897637795275</c:v>
                </c:pt>
                <c:pt idx="177">
                  <c:v>2.821523622047244E-2</c:v>
                </c:pt>
                <c:pt idx="178">
                  <c:v>1.3269173228346457E-3</c:v>
                </c:pt>
                <c:pt idx="179">
                  <c:v>0.45459055118110236</c:v>
                </c:pt>
                <c:pt idx="180">
                  <c:v>3.5724685039370077E-3</c:v>
                </c:pt>
                <c:pt idx="181">
                  <c:v>1.4455078740157479</c:v>
                </c:pt>
                <c:pt idx="182">
                  <c:v>0.53019291338582686</c:v>
                </c:pt>
                <c:pt idx="183">
                  <c:v>2.8106574803149604E-3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2.9201653543307085E-4</c:v>
                </c:pt>
                <c:pt idx="189">
                  <c:v>0</c:v>
                </c:pt>
                <c:pt idx="190">
                  <c:v>8.3433464566929128E-5</c:v>
                </c:pt>
                <c:pt idx="191">
                  <c:v>1.1993543307086614E-4</c:v>
                </c:pt>
                <c:pt idx="192">
                  <c:v>0.1758511811023622</c:v>
                </c:pt>
                <c:pt idx="193">
                  <c:v>0.13191850393700788</c:v>
                </c:pt>
                <c:pt idx="194">
                  <c:v>1.6686653543307087E-4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3.128748031496063E-5</c:v>
                </c:pt>
                <c:pt idx="200">
                  <c:v>1.3453622047244094E-3</c:v>
                </c:pt>
                <c:pt idx="201">
                  <c:v>1.7729566929133858E-4</c:v>
                </c:pt>
                <c:pt idx="202">
                  <c:v>0</c:v>
                </c:pt>
                <c:pt idx="203">
                  <c:v>2.9410236220472442E-2</c:v>
                </c:pt>
                <c:pt idx="204">
                  <c:v>6.5724409448818896E-2</c:v>
                </c:pt>
                <c:pt idx="205">
                  <c:v>0.19648543307086613</c:v>
                </c:pt>
                <c:pt idx="206">
                  <c:v>2.5030000000000001E-4</c:v>
                </c:pt>
                <c:pt idx="207">
                  <c:v>8.6718503937007876E-2</c:v>
                </c:pt>
                <c:pt idx="208">
                  <c:v>1.2619291338582677E-3</c:v>
                </c:pt>
                <c:pt idx="209">
                  <c:v>1.4428740157480316E-2</c:v>
                </c:pt>
                <c:pt idx="210">
                  <c:v>1.6425944881889765E-3</c:v>
                </c:pt>
                <c:pt idx="211">
                  <c:v>0.47331102362204724</c:v>
                </c:pt>
                <c:pt idx="212">
                  <c:v>0.243353937007874</c:v>
                </c:pt>
                <c:pt idx="213">
                  <c:v>7.5089763779527564E-3</c:v>
                </c:pt>
                <c:pt idx="214">
                  <c:v>1.9210511811023623E-2</c:v>
                </c:pt>
                <c:pt idx="215">
                  <c:v>3.154299212598425E-2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0.32346023622047243</c:v>
                </c:pt>
                <c:pt idx="220">
                  <c:v>5.5962992125984247E-2</c:v>
                </c:pt>
                <c:pt idx="221">
                  <c:v>6.3487401574803148E-2</c:v>
                </c:pt>
                <c:pt idx="222">
                  <c:v>1.5132716535433072E-2</c:v>
                </c:pt>
                <c:pt idx="223">
                  <c:v>2.6166771653543305E-2</c:v>
                </c:pt>
                <c:pt idx="224">
                  <c:v>0.32402874015748034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7.7592913385826773E-2</c:v>
                </c:pt>
                <c:pt idx="232">
                  <c:v>3.7023503937007871E-4</c:v>
                </c:pt>
                <c:pt idx="233">
                  <c:v>2.1379763779527555E-4</c:v>
                </c:pt>
                <c:pt idx="234">
                  <c:v>5.8038188976377948E-2</c:v>
                </c:pt>
                <c:pt idx="235">
                  <c:v>1.2214212598425196</c:v>
                </c:pt>
                <c:pt idx="236">
                  <c:v>8.6337795275590545E-2</c:v>
                </c:pt>
                <c:pt idx="237">
                  <c:v>6.570354330708661E-4</c:v>
                </c:pt>
                <c:pt idx="238">
                  <c:v>9.3862598425196851E-5</c:v>
                </c:pt>
                <c:pt idx="239">
                  <c:v>0</c:v>
                </c:pt>
                <c:pt idx="240">
                  <c:v>5.7360236220472436E-5</c:v>
                </c:pt>
                <c:pt idx="241">
                  <c:v>0.15335551181102361</c:v>
                </c:pt>
                <c:pt idx="242">
                  <c:v>0.12096771653543306</c:v>
                </c:pt>
                <c:pt idx="243">
                  <c:v>2.0305590551181103E-2</c:v>
                </c:pt>
                <c:pt idx="244">
                  <c:v>3.8014291338582674E-2</c:v>
                </c:pt>
                <c:pt idx="245">
                  <c:v>2.8925275590551181E-2</c:v>
                </c:pt>
                <c:pt idx="246">
                  <c:v>2.4649330708661418E-2</c:v>
                </c:pt>
                <c:pt idx="247">
                  <c:v>2.5155118110236217E-2</c:v>
                </c:pt>
                <c:pt idx="248">
                  <c:v>0.34658700787401575</c:v>
                </c:pt>
                <c:pt idx="249">
                  <c:v>8.8648031496062988E-3</c:v>
                </c:pt>
                <c:pt idx="250">
                  <c:v>0.20046929133858266</c:v>
                </c:pt>
                <c:pt idx="251">
                  <c:v>3.8275000000000002E-3</c:v>
                </c:pt>
                <c:pt idx="252">
                  <c:v>0</c:v>
                </c:pt>
                <c:pt idx="253">
                  <c:v>0</c:v>
                </c:pt>
                <c:pt idx="254">
                  <c:v>1.6509370078740156E-2</c:v>
                </c:pt>
                <c:pt idx="255">
                  <c:v>5.7360236220472443E-4</c:v>
                </c:pt>
                <c:pt idx="256">
                  <c:v>5.2145669291338581E-5</c:v>
                </c:pt>
                <c:pt idx="257">
                  <c:v>0.25824685039370082</c:v>
                </c:pt>
                <c:pt idx="258">
                  <c:v>0.24552834645669291</c:v>
                </c:pt>
                <c:pt idx="259">
                  <c:v>3.4311929133858271E-3</c:v>
                </c:pt>
                <c:pt idx="260">
                  <c:v>2.5499291338582676E-3</c:v>
                </c:pt>
                <c:pt idx="261">
                  <c:v>0</c:v>
                </c:pt>
                <c:pt idx="262">
                  <c:v>3.5459133858267716E-4</c:v>
                </c:pt>
                <c:pt idx="263">
                  <c:v>0</c:v>
                </c:pt>
                <c:pt idx="264">
                  <c:v>0</c:v>
                </c:pt>
                <c:pt idx="265">
                  <c:v>1.684311023622047E-3</c:v>
                </c:pt>
                <c:pt idx="266">
                  <c:v>0.154653937007874</c:v>
                </c:pt>
                <c:pt idx="267">
                  <c:v>2.894090551181102E-2</c:v>
                </c:pt>
                <c:pt idx="268">
                  <c:v>9.3862598425196851E-5</c:v>
                </c:pt>
                <c:pt idx="269">
                  <c:v>6.5568110236220473E-2</c:v>
                </c:pt>
                <c:pt idx="270">
                  <c:v>1.2045669291338582E-3</c:v>
                </c:pt>
                <c:pt idx="271">
                  <c:v>5.2557874015748032E-2</c:v>
                </c:pt>
                <c:pt idx="272">
                  <c:v>0</c:v>
                </c:pt>
                <c:pt idx="273">
                  <c:v>0</c:v>
                </c:pt>
                <c:pt idx="274">
                  <c:v>2.0858307086614173E-5</c:v>
                </c:pt>
                <c:pt idx="275">
                  <c:v>0.12055078740157481</c:v>
                </c:pt>
                <c:pt idx="276">
                  <c:v>0.98450787401574791</c:v>
                </c:pt>
                <c:pt idx="277">
                  <c:v>0.12385669291338582</c:v>
                </c:pt>
                <c:pt idx="278">
                  <c:v>2.9368503937007871E-2</c:v>
                </c:pt>
                <c:pt idx="279">
                  <c:v>1.9705905511811023E-2</c:v>
                </c:pt>
                <c:pt idx="280">
                  <c:v>8.2087795275590555E-2</c:v>
                </c:pt>
                <c:pt idx="281">
                  <c:v>7.8359448818897628E-2</c:v>
                </c:pt>
                <c:pt idx="282">
                  <c:v>9.8764173228346464E-3</c:v>
                </c:pt>
                <c:pt idx="283">
                  <c:v>6.883228346456692E-4</c:v>
                </c:pt>
                <c:pt idx="284">
                  <c:v>0</c:v>
                </c:pt>
                <c:pt idx="285">
                  <c:v>0</c:v>
                </c:pt>
                <c:pt idx="286">
                  <c:v>4.3646062992125983E-3</c:v>
                </c:pt>
                <c:pt idx="287">
                  <c:v>0.88618503937007875</c:v>
                </c:pt>
                <c:pt idx="288">
                  <c:v>9.6991338582677166E-4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0.56157874015748033</c:v>
                </c:pt>
                <c:pt idx="297">
                  <c:v>0.18985748031496064</c:v>
                </c:pt>
                <c:pt idx="298">
                  <c:v>0.84255511811023609</c:v>
                </c:pt>
                <c:pt idx="299">
                  <c:v>1.8772480314960629E-4</c:v>
                </c:pt>
                <c:pt idx="300">
                  <c:v>1.4100236220472441E-2</c:v>
                </c:pt>
                <c:pt idx="301">
                  <c:v>8.5602362204724419E-2</c:v>
                </c:pt>
                <c:pt idx="302">
                  <c:v>7.874015748031496E-4</c:v>
                </c:pt>
                <c:pt idx="303">
                  <c:v>0</c:v>
                </c:pt>
                <c:pt idx="304">
                  <c:v>1.1680669291338583E-3</c:v>
                </c:pt>
                <c:pt idx="305">
                  <c:v>1.1009527559055119</c:v>
                </c:pt>
                <c:pt idx="306">
                  <c:v>0.26389409448818896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3.7544960629921258E-4</c:v>
                </c:pt>
                <c:pt idx="316">
                  <c:v>9.3862598425196851E-5</c:v>
                </c:pt>
                <c:pt idx="317">
                  <c:v>0</c:v>
                </c:pt>
                <c:pt idx="318">
                  <c:v>6.1881496062992133E-2</c:v>
                </c:pt>
                <c:pt idx="319">
                  <c:v>0.87080314960629923</c:v>
                </c:pt>
                <c:pt idx="320">
                  <c:v>3.2898779527559055E-2</c:v>
                </c:pt>
                <c:pt idx="321">
                  <c:v>1.7390118110236219</c:v>
                </c:pt>
                <c:pt idx="322">
                  <c:v>0.58860236220472439</c:v>
                </c:pt>
                <c:pt idx="323">
                  <c:v>0</c:v>
                </c:pt>
                <c:pt idx="324">
                  <c:v>3.1386574803149603E-2</c:v>
                </c:pt>
                <c:pt idx="325">
                  <c:v>0.26480669291338582</c:v>
                </c:pt>
                <c:pt idx="326">
                  <c:v>0.93869291338582672</c:v>
                </c:pt>
                <c:pt idx="327">
                  <c:v>1.1167480314960632</c:v>
                </c:pt>
                <c:pt idx="328">
                  <c:v>0.29212086614173233</c:v>
                </c:pt>
                <c:pt idx="329">
                  <c:v>0</c:v>
                </c:pt>
                <c:pt idx="330">
                  <c:v>0</c:v>
                </c:pt>
                <c:pt idx="331">
                  <c:v>1.4079370078740156E-3</c:v>
                </c:pt>
                <c:pt idx="332">
                  <c:v>0</c:v>
                </c:pt>
                <c:pt idx="333">
                  <c:v>4.1716535433070865E-5</c:v>
                </c:pt>
                <c:pt idx="334">
                  <c:v>6.7679921259842526E-2</c:v>
                </c:pt>
                <c:pt idx="335">
                  <c:v>8.6040551181102362E-3</c:v>
                </c:pt>
                <c:pt idx="336">
                  <c:v>0</c:v>
                </c:pt>
                <c:pt idx="337">
                  <c:v>0</c:v>
                </c:pt>
                <c:pt idx="338">
                  <c:v>1.6227755905511811E-2</c:v>
                </c:pt>
                <c:pt idx="339">
                  <c:v>5.3240944881889759E-3</c:v>
                </c:pt>
                <c:pt idx="340">
                  <c:v>1.093496062992126E-2</c:v>
                </c:pt>
                <c:pt idx="341">
                  <c:v>5.0383464566929131E-2</c:v>
                </c:pt>
                <c:pt idx="342">
                  <c:v>0</c:v>
                </c:pt>
                <c:pt idx="343">
                  <c:v>1.434007874015748E-3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3.5980590551181098E-4</c:v>
                </c:pt>
                <c:pt idx="352">
                  <c:v>2.0441141732283467E-3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4.3698031496062989E-3</c:v>
                </c:pt>
                <c:pt idx="357">
                  <c:v>4.9538582677165351E-4</c:v>
                </c:pt>
                <c:pt idx="358">
                  <c:v>0</c:v>
                </c:pt>
                <c:pt idx="359">
                  <c:v>0.2358240157480315</c:v>
                </c:pt>
                <c:pt idx="360">
                  <c:v>3.8066417322834645E-4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639680"/>
        <c:axId val="77648256"/>
      </c:barChart>
      <c:dateAx>
        <c:axId val="776396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77648256"/>
        <c:crosses val="autoZero"/>
        <c:auto val="1"/>
        <c:lblOffset val="100"/>
        <c:baseTimeUnit val="days"/>
        <c:noMultiLvlLbl val="0"/>
      </c:dateAx>
      <c:valAx>
        <c:axId val="77648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639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[WaterBalance2004.xlsx]SanAnRiver04!$J$4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[WaterBalance2004.xlsx]SanAnRiver04!$A$5:$A$370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[WaterBalance2004.xlsx]SanAnRiver04!$J$5:$J$370</c:f>
              <c:numCache>
                <c:formatCode>General</c:formatCode>
                <c:ptCount val="366"/>
                <c:pt idx="1">
                  <c:v>5.5277989375133521E-3</c:v>
                </c:pt>
                <c:pt idx="2">
                  <c:v>5.5519800352277597E-3</c:v>
                </c:pt>
                <c:pt idx="3">
                  <c:v>5.5326351570562345E-3</c:v>
                </c:pt>
                <c:pt idx="4">
                  <c:v>5.4552556443701328E-3</c:v>
                </c:pt>
                <c:pt idx="5">
                  <c:v>5.3972210098555571E-3</c:v>
                </c:pt>
                <c:pt idx="6">
                  <c:v>5.3682036925982689E-3</c:v>
                </c:pt>
                <c:pt idx="7">
                  <c:v>5.4407469857414891E-3</c:v>
                </c:pt>
                <c:pt idx="8">
                  <c:v>5.5664886938564034E-3</c:v>
                </c:pt>
                <c:pt idx="9">
                  <c:v>5.2086084476831856E-3</c:v>
                </c:pt>
                <c:pt idx="10">
                  <c:v>4.7394951520236973E-3</c:v>
                </c:pt>
                <c:pt idx="11">
                  <c:v>4.6717880784233586E-3</c:v>
                </c:pt>
                <c:pt idx="12">
                  <c:v>4.5121928335082745E-3</c:v>
                </c:pt>
                <c:pt idx="13">
                  <c:v>4.2316921000211585E-3</c:v>
                </c:pt>
                <c:pt idx="14">
                  <c:v>4.2075110023067517E-3</c:v>
                </c:pt>
                <c:pt idx="15">
                  <c:v>4.9619612509962385E-3</c:v>
                </c:pt>
                <c:pt idx="16">
                  <c:v>6.045274428601654E-3</c:v>
                </c:pt>
                <c:pt idx="17">
                  <c:v>6.1371625999163994E-3</c:v>
                </c:pt>
                <c:pt idx="18">
                  <c:v>6.1323263803735187E-3</c:v>
                </c:pt>
                <c:pt idx="19">
                  <c:v>8.0571417584402848E-3</c:v>
                </c:pt>
                <c:pt idx="20">
                  <c:v>8.3424787114702824E-3</c:v>
                </c:pt>
                <c:pt idx="21">
                  <c:v>6.2774129666599583E-3</c:v>
                </c:pt>
                <c:pt idx="22">
                  <c:v>5.3246777167123369E-3</c:v>
                </c:pt>
                <c:pt idx="23">
                  <c:v>5.097375398196915E-3</c:v>
                </c:pt>
                <c:pt idx="24">
                  <c:v>5.2231171063118302E-3</c:v>
                </c:pt>
                <c:pt idx="25">
                  <c:v>5.4987816202560647E-3</c:v>
                </c:pt>
                <c:pt idx="26">
                  <c:v>5.9872397940870783E-3</c:v>
                </c:pt>
                <c:pt idx="27">
                  <c:v>6.6739829691762256E-3</c:v>
                </c:pt>
                <c:pt idx="28">
                  <c:v>6.8142333359197844E-3</c:v>
                </c:pt>
                <c:pt idx="29">
                  <c:v>6.4079908943177541E-3</c:v>
                </c:pt>
                <c:pt idx="30">
                  <c:v>6.0162571113443666E-3</c:v>
                </c:pt>
                <c:pt idx="31">
                  <c:v>5.7841185732860631E-3</c:v>
                </c:pt>
                <c:pt idx="32">
                  <c:v>5.7986272319147068E-3</c:v>
                </c:pt>
                <c:pt idx="33">
                  <c:v>5.8131358905433505E-3</c:v>
                </c:pt>
                <c:pt idx="34">
                  <c:v>5.721247719228606E-3</c:v>
                </c:pt>
                <c:pt idx="35">
                  <c:v>5.7357563778572497E-3</c:v>
                </c:pt>
                <c:pt idx="36">
                  <c:v>5.721247719228606E-3</c:v>
                </c:pt>
                <c:pt idx="37">
                  <c:v>5.6100146697423353E-3</c:v>
                </c:pt>
                <c:pt idx="38">
                  <c:v>5.6873941824284371E-3</c:v>
                </c:pt>
                <c:pt idx="39">
                  <c:v>5.7841185732860631E-3</c:v>
                </c:pt>
                <c:pt idx="40">
                  <c:v>5.6728855237997925E-3</c:v>
                </c:pt>
                <c:pt idx="41">
                  <c:v>5.6148508892852169E-3</c:v>
                </c:pt>
                <c:pt idx="42">
                  <c:v>5.6970666215141992E-3</c:v>
                </c:pt>
                <c:pt idx="43">
                  <c:v>5.8953516227723329E-3</c:v>
                </c:pt>
                <c:pt idx="44">
                  <c:v>6.2193783321453817E-3</c:v>
                </c:pt>
                <c:pt idx="45">
                  <c:v>6.6062758955758877E-3</c:v>
                </c:pt>
                <c:pt idx="46">
                  <c:v>6.5724223587757188E-3</c:v>
                </c:pt>
                <c:pt idx="47">
                  <c:v>6.2725767471170767E-3</c:v>
                </c:pt>
                <c:pt idx="48">
                  <c:v>6.2435594298597893E-3</c:v>
                </c:pt>
                <c:pt idx="49">
                  <c:v>6.1226539412877565E-3</c:v>
                </c:pt>
                <c:pt idx="50">
                  <c:v>5.9001878423152153E-3</c:v>
                </c:pt>
                <c:pt idx="51">
                  <c:v>5.7454288169430127E-3</c:v>
                </c:pt>
                <c:pt idx="52">
                  <c:v>5.6051784501994538E-3</c:v>
                </c:pt>
                <c:pt idx="53">
                  <c:v>5.5181264984275899E-3</c:v>
                </c:pt>
                <c:pt idx="54">
                  <c:v>5.5568162547706412E-3</c:v>
                </c:pt>
                <c:pt idx="55">
                  <c:v>5.871170525057927E-3</c:v>
                </c:pt>
                <c:pt idx="56">
                  <c:v>6.9689923612919879E-3</c:v>
                </c:pt>
                <c:pt idx="57">
                  <c:v>9.517680060390445E-3</c:v>
                </c:pt>
                <c:pt idx="58">
                  <c:v>1.0276966528622812E-2</c:v>
                </c:pt>
                <c:pt idx="59">
                  <c:v>8.2941165160414707E-3</c:v>
                </c:pt>
                <c:pt idx="60">
                  <c:v>6.9061215072345299E-3</c:v>
                </c:pt>
                <c:pt idx="61">
                  <c:v>6.4321719920321608E-3</c:v>
                </c:pt>
                <c:pt idx="62">
                  <c:v>6.4902066265467365E-3</c:v>
                </c:pt>
                <c:pt idx="63">
                  <c:v>6.6643105300904634E-3</c:v>
                </c:pt>
                <c:pt idx="64">
                  <c:v>6.4708617483752113E-3</c:v>
                </c:pt>
                <c:pt idx="65">
                  <c:v>6.1903610148880944E-3</c:v>
                </c:pt>
                <c:pt idx="66">
                  <c:v>6.5530774806041945E-3</c:v>
                </c:pt>
                <c:pt idx="67">
                  <c:v>8.0232882216401159E-3</c:v>
                </c:pt>
                <c:pt idx="68">
                  <c:v>8.1587023688407933E-3</c:v>
                </c:pt>
                <c:pt idx="69">
                  <c:v>6.8529230922628349E-3</c:v>
                </c:pt>
                <c:pt idx="70">
                  <c:v>6.2629043080313146E-3</c:v>
                </c:pt>
                <c:pt idx="71">
                  <c:v>6.0065846722586035E-3</c:v>
                </c:pt>
                <c:pt idx="72">
                  <c:v>5.9098602814009775E-3</c:v>
                </c:pt>
                <c:pt idx="73">
                  <c:v>7.8395118790106251E-3</c:v>
                </c:pt>
                <c:pt idx="74">
                  <c:v>9.6095682317051886E-3</c:v>
                </c:pt>
                <c:pt idx="75">
                  <c:v>1.2849835325435677E-2</c:v>
                </c:pt>
                <c:pt idx="76">
                  <c:v>1.3638139110925332E-2</c:v>
                </c:pt>
                <c:pt idx="77">
                  <c:v>1.1800375684630431E-2</c:v>
                </c:pt>
                <c:pt idx="78">
                  <c:v>1.0915347508283147E-2</c:v>
                </c:pt>
                <c:pt idx="79">
                  <c:v>8.2650991987841815E-3</c:v>
                </c:pt>
                <c:pt idx="80">
                  <c:v>6.8529230922628349E-3</c:v>
                </c:pt>
                <c:pt idx="81">
                  <c:v>6.1565074780879246E-3</c:v>
                </c:pt>
                <c:pt idx="82">
                  <c:v>5.4117296684842008E-3</c:v>
                </c:pt>
                <c:pt idx="83">
                  <c:v>4.7975297865382729E-3</c:v>
                </c:pt>
                <c:pt idx="84">
                  <c:v>4.6330983220803082E-3</c:v>
                </c:pt>
                <c:pt idx="85">
                  <c:v>4.6282621025374266E-3</c:v>
                </c:pt>
                <c:pt idx="86">
                  <c:v>4.6911329565948838E-3</c:v>
                </c:pt>
                <c:pt idx="87">
                  <c:v>4.710477834766409E-3</c:v>
                </c:pt>
                <c:pt idx="88">
                  <c:v>4.5798999071086132E-3</c:v>
                </c:pt>
                <c:pt idx="89">
                  <c:v>4.4299771012792921E-3</c:v>
                </c:pt>
                <c:pt idx="90">
                  <c:v>4.3816149058504787E-3</c:v>
                </c:pt>
                <c:pt idx="91">
                  <c:v>4.7878573474525107E-3</c:v>
                </c:pt>
                <c:pt idx="92">
                  <c:v>5.8905154032294522E-3</c:v>
                </c:pt>
                <c:pt idx="93">
                  <c:v>7.5590111455235091E-3</c:v>
                </c:pt>
                <c:pt idx="94">
                  <c:v>1.0407544456280608E-2</c:v>
                </c:pt>
                <c:pt idx="95">
                  <c:v>1.7845650113232085E-2</c:v>
                </c:pt>
                <c:pt idx="96">
                  <c:v>3.1193616051584536E-2</c:v>
                </c:pt>
                <c:pt idx="97">
                  <c:v>4.8555644210528492E-2</c:v>
                </c:pt>
                <c:pt idx="98">
                  <c:v>5.7792823537431821E-2</c:v>
                </c:pt>
                <c:pt idx="99">
                  <c:v>4.4396495403650552E-2</c:v>
                </c:pt>
                <c:pt idx="100">
                  <c:v>2.3987648932691362E-2</c:v>
                </c:pt>
                <c:pt idx="101">
                  <c:v>1.7313665963515138E-2</c:v>
                </c:pt>
                <c:pt idx="102">
                  <c:v>2.7373002612708287E-2</c:v>
                </c:pt>
                <c:pt idx="103">
                  <c:v>3.6561819744182808E-2</c:v>
                </c:pt>
                <c:pt idx="104">
                  <c:v>2.9646025797862512E-2</c:v>
                </c:pt>
                <c:pt idx="105">
                  <c:v>1.9925224516671051E-2</c:v>
                </c:pt>
                <c:pt idx="106">
                  <c:v>1.5620989123506675E-2</c:v>
                </c:pt>
                <c:pt idx="107">
                  <c:v>1.4170123260642278E-2</c:v>
                </c:pt>
                <c:pt idx="108">
                  <c:v>1.3879950088069399E-2</c:v>
                </c:pt>
                <c:pt idx="109">
                  <c:v>1.3541414720067707E-2</c:v>
                </c:pt>
                <c:pt idx="110">
                  <c:v>1.3154517156637201E-2</c:v>
                </c:pt>
                <c:pt idx="111">
                  <c:v>1.2864343984064322E-2</c:v>
                </c:pt>
                <c:pt idx="112">
                  <c:v>1.2525808616062629E-2</c:v>
                </c:pt>
                <c:pt idx="113">
                  <c:v>1.1848737880059244E-2</c:v>
                </c:pt>
                <c:pt idx="114">
                  <c:v>1.151020251205755E-2</c:v>
                </c:pt>
                <c:pt idx="115">
                  <c:v>2.1231003793249013E-2</c:v>
                </c:pt>
                <c:pt idx="116">
                  <c:v>3.346663923673876E-2</c:v>
                </c:pt>
                <c:pt idx="117">
                  <c:v>3.8399583170477709E-2</c:v>
                </c:pt>
                <c:pt idx="118">
                  <c:v>3.7045441698470939E-2</c:v>
                </c:pt>
                <c:pt idx="119">
                  <c:v>2.9114041648145569E-2</c:v>
                </c:pt>
                <c:pt idx="120">
                  <c:v>2.6309034313274401E-2</c:v>
                </c:pt>
                <c:pt idx="121">
                  <c:v>2.5922136749843894E-2</c:v>
                </c:pt>
                <c:pt idx="122">
                  <c:v>2.6889380658420163E-2</c:v>
                </c:pt>
                <c:pt idx="123">
                  <c:v>3.2257584351018428E-2</c:v>
                </c:pt>
                <c:pt idx="124">
                  <c:v>3.5546213640177723E-2</c:v>
                </c:pt>
                <c:pt idx="125">
                  <c:v>3.1870686787587921E-2</c:v>
                </c:pt>
                <c:pt idx="126">
                  <c:v>2.3600751369260861E-2</c:v>
                </c:pt>
                <c:pt idx="127">
                  <c:v>1.8232547676662589E-2</c:v>
                </c:pt>
                <c:pt idx="128">
                  <c:v>1.6152973273223622E-2</c:v>
                </c:pt>
                <c:pt idx="129">
                  <c:v>1.5282453755504983E-2</c:v>
                </c:pt>
                <c:pt idx="130">
                  <c:v>1.6975130595513446E-2</c:v>
                </c:pt>
                <c:pt idx="131">
                  <c:v>2.0312122080101559E-2</c:v>
                </c:pt>
                <c:pt idx="132">
                  <c:v>1.9731775734955801E-2</c:v>
                </c:pt>
                <c:pt idx="133">
                  <c:v>1.6636595227511753E-2</c:v>
                </c:pt>
                <c:pt idx="134">
                  <c:v>2.4519633082408308E-2</c:v>
                </c:pt>
                <c:pt idx="135">
                  <c:v>5.9969122331728408E-2</c:v>
                </c:pt>
                <c:pt idx="136">
                  <c:v>9.7836721352489192E-2</c:v>
                </c:pt>
                <c:pt idx="137">
                  <c:v>7.9072189526109643E-2</c:v>
                </c:pt>
                <c:pt idx="138">
                  <c:v>3.4482245340743838E-2</c:v>
                </c:pt>
                <c:pt idx="139">
                  <c:v>1.8377634262949027E-2</c:v>
                </c:pt>
                <c:pt idx="140">
                  <c:v>1.5766075709793114E-2</c:v>
                </c:pt>
                <c:pt idx="141">
                  <c:v>1.4315209846928717E-2</c:v>
                </c:pt>
                <c:pt idx="142">
                  <c:v>1.3347965938352451E-2</c:v>
                </c:pt>
                <c:pt idx="143">
                  <c:v>1.2622533006920254E-2</c:v>
                </c:pt>
                <c:pt idx="144">
                  <c:v>1.1800375684630431E-2</c:v>
                </c:pt>
                <c:pt idx="145">
                  <c:v>1.1026580557769417E-2</c:v>
                </c:pt>
                <c:pt idx="146">
                  <c:v>1.0591320798910099E-2</c:v>
                </c:pt>
                <c:pt idx="147">
                  <c:v>1.0204423235479593E-2</c:v>
                </c:pt>
                <c:pt idx="148">
                  <c:v>9.6385855489624778E-3</c:v>
                </c:pt>
                <c:pt idx="149">
                  <c:v>8.9760234715877373E-3</c:v>
                </c:pt>
                <c:pt idx="150">
                  <c:v>8.2892802964985891E-3</c:v>
                </c:pt>
                <c:pt idx="151">
                  <c:v>7.6702441950097797E-3</c:v>
                </c:pt>
                <c:pt idx="152">
                  <c:v>7.2011308993502913E-3</c:v>
                </c:pt>
                <c:pt idx="153">
                  <c:v>6.819069555462666E-3</c:v>
                </c:pt>
                <c:pt idx="154">
                  <c:v>6.5143877242611423E-3</c:v>
                </c:pt>
                <c:pt idx="155">
                  <c:v>6.3693011379747037E-3</c:v>
                </c:pt>
                <c:pt idx="156">
                  <c:v>6.1661799171736868E-3</c:v>
                </c:pt>
                <c:pt idx="157">
                  <c:v>5.924368940029622E-3</c:v>
                </c:pt>
                <c:pt idx="158">
                  <c:v>5.817972110086232E-3</c:v>
                </c:pt>
                <c:pt idx="159">
                  <c:v>5.5955060111136917E-3</c:v>
                </c:pt>
                <c:pt idx="160">
                  <c:v>5.387548570769795E-3</c:v>
                </c:pt>
                <c:pt idx="161">
                  <c:v>5.4600918639130143E-3</c:v>
                </c:pt>
                <c:pt idx="162">
                  <c:v>1.5258272657790575E-2</c:v>
                </c:pt>
                <c:pt idx="163">
                  <c:v>5.0054872268821694E-2</c:v>
                </c:pt>
                <c:pt idx="164">
                  <c:v>9.2226706682746837E-2</c:v>
                </c:pt>
                <c:pt idx="165">
                  <c:v>0.1151020251205755</c:v>
                </c:pt>
                <c:pt idx="166">
                  <c:v>8.932497495701805E-2</c:v>
                </c:pt>
                <c:pt idx="167">
                  <c:v>4.3477613690503097E-2</c:v>
                </c:pt>
                <c:pt idx="168">
                  <c:v>2.7179553830993037E-2</c:v>
                </c:pt>
                <c:pt idx="169">
                  <c:v>2.3794200150976112E-2</c:v>
                </c:pt>
                <c:pt idx="170">
                  <c:v>2.1908074529252398E-2</c:v>
                </c:pt>
                <c:pt idx="171">
                  <c:v>2.0650657448103252E-2</c:v>
                </c:pt>
                <c:pt idx="172">
                  <c:v>1.8280909872091404E-2</c:v>
                </c:pt>
                <c:pt idx="173">
                  <c:v>1.5959524491508368E-2</c:v>
                </c:pt>
                <c:pt idx="174">
                  <c:v>1.7023492790942257E-2</c:v>
                </c:pt>
                <c:pt idx="175">
                  <c:v>2.079574403438969E-2</c:v>
                </c:pt>
                <c:pt idx="176">
                  <c:v>2.3649113564689669E-2</c:v>
                </c:pt>
                <c:pt idx="177">
                  <c:v>2.9791112384148954E-2</c:v>
                </c:pt>
                <c:pt idx="178">
                  <c:v>4.8700730796814924E-2</c:v>
                </c:pt>
                <c:pt idx="179">
                  <c:v>4.9813061291677632E-2</c:v>
                </c:pt>
                <c:pt idx="180">
                  <c:v>3.1532151419586228E-2</c:v>
                </c:pt>
                <c:pt idx="181">
                  <c:v>2.5245066013840509E-2</c:v>
                </c:pt>
                <c:pt idx="182">
                  <c:v>2.88722306710015E-2</c:v>
                </c:pt>
                <c:pt idx="183">
                  <c:v>4.7443313715665791E-2</c:v>
                </c:pt>
                <c:pt idx="184">
                  <c:v>7.351053705179611E-2</c:v>
                </c:pt>
                <c:pt idx="185">
                  <c:v>8.7632298117009594E-2</c:v>
                </c:pt>
                <c:pt idx="186">
                  <c:v>7.5009765110089333E-2</c:v>
                </c:pt>
                <c:pt idx="187">
                  <c:v>5.1263927154542033E-2</c:v>
                </c:pt>
                <c:pt idx="188">
                  <c:v>3.8109409997904832E-2</c:v>
                </c:pt>
                <c:pt idx="189">
                  <c:v>3.0903442879011658E-2</c:v>
                </c:pt>
                <c:pt idx="190">
                  <c:v>2.6744294072133721E-2</c:v>
                </c:pt>
                <c:pt idx="191">
                  <c:v>2.4181097714406616E-2</c:v>
                </c:pt>
                <c:pt idx="192">
                  <c:v>2.2294972092682899E-2</c:v>
                </c:pt>
                <c:pt idx="193">
                  <c:v>2.0844106229818506E-2</c:v>
                </c:pt>
                <c:pt idx="194">
                  <c:v>2.0118673298386305E-2</c:v>
                </c:pt>
                <c:pt idx="195">
                  <c:v>2.0553933057245625E-2</c:v>
                </c:pt>
                <c:pt idx="196">
                  <c:v>2.0167035493815121E-2</c:v>
                </c:pt>
                <c:pt idx="197">
                  <c:v>1.8232547676662589E-2</c:v>
                </c:pt>
                <c:pt idx="198">
                  <c:v>1.6588233032082941E-2</c:v>
                </c:pt>
                <c:pt idx="199">
                  <c:v>1.5524264732649048E-2</c:v>
                </c:pt>
                <c:pt idx="200">
                  <c:v>1.465374521493041E-2</c:v>
                </c:pt>
                <c:pt idx="201">
                  <c:v>1.3879950088069399E-2</c:v>
                </c:pt>
                <c:pt idx="202">
                  <c:v>1.3202879352066014E-2</c:v>
                </c:pt>
                <c:pt idx="203">
                  <c:v>1.2767619593206693E-2</c:v>
                </c:pt>
                <c:pt idx="204">
                  <c:v>1.2429084225205E-2</c:v>
                </c:pt>
                <c:pt idx="205">
                  <c:v>1.1848737880059244E-2</c:v>
                </c:pt>
                <c:pt idx="206">
                  <c:v>1.1268391534913484E-2</c:v>
                </c:pt>
                <c:pt idx="207">
                  <c:v>1.1413478121199925E-2</c:v>
                </c:pt>
                <c:pt idx="208">
                  <c:v>1.1993824466345681E-2</c:v>
                </c:pt>
                <c:pt idx="209">
                  <c:v>1.1655289098343988E-2</c:v>
                </c:pt>
                <c:pt idx="210">
                  <c:v>1.1026580557769417E-2</c:v>
                </c:pt>
                <c:pt idx="211">
                  <c:v>1.0736407385196538E-2</c:v>
                </c:pt>
                <c:pt idx="212">
                  <c:v>1.0688045189767724E-2</c:v>
                </c:pt>
                <c:pt idx="213">
                  <c:v>1.0494596408052472E-2</c:v>
                </c:pt>
                <c:pt idx="214">
                  <c:v>9.8755603065636636E-3</c:v>
                </c:pt>
                <c:pt idx="215">
                  <c:v>9.3290674982180726E-3</c:v>
                </c:pt>
                <c:pt idx="216">
                  <c:v>9.087256521074007E-3</c:v>
                </c:pt>
                <c:pt idx="217">
                  <c:v>9.1017651797026498E-3</c:v>
                </c:pt>
                <c:pt idx="218">
                  <c:v>8.9615148129590927E-3</c:v>
                </c:pt>
                <c:pt idx="219">
                  <c:v>8.7051951771863825E-3</c:v>
                </c:pt>
                <c:pt idx="220">
                  <c:v>8.6229794449574002E-3</c:v>
                </c:pt>
                <c:pt idx="221">
                  <c:v>9.411283230447055E-3</c:v>
                </c:pt>
                <c:pt idx="222">
                  <c:v>1.0010974453764339E-2</c:v>
                </c:pt>
                <c:pt idx="223">
                  <c:v>9.4257918890756996E-3</c:v>
                </c:pt>
                <c:pt idx="224">
                  <c:v>9.1646360337601079E-3</c:v>
                </c:pt>
                <c:pt idx="225">
                  <c:v>9.1066013992455331E-3</c:v>
                </c:pt>
                <c:pt idx="226">
                  <c:v>8.5601085908999421E-3</c:v>
                </c:pt>
                <c:pt idx="227">
                  <c:v>8.0861590756975722E-3</c:v>
                </c:pt>
                <c:pt idx="228">
                  <c:v>7.6944252927241856E-3</c:v>
                </c:pt>
                <c:pt idx="229">
                  <c:v>7.302691509750798E-3</c:v>
                </c:pt>
                <c:pt idx="230">
                  <c:v>7.0125183371779198E-3</c:v>
                </c:pt>
                <c:pt idx="231">
                  <c:v>6.7368538232336836E-3</c:v>
                </c:pt>
                <c:pt idx="232">
                  <c:v>6.4611893092894491E-3</c:v>
                </c:pt>
                <c:pt idx="233">
                  <c:v>6.2338869907740263E-3</c:v>
                </c:pt>
                <c:pt idx="234">
                  <c:v>6.0839641849447061E-3</c:v>
                </c:pt>
                <c:pt idx="235">
                  <c:v>5.9533862572869103E-3</c:v>
                </c:pt>
                <c:pt idx="236">
                  <c:v>5.7792823537431816E-3</c:v>
                </c:pt>
                <c:pt idx="237">
                  <c:v>5.6100146697423353E-3</c:v>
                </c:pt>
                <c:pt idx="238">
                  <c:v>7.1914584602645291E-3</c:v>
                </c:pt>
                <c:pt idx="239">
                  <c:v>1.2985249472636354E-2</c:v>
                </c:pt>
                <c:pt idx="240">
                  <c:v>1.7652201331516831E-2</c:v>
                </c:pt>
                <c:pt idx="241">
                  <c:v>1.6588233032082941E-2</c:v>
                </c:pt>
                <c:pt idx="242">
                  <c:v>1.3928312283498211E-2</c:v>
                </c:pt>
                <c:pt idx="243">
                  <c:v>1.2283997638918562E-2</c:v>
                </c:pt>
                <c:pt idx="244">
                  <c:v>1.1413478121199925E-2</c:v>
                </c:pt>
                <c:pt idx="245">
                  <c:v>1.0736407385196538E-2</c:v>
                </c:pt>
                <c:pt idx="246">
                  <c:v>9.7256375007343417E-3</c:v>
                </c:pt>
                <c:pt idx="247">
                  <c:v>8.7051951771863825E-3</c:v>
                </c:pt>
                <c:pt idx="248">
                  <c:v>8.1490299297550303E-3</c:v>
                </c:pt>
                <c:pt idx="249">
                  <c:v>7.926563830782489E-3</c:v>
                </c:pt>
                <c:pt idx="250">
                  <c:v>7.8008221226675755E-3</c:v>
                </c:pt>
                <c:pt idx="251">
                  <c:v>7.7718048054102864E-3</c:v>
                </c:pt>
                <c:pt idx="252">
                  <c:v>8.1587023688407933E-3</c:v>
                </c:pt>
                <c:pt idx="253">
                  <c:v>8.7583935921580775E-3</c:v>
                </c:pt>
                <c:pt idx="254">
                  <c:v>8.8115920071297708E-3</c:v>
                </c:pt>
                <c:pt idx="255">
                  <c:v>8.3473149310131639E-3</c:v>
                </c:pt>
                <c:pt idx="256">
                  <c:v>7.8927102939823201E-3</c:v>
                </c:pt>
                <c:pt idx="257">
                  <c:v>7.7137701708957108E-3</c:v>
                </c:pt>
                <c:pt idx="258">
                  <c:v>8.4585479804994354E-3</c:v>
                </c:pt>
                <c:pt idx="259">
                  <c:v>8.6374881035860447E-3</c:v>
                </c:pt>
                <c:pt idx="260">
                  <c:v>7.8056583422104562E-3</c:v>
                </c:pt>
                <c:pt idx="261">
                  <c:v>7.3123639488365602E-3</c:v>
                </c:pt>
                <c:pt idx="262">
                  <c:v>6.8432506531770718E-3</c:v>
                </c:pt>
                <c:pt idx="263">
                  <c:v>6.441844431117923E-3</c:v>
                </c:pt>
                <c:pt idx="264">
                  <c:v>6.1758523562594498E-3</c:v>
                </c:pt>
                <c:pt idx="265">
                  <c:v>6.0017484527157229E-3</c:v>
                </c:pt>
                <c:pt idx="266">
                  <c:v>5.8905154032294522E-3</c:v>
                </c:pt>
                <c:pt idx="267">
                  <c:v>5.7792823537431816E-3</c:v>
                </c:pt>
                <c:pt idx="268">
                  <c:v>7.5154851696375771E-3</c:v>
                </c:pt>
                <c:pt idx="269">
                  <c:v>1.0025483112392984E-2</c:v>
                </c:pt>
                <c:pt idx="270">
                  <c:v>9.1114376187884129E-3</c:v>
                </c:pt>
                <c:pt idx="271">
                  <c:v>7.1479324843785963E-3</c:v>
                </c:pt>
                <c:pt idx="272">
                  <c:v>6.7561987014052088E-3</c:v>
                </c:pt>
                <c:pt idx="273">
                  <c:v>6.6981640668906332E-3</c:v>
                </c:pt>
                <c:pt idx="274">
                  <c:v>6.6594743105475827E-3</c:v>
                </c:pt>
                <c:pt idx="275">
                  <c:v>6.6449656519189382E-3</c:v>
                </c:pt>
                <c:pt idx="276">
                  <c:v>6.6836554082619886E-3</c:v>
                </c:pt>
                <c:pt idx="277">
                  <c:v>7.1140789475784266E-3</c:v>
                </c:pt>
                <c:pt idx="278">
                  <c:v>1.6530198397568363E-2</c:v>
                </c:pt>
                <c:pt idx="279">
                  <c:v>2.2391696483540526E-2</c:v>
                </c:pt>
                <c:pt idx="280">
                  <c:v>1.537917814636261E-2</c:v>
                </c:pt>
                <c:pt idx="281">
                  <c:v>1.0378527139023319E-2</c:v>
                </c:pt>
                <c:pt idx="282">
                  <c:v>8.7680660312438406E-3</c:v>
                </c:pt>
                <c:pt idx="283">
                  <c:v>8.1296850515835059E-3</c:v>
                </c:pt>
                <c:pt idx="284">
                  <c:v>7.8443480985535066E-3</c:v>
                </c:pt>
                <c:pt idx="285">
                  <c:v>7.6218819995809654E-3</c:v>
                </c:pt>
                <c:pt idx="286">
                  <c:v>7.4913040719231713E-3</c:v>
                </c:pt>
                <c:pt idx="287">
                  <c:v>7.6025371214094402E-3</c:v>
                </c:pt>
                <c:pt idx="288">
                  <c:v>7.7766410249531688E-3</c:v>
                </c:pt>
                <c:pt idx="289">
                  <c:v>8.980859691130617E-3</c:v>
                </c:pt>
                <c:pt idx="290">
                  <c:v>1.1220029339484671E-2</c:v>
                </c:pt>
                <c:pt idx="291">
                  <c:v>1.0571975920738573E-2</c:v>
                </c:pt>
                <c:pt idx="292">
                  <c:v>8.2941165160414707E-3</c:v>
                </c:pt>
                <c:pt idx="293">
                  <c:v>7.5396662673519839E-3</c:v>
                </c:pt>
                <c:pt idx="294">
                  <c:v>7.3123639488365602E-3</c:v>
                </c:pt>
                <c:pt idx="295">
                  <c:v>7.0173545567208005E-3</c:v>
                </c:pt>
                <c:pt idx="296">
                  <c:v>6.4950428460896171E-3</c:v>
                </c:pt>
                <c:pt idx="297">
                  <c:v>6.1710161367165691E-3</c:v>
                </c:pt>
                <c:pt idx="298">
                  <c:v>7.0802254107782576E-3</c:v>
                </c:pt>
                <c:pt idx="299">
                  <c:v>1.3164189595722964E-2</c:v>
                </c:pt>
                <c:pt idx="300">
                  <c:v>3.3563363627596383E-2</c:v>
                </c:pt>
                <c:pt idx="301">
                  <c:v>5.1215564959113218E-2</c:v>
                </c:pt>
                <c:pt idx="302">
                  <c:v>3.7383977066472632E-2</c:v>
                </c:pt>
                <c:pt idx="303">
                  <c:v>1.7942374504089711E-2</c:v>
                </c:pt>
                <c:pt idx="304">
                  <c:v>1.3879950088069399E-2</c:v>
                </c:pt>
                <c:pt idx="305">
                  <c:v>1.2670895202349066E-2</c:v>
                </c:pt>
                <c:pt idx="306">
                  <c:v>1.2525808616062629E-2</c:v>
                </c:pt>
                <c:pt idx="307">
                  <c:v>2.1569539161250706E-2</c:v>
                </c:pt>
                <c:pt idx="308">
                  <c:v>3.5836386812750608E-2</c:v>
                </c:pt>
                <c:pt idx="309">
                  <c:v>3.1677238005872667E-2</c:v>
                </c:pt>
                <c:pt idx="310">
                  <c:v>1.852272084923547E-2</c:v>
                </c:pt>
                <c:pt idx="311">
                  <c:v>1.3928312283498211E-2</c:v>
                </c:pt>
                <c:pt idx="312">
                  <c:v>1.2332359834347374E-2</c:v>
                </c:pt>
                <c:pt idx="313">
                  <c:v>1.1461840316628738E-2</c:v>
                </c:pt>
                <c:pt idx="314">
                  <c:v>1.0881493971482978E-2</c:v>
                </c:pt>
                <c:pt idx="315">
                  <c:v>1.0494596408052472E-2</c:v>
                </c:pt>
                <c:pt idx="316">
                  <c:v>1.015606104005078E-2</c:v>
                </c:pt>
                <c:pt idx="317">
                  <c:v>9.8175256720490871E-3</c:v>
                </c:pt>
                <c:pt idx="318">
                  <c:v>9.5902233535336643E-3</c:v>
                </c:pt>
                <c:pt idx="319">
                  <c:v>9.537024938561971E-3</c:v>
                </c:pt>
                <c:pt idx="320">
                  <c:v>1.0054500429650271E-2</c:v>
                </c:pt>
                <c:pt idx="321">
                  <c:v>1.537917814636261E-2</c:v>
                </c:pt>
                <c:pt idx="322">
                  <c:v>2.6115585531559148E-2</c:v>
                </c:pt>
                <c:pt idx="323">
                  <c:v>5.0683580809396264E-2</c:v>
                </c:pt>
                <c:pt idx="324">
                  <c:v>8.4972377368424862E-2</c:v>
                </c:pt>
                <c:pt idx="325">
                  <c:v>0.11461840316628737</c:v>
                </c:pt>
                <c:pt idx="326">
                  <c:v>0.13541414720067707</c:v>
                </c:pt>
                <c:pt idx="327">
                  <c:v>0.12429084225205003</c:v>
                </c:pt>
                <c:pt idx="328">
                  <c:v>9.7401461593629848E-2</c:v>
                </c:pt>
                <c:pt idx="329">
                  <c:v>0.10417216895366371</c:v>
                </c:pt>
                <c:pt idx="330">
                  <c:v>0.15427540341791421</c:v>
                </c:pt>
                <c:pt idx="331">
                  <c:v>0.20360484275530372</c:v>
                </c:pt>
                <c:pt idx="332">
                  <c:v>0.18909618412665977</c:v>
                </c:pt>
                <c:pt idx="333">
                  <c:v>0.11132977387712806</c:v>
                </c:pt>
                <c:pt idx="334">
                  <c:v>5.0925391786540333E-2</c:v>
                </c:pt>
                <c:pt idx="335">
                  <c:v>3.6465095353325178E-2</c:v>
                </c:pt>
                <c:pt idx="336">
                  <c:v>3.2741206305306567E-2</c:v>
                </c:pt>
                <c:pt idx="337">
                  <c:v>3.0178009947579458E-2</c:v>
                </c:pt>
                <c:pt idx="338">
                  <c:v>2.8050073348711679E-2</c:v>
                </c:pt>
                <c:pt idx="339">
                  <c:v>2.6695931876704902E-2</c:v>
                </c:pt>
                <c:pt idx="340">
                  <c:v>2.5728687968128643E-2</c:v>
                </c:pt>
                <c:pt idx="341">
                  <c:v>2.4664719668694747E-2</c:v>
                </c:pt>
                <c:pt idx="342">
                  <c:v>2.3697475760118488E-2</c:v>
                </c:pt>
                <c:pt idx="343">
                  <c:v>2.2730231851542219E-2</c:v>
                </c:pt>
                <c:pt idx="344">
                  <c:v>2.1231003793249013E-2</c:v>
                </c:pt>
                <c:pt idx="345">
                  <c:v>1.9731775734955801E-2</c:v>
                </c:pt>
                <c:pt idx="346">
                  <c:v>1.8909618412665974E-2</c:v>
                </c:pt>
                <c:pt idx="347">
                  <c:v>1.8232547676662589E-2</c:v>
                </c:pt>
                <c:pt idx="348">
                  <c:v>1.7652201331516831E-2</c:v>
                </c:pt>
                <c:pt idx="349">
                  <c:v>1.7120217181799884E-2</c:v>
                </c:pt>
                <c:pt idx="350">
                  <c:v>1.6588233032082941E-2</c:v>
                </c:pt>
                <c:pt idx="351">
                  <c:v>1.6152973273223622E-2</c:v>
                </c:pt>
                <c:pt idx="352">
                  <c:v>1.5766075709793114E-2</c:v>
                </c:pt>
                <c:pt idx="353">
                  <c:v>1.537917814636261E-2</c:v>
                </c:pt>
                <c:pt idx="354">
                  <c:v>1.4992280582932102E-2</c:v>
                </c:pt>
                <c:pt idx="355">
                  <c:v>1.4702107410359225E-2</c:v>
                </c:pt>
                <c:pt idx="356">
                  <c:v>1.4460296433215159E-2</c:v>
                </c:pt>
                <c:pt idx="357">
                  <c:v>1.4170123260642278E-2</c:v>
                </c:pt>
                <c:pt idx="358">
                  <c:v>1.3879950088069399E-2</c:v>
                </c:pt>
                <c:pt idx="359">
                  <c:v>1.3638139110925332E-2</c:v>
                </c:pt>
                <c:pt idx="360">
                  <c:v>1.3396328133781266E-2</c:v>
                </c:pt>
                <c:pt idx="361">
                  <c:v>1.3106154961208389E-2</c:v>
                </c:pt>
                <c:pt idx="362">
                  <c:v>1.2767619593206693E-2</c:v>
                </c:pt>
                <c:pt idx="363">
                  <c:v>1.2477446420633816E-2</c:v>
                </c:pt>
                <c:pt idx="364">
                  <c:v>1.2332359834347374E-2</c:v>
                </c:pt>
                <c:pt idx="365">
                  <c:v>1.2235635443489748E-2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380608"/>
        <c:axId val="77641984"/>
      </c:barChart>
      <c:dateAx>
        <c:axId val="7738060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77641984"/>
        <c:crosses val="autoZero"/>
        <c:auto val="1"/>
        <c:lblOffset val="100"/>
        <c:baseTimeUnit val="days"/>
        <c:noMultiLvlLbl val="0"/>
      </c:dateAx>
      <c:valAx>
        <c:axId val="77641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380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[WaterBalance2004.xlsx]ColoRiver04!$G$4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[WaterBalance2004.xlsx]ColoRiver04!$A$5:$A$370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[WaterBalance2004.xlsx]ColoRiver04!$G$5:$G$370</c:f>
              <c:numCache>
                <c:formatCode>General</c:formatCode>
                <c:ptCount val="366"/>
                <c:pt idx="0">
                  <c:v>3.7635511811023627E-3</c:v>
                </c:pt>
                <c:pt idx="1">
                  <c:v>3.1044409448818897E-3</c:v>
                </c:pt>
                <c:pt idx="2">
                  <c:v>3.7618543307086616E-3</c:v>
                </c:pt>
                <c:pt idx="3">
                  <c:v>4.3778740157480317E-3</c:v>
                </c:pt>
                <c:pt idx="4">
                  <c:v>4.9056299212598426E-3</c:v>
                </c:pt>
                <c:pt idx="5">
                  <c:v>4.2634645669291336E-3</c:v>
                </c:pt>
                <c:pt idx="6">
                  <c:v>5.012874015748031E-3</c:v>
                </c:pt>
                <c:pt idx="7">
                  <c:v>4.30488188976378E-3</c:v>
                </c:pt>
                <c:pt idx="8">
                  <c:v>4.1531889763779528E-3</c:v>
                </c:pt>
                <c:pt idx="9">
                  <c:v>3.7839173228346457E-3</c:v>
                </c:pt>
                <c:pt idx="10">
                  <c:v>4.5170078740157478E-3</c:v>
                </c:pt>
                <c:pt idx="11">
                  <c:v>6.0527952755905501E-3</c:v>
                </c:pt>
                <c:pt idx="12">
                  <c:v>6.7135826771653551E-3</c:v>
                </c:pt>
                <c:pt idx="13">
                  <c:v>3.9600787401574801E-3</c:v>
                </c:pt>
                <c:pt idx="14">
                  <c:v>3.9610629921259842E-3</c:v>
                </c:pt>
                <c:pt idx="15">
                  <c:v>2.9035196850393705E-3</c:v>
                </c:pt>
                <c:pt idx="16">
                  <c:v>2.8770472440944883E-3</c:v>
                </c:pt>
                <c:pt idx="17">
                  <c:v>2.7341614173228349E-3</c:v>
                </c:pt>
                <c:pt idx="18">
                  <c:v>2.9792047244094487E-3</c:v>
                </c:pt>
                <c:pt idx="19">
                  <c:v>3.8691023622047242E-3</c:v>
                </c:pt>
                <c:pt idx="20">
                  <c:v>4.3581889763779531E-3</c:v>
                </c:pt>
                <c:pt idx="21">
                  <c:v>5.0790551181102367E-3</c:v>
                </c:pt>
                <c:pt idx="22">
                  <c:v>3.9495275590551186E-3</c:v>
                </c:pt>
                <c:pt idx="23">
                  <c:v>4.3167716535433068E-3</c:v>
                </c:pt>
                <c:pt idx="24">
                  <c:v>5.1296062992125984E-3</c:v>
                </c:pt>
                <c:pt idx="25">
                  <c:v>4.4226771653543308E-3</c:v>
                </c:pt>
                <c:pt idx="26">
                  <c:v>2.3143267716535434E-3</c:v>
                </c:pt>
                <c:pt idx="27">
                  <c:v>5.9927165354330706E-3</c:v>
                </c:pt>
                <c:pt idx="28">
                  <c:v>4.4922440944881892E-3</c:v>
                </c:pt>
                <c:pt idx="29">
                  <c:v>4.5404330708661419E-3</c:v>
                </c:pt>
                <c:pt idx="30">
                  <c:v>2.844125984251968E-3</c:v>
                </c:pt>
                <c:pt idx="31">
                  <c:v>3.2076181102362209E-3</c:v>
                </c:pt>
                <c:pt idx="32">
                  <c:v>5.0169291338582672E-3</c:v>
                </c:pt>
                <c:pt idx="33">
                  <c:v>5.0770078740157475E-3</c:v>
                </c:pt>
                <c:pt idx="34">
                  <c:v>4.7610236220472441E-3</c:v>
                </c:pt>
                <c:pt idx="35">
                  <c:v>4.031692913385827E-3</c:v>
                </c:pt>
                <c:pt idx="36">
                  <c:v>7.0512992125984254E-3</c:v>
                </c:pt>
                <c:pt idx="37">
                  <c:v>5.9567322834645662E-3</c:v>
                </c:pt>
                <c:pt idx="38">
                  <c:v>4.8978346456692917E-3</c:v>
                </c:pt>
                <c:pt idx="39">
                  <c:v>4.1114173228346453E-3</c:v>
                </c:pt>
                <c:pt idx="40">
                  <c:v>5.8298031496062984E-3</c:v>
                </c:pt>
                <c:pt idx="41">
                  <c:v>4.7322047244094494E-3</c:v>
                </c:pt>
                <c:pt idx="42">
                  <c:v>4.3381496062992126E-3</c:v>
                </c:pt>
                <c:pt idx="43">
                  <c:v>7.9330314960629929E-3</c:v>
                </c:pt>
                <c:pt idx="44">
                  <c:v>7.4938582677165355E-3</c:v>
                </c:pt>
                <c:pt idx="45">
                  <c:v>7.9160629921259853E-3</c:v>
                </c:pt>
                <c:pt idx="46">
                  <c:v>6.4359842519685047E-3</c:v>
                </c:pt>
                <c:pt idx="47">
                  <c:v>4.268228346456693E-3</c:v>
                </c:pt>
                <c:pt idx="48">
                  <c:v>3.8344842519685038E-3</c:v>
                </c:pt>
                <c:pt idx="49">
                  <c:v>4.9192125984251966E-3</c:v>
                </c:pt>
                <c:pt idx="50">
                  <c:v>6.765196850393701E-3</c:v>
                </c:pt>
                <c:pt idx="51">
                  <c:v>7.606889763779527E-3</c:v>
                </c:pt>
                <c:pt idx="52">
                  <c:v>6.0565354330708665E-3</c:v>
                </c:pt>
                <c:pt idx="53">
                  <c:v>7.0115748031496063E-3</c:v>
                </c:pt>
                <c:pt idx="54">
                  <c:v>6.2163779527559058E-3</c:v>
                </c:pt>
                <c:pt idx="55">
                  <c:v>5.8925984251968506E-3</c:v>
                </c:pt>
                <c:pt idx="56">
                  <c:v>3.7275748031496063E-3</c:v>
                </c:pt>
                <c:pt idx="57">
                  <c:v>8.806299212598425E-3</c:v>
                </c:pt>
                <c:pt idx="58">
                  <c:v>8.8596062992125982E-3</c:v>
                </c:pt>
                <c:pt idx="59">
                  <c:v>8.3671259842519694E-3</c:v>
                </c:pt>
                <c:pt idx="60">
                  <c:v>7.9751181102362192E-3</c:v>
                </c:pt>
                <c:pt idx="61">
                  <c:v>7.9727559055118111E-3</c:v>
                </c:pt>
                <c:pt idx="62">
                  <c:v>9.0062204724409445E-3</c:v>
                </c:pt>
                <c:pt idx="63">
                  <c:v>6.1780314960629924E-3</c:v>
                </c:pt>
                <c:pt idx="64">
                  <c:v>8.0555511811023616E-3</c:v>
                </c:pt>
                <c:pt idx="65">
                  <c:v>9.9622834645669289E-3</c:v>
                </c:pt>
                <c:pt idx="66">
                  <c:v>1.1101338582677166E-2</c:v>
                </c:pt>
                <c:pt idx="67">
                  <c:v>1.0611889763779529E-2</c:v>
                </c:pt>
                <c:pt idx="68">
                  <c:v>1.0944527559055117E-2</c:v>
                </c:pt>
                <c:pt idx="69">
                  <c:v>1.0763267716535433E-2</c:v>
                </c:pt>
                <c:pt idx="70">
                  <c:v>1.1993937007874015E-2</c:v>
                </c:pt>
                <c:pt idx="71">
                  <c:v>1.076259842519685E-2</c:v>
                </c:pt>
                <c:pt idx="72">
                  <c:v>7.7837007874015747E-3</c:v>
                </c:pt>
                <c:pt idx="73">
                  <c:v>5.0070866141732279E-3</c:v>
                </c:pt>
                <c:pt idx="74">
                  <c:v>6.8008267716535434E-3</c:v>
                </c:pt>
                <c:pt idx="75">
                  <c:v>9.2719685039370087E-3</c:v>
                </c:pt>
                <c:pt idx="76">
                  <c:v>1.1207204724409449E-2</c:v>
                </c:pt>
                <c:pt idx="77">
                  <c:v>8.5772047244094488E-3</c:v>
                </c:pt>
                <c:pt idx="78">
                  <c:v>1.0431338582677165E-2</c:v>
                </c:pt>
                <c:pt idx="79">
                  <c:v>1.1880236220472441E-2</c:v>
                </c:pt>
                <c:pt idx="80">
                  <c:v>1.1707834645669291E-2</c:v>
                </c:pt>
                <c:pt idx="81">
                  <c:v>9.8411417322834642E-3</c:v>
                </c:pt>
                <c:pt idx="82">
                  <c:v>1.1540826771653542E-2</c:v>
                </c:pt>
                <c:pt idx="83">
                  <c:v>8.9736220472440946E-3</c:v>
                </c:pt>
                <c:pt idx="84">
                  <c:v>8.9169685039370075E-3</c:v>
                </c:pt>
                <c:pt idx="85">
                  <c:v>1.0784645669291338E-2</c:v>
                </c:pt>
                <c:pt idx="86">
                  <c:v>1.2678503937007873E-2</c:v>
                </c:pt>
                <c:pt idx="87">
                  <c:v>1.281220472440945E-2</c:v>
                </c:pt>
                <c:pt idx="88">
                  <c:v>1.3070157480314959E-2</c:v>
                </c:pt>
                <c:pt idx="89">
                  <c:v>1.3015511811023624E-2</c:v>
                </c:pt>
                <c:pt idx="90">
                  <c:v>1.3866732283464567E-2</c:v>
                </c:pt>
                <c:pt idx="91">
                  <c:v>1.200988188976378E-2</c:v>
                </c:pt>
                <c:pt idx="92">
                  <c:v>1.2497598425196852E-2</c:v>
                </c:pt>
                <c:pt idx="93">
                  <c:v>1.1934212598425196E-2</c:v>
                </c:pt>
                <c:pt idx="94">
                  <c:v>1.3905433070866141E-2</c:v>
                </c:pt>
                <c:pt idx="95">
                  <c:v>1.3518503937007873E-2</c:v>
                </c:pt>
                <c:pt idx="96">
                  <c:v>1.2581771653543307E-2</c:v>
                </c:pt>
                <c:pt idx="97">
                  <c:v>1.0559645669291337E-2</c:v>
                </c:pt>
                <c:pt idx="98">
                  <c:v>1.2653385826771654E-2</c:v>
                </c:pt>
                <c:pt idx="99">
                  <c:v>1.1489606299212597E-2</c:v>
                </c:pt>
                <c:pt idx="100">
                  <c:v>1.2666614173228346E-2</c:v>
                </c:pt>
                <c:pt idx="101">
                  <c:v>1.1076535433070864E-2</c:v>
                </c:pt>
                <c:pt idx="102">
                  <c:v>1.1699685039370078E-2</c:v>
                </c:pt>
                <c:pt idx="103">
                  <c:v>1.019003937007874E-2</c:v>
                </c:pt>
                <c:pt idx="104">
                  <c:v>8.6773622047244085E-3</c:v>
                </c:pt>
                <c:pt idx="105">
                  <c:v>9.9270078740157468E-3</c:v>
                </c:pt>
                <c:pt idx="106">
                  <c:v>9.9636614173228347E-3</c:v>
                </c:pt>
                <c:pt idx="107">
                  <c:v>1.0255866141732283E-2</c:v>
                </c:pt>
                <c:pt idx="108">
                  <c:v>1.1306299212598426E-2</c:v>
                </c:pt>
                <c:pt idx="109">
                  <c:v>1.140066929133858E-2</c:v>
                </c:pt>
                <c:pt idx="110">
                  <c:v>1.1469212598425198E-2</c:v>
                </c:pt>
                <c:pt idx="111">
                  <c:v>1.1385748031496064E-2</c:v>
                </c:pt>
                <c:pt idx="112">
                  <c:v>9.0527165354330717E-3</c:v>
                </c:pt>
                <c:pt idx="113">
                  <c:v>7.8678740157480317E-3</c:v>
                </c:pt>
                <c:pt idx="114">
                  <c:v>1.0503976377952756E-2</c:v>
                </c:pt>
                <c:pt idx="115">
                  <c:v>1.0205314960629919E-2</c:v>
                </c:pt>
                <c:pt idx="116">
                  <c:v>1.1886023622047243E-2</c:v>
                </c:pt>
                <c:pt idx="117">
                  <c:v>1.2821062992125983E-2</c:v>
                </c:pt>
                <c:pt idx="118">
                  <c:v>1.1647401574803149E-2</c:v>
                </c:pt>
                <c:pt idx="119">
                  <c:v>9.4199606299212608E-3</c:v>
                </c:pt>
                <c:pt idx="120">
                  <c:v>9.1603149606299204E-3</c:v>
                </c:pt>
                <c:pt idx="121">
                  <c:v>7.4789370078740154E-3</c:v>
                </c:pt>
                <c:pt idx="122">
                  <c:v>5.633307086614173E-3</c:v>
                </c:pt>
                <c:pt idx="123">
                  <c:v>7.6866535433070858E-3</c:v>
                </c:pt>
                <c:pt idx="124">
                  <c:v>9.6751574803149599E-3</c:v>
                </c:pt>
                <c:pt idx="125">
                  <c:v>1.1364685039370079E-2</c:v>
                </c:pt>
                <c:pt idx="126">
                  <c:v>1.100492125984252E-2</c:v>
                </c:pt>
                <c:pt idx="127">
                  <c:v>1.2962244094488188E-2</c:v>
                </c:pt>
                <c:pt idx="128">
                  <c:v>1.4713858267716536E-2</c:v>
                </c:pt>
                <c:pt idx="129">
                  <c:v>1.4698267716535433E-2</c:v>
                </c:pt>
                <c:pt idx="130">
                  <c:v>1.3802598425196851E-2</c:v>
                </c:pt>
                <c:pt idx="131">
                  <c:v>1.2415472440944883E-2</c:v>
                </c:pt>
                <c:pt idx="132">
                  <c:v>1.2791850393700788E-2</c:v>
                </c:pt>
                <c:pt idx="133">
                  <c:v>1.2353700787401575E-2</c:v>
                </c:pt>
                <c:pt idx="134">
                  <c:v>1.3547007874015748E-2</c:v>
                </c:pt>
                <c:pt idx="135">
                  <c:v>1.3000236220472439E-2</c:v>
                </c:pt>
                <c:pt idx="136">
                  <c:v>1.5170354330708659E-2</c:v>
                </c:pt>
                <c:pt idx="137">
                  <c:v>1.5056653543307085E-2</c:v>
                </c:pt>
                <c:pt idx="138">
                  <c:v>1.3586732283464567E-2</c:v>
                </c:pt>
                <c:pt idx="139">
                  <c:v>1.3543976377952755E-2</c:v>
                </c:pt>
                <c:pt idx="140">
                  <c:v>1.3570433070866143E-2</c:v>
                </c:pt>
                <c:pt idx="141">
                  <c:v>1.3701102362204724E-2</c:v>
                </c:pt>
                <c:pt idx="142">
                  <c:v>1.3340984251968505E-2</c:v>
                </c:pt>
                <c:pt idx="143">
                  <c:v>1.2235590551181102E-2</c:v>
                </c:pt>
                <c:pt idx="144">
                  <c:v>1.1169212598425196E-2</c:v>
                </c:pt>
                <c:pt idx="145">
                  <c:v>1.6014448818897638E-2</c:v>
                </c:pt>
                <c:pt idx="146">
                  <c:v>1.2084566929133858E-2</c:v>
                </c:pt>
                <c:pt idx="147">
                  <c:v>1.7487401574803149E-2</c:v>
                </c:pt>
                <c:pt idx="148">
                  <c:v>1.6529645669291337E-2</c:v>
                </c:pt>
                <c:pt idx="149">
                  <c:v>1.6607716535433071E-2</c:v>
                </c:pt>
                <c:pt idx="150">
                  <c:v>1.6235393700787401E-2</c:v>
                </c:pt>
                <c:pt idx="151">
                  <c:v>1.8492716535433069E-2</c:v>
                </c:pt>
                <c:pt idx="152">
                  <c:v>1.8413976377952754E-2</c:v>
                </c:pt>
                <c:pt idx="153">
                  <c:v>2.1048031496062991E-2</c:v>
                </c:pt>
                <c:pt idx="154">
                  <c:v>1.9308976377952754E-2</c:v>
                </c:pt>
                <c:pt idx="155">
                  <c:v>1.7585511811023625E-2</c:v>
                </c:pt>
                <c:pt idx="156">
                  <c:v>1.6594133858267718E-2</c:v>
                </c:pt>
                <c:pt idx="157">
                  <c:v>1.6143740157480317E-2</c:v>
                </c:pt>
                <c:pt idx="158">
                  <c:v>1.5579330708661415E-2</c:v>
                </c:pt>
                <c:pt idx="159">
                  <c:v>1.4912086614173228E-2</c:v>
                </c:pt>
                <c:pt idx="160">
                  <c:v>1.5180551181102361E-2</c:v>
                </c:pt>
                <c:pt idx="161">
                  <c:v>1.9707401574803149E-2</c:v>
                </c:pt>
                <c:pt idx="162">
                  <c:v>1.7132086614173227E-2</c:v>
                </c:pt>
                <c:pt idx="163">
                  <c:v>1.5705905511811023E-2</c:v>
                </c:pt>
                <c:pt idx="164">
                  <c:v>1.4914448818897639E-2</c:v>
                </c:pt>
                <c:pt idx="165">
                  <c:v>1.4403307086614175E-2</c:v>
                </c:pt>
                <c:pt idx="166">
                  <c:v>1.4138582677165354E-2</c:v>
                </c:pt>
                <c:pt idx="167">
                  <c:v>1.3821929133858267E-2</c:v>
                </c:pt>
                <c:pt idx="168">
                  <c:v>1.2865511811023623E-2</c:v>
                </c:pt>
                <c:pt idx="169">
                  <c:v>1.1726811023622047E-2</c:v>
                </c:pt>
                <c:pt idx="170">
                  <c:v>1.073543307086614E-2</c:v>
                </c:pt>
                <c:pt idx="171">
                  <c:v>9.6531102362204715E-3</c:v>
                </c:pt>
                <c:pt idx="172">
                  <c:v>8.9145669291338589E-3</c:v>
                </c:pt>
                <c:pt idx="173">
                  <c:v>8.6532677165354326E-3</c:v>
                </c:pt>
                <c:pt idx="174">
                  <c:v>8.1170078740157477E-3</c:v>
                </c:pt>
                <c:pt idx="175">
                  <c:v>7.4446456692913382E-3</c:v>
                </c:pt>
                <c:pt idx="176">
                  <c:v>7.0706299212598429E-3</c:v>
                </c:pt>
                <c:pt idx="177">
                  <c:v>6.9901968503937005E-3</c:v>
                </c:pt>
                <c:pt idx="178">
                  <c:v>6.7665354330708662E-3</c:v>
                </c:pt>
                <c:pt idx="179">
                  <c:v>6.4753543307086618E-3</c:v>
                </c:pt>
                <c:pt idx="180">
                  <c:v>6.5632283464566931E-3</c:v>
                </c:pt>
                <c:pt idx="181">
                  <c:v>7.1578740157480312E-3</c:v>
                </c:pt>
                <c:pt idx="182">
                  <c:v>7.8081496062992134E-3</c:v>
                </c:pt>
                <c:pt idx="183">
                  <c:v>7.4290551181102355E-3</c:v>
                </c:pt>
                <c:pt idx="184">
                  <c:v>7.0618110236220473E-3</c:v>
                </c:pt>
                <c:pt idx="185">
                  <c:v>8.6722440944881889E-3</c:v>
                </c:pt>
                <c:pt idx="186">
                  <c:v>8.7007480314960622E-3</c:v>
                </c:pt>
                <c:pt idx="187">
                  <c:v>7.9571259842519688E-3</c:v>
                </c:pt>
                <c:pt idx="188">
                  <c:v>1.1137992125984254E-2</c:v>
                </c:pt>
                <c:pt idx="189">
                  <c:v>1.0469015748031496E-2</c:v>
                </c:pt>
                <c:pt idx="190">
                  <c:v>9.5574015748031496E-3</c:v>
                </c:pt>
                <c:pt idx="191">
                  <c:v>9.2427952755905502E-3</c:v>
                </c:pt>
                <c:pt idx="192">
                  <c:v>7.6934251968503939E-3</c:v>
                </c:pt>
                <c:pt idx="193">
                  <c:v>8.9777165354330696E-3</c:v>
                </c:pt>
                <c:pt idx="194">
                  <c:v>1.1295472440944882E-2</c:v>
                </c:pt>
                <c:pt idx="195">
                  <c:v>1.2573267716535434E-2</c:v>
                </c:pt>
                <c:pt idx="196">
                  <c:v>1.0988622047244094E-2</c:v>
                </c:pt>
                <c:pt idx="197">
                  <c:v>1.2707007874015748E-2</c:v>
                </c:pt>
                <c:pt idx="198">
                  <c:v>1.1825590551181103E-2</c:v>
                </c:pt>
                <c:pt idx="199">
                  <c:v>1.0884448818897639E-2</c:v>
                </c:pt>
                <c:pt idx="200">
                  <c:v>9.9527952755905508E-3</c:v>
                </c:pt>
                <c:pt idx="201">
                  <c:v>8.547677165354331E-3</c:v>
                </c:pt>
                <c:pt idx="202">
                  <c:v>8.6651181102362206E-3</c:v>
                </c:pt>
                <c:pt idx="203">
                  <c:v>9.3316929133858278E-3</c:v>
                </c:pt>
                <c:pt idx="204">
                  <c:v>1.0545039370078741E-2</c:v>
                </c:pt>
                <c:pt idx="205">
                  <c:v>9.7790157480314947E-3</c:v>
                </c:pt>
                <c:pt idx="206">
                  <c:v>9.3238976377952761E-3</c:v>
                </c:pt>
                <c:pt idx="207">
                  <c:v>9.506141732283464E-3</c:v>
                </c:pt>
                <c:pt idx="208">
                  <c:v>7.6418503937007868E-3</c:v>
                </c:pt>
                <c:pt idx="209">
                  <c:v>1.0741220472440945E-2</c:v>
                </c:pt>
                <c:pt idx="210">
                  <c:v>1.284275590551181E-2</c:v>
                </c:pt>
                <c:pt idx="211">
                  <c:v>1.1822204724409448E-2</c:v>
                </c:pt>
                <c:pt idx="212">
                  <c:v>1.1027322834645669E-2</c:v>
                </c:pt>
                <c:pt idx="213">
                  <c:v>1.0906496062992127E-2</c:v>
                </c:pt>
                <c:pt idx="214">
                  <c:v>9.892047244094487E-3</c:v>
                </c:pt>
                <c:pt idx="215">
                  <c:v>1.0665196850393702E-2</c:v>
                </c:pt>
                <c:pt idx="216">
                  <c:v>1.2595E-2</c:v>
                </c:pt>
                <c:pt idx="217">
                  <c:v>1.2494881889763779E-2</c:v>
                </c:pt>
                <c:pt idx="218">
                  <c:v>1.2842086614173229E-2</c:v>
                </c:pt>
                <c:pt idx="219">
                  <c:v>1.3937677165354332E-2</c:v>
                </c:pt>
                <c:pt idx="220">
                  <c:v>1.4647007874015747E-2</c:v>
                </c:pt>
                <c:pt idx="221">
                  <c:v>1.3337283464566927E-2</c:v>
                </c:pt>
                <c:pt idx="222">
                  <c:v>1.3153661417322833E-2</c:v>
                </c:pt>
                <c:pt idx="223">
                  <c:v>1.2357440944881891E-2</c:v>
                </c:pt>
                <c:pt idx="224">
                  <c:v>1.3280590551181101E-2</c:v>
                </c:pt>
                <c:pt idx="225">
                  <c:v>1.5116732283464567E-2</c:v>
                </c:pt>
                <c:pt idx="226">
                  <c:v>1.4988110236220473E-2</c:v>
                </c:pt>
                <c:pt idx="227">
                  <c:v>1.4914448818897639E-2</c:v>
                </c:pt>
                <c:pt idx="228">
                  <c:v>1.6725472440944879E-2</c:v>
                </c:pt>
                <c:pt idx="229">
                  <c:v>1.5708622047244096E-2</c:v>
                </c:pt>
                <c:pt idx="230">
                  <c:v>1.4335787401574802E-2</c:v>
                </c:pt>
                <c:pt idx="231">
                  <c:v>1.3854173228346457E-2</c:v>
                </c:pt>
                <c:pt idx="232">
                  <c:v>1.3428228346456695E-2</c:v>
                </c:pt>
                <c:pt idx="233">
                  <c:v>1.2595E-2</c:v>
                </c:pt>
                <c:pt idx="234">
                  <c:v>1.2532204724409449E-2</c:v>
                </c:pt>
                <c:pt idx="235">
                  <c:v>1.1991220472440944E-2</c:v>
                </c:pt>
                <c:pt idx="236">
                  <c:v>1.1250669291338583E-2</c:v>
                </c:pt>
                <c:pt idx="237">
                  <c:v>1.0617322834645669E-2</c:v>
                </c:pt>
                <c:pt idx="238">
                  <c:v>1.0199212598425197E-2</c:v>
                </c:pt>
                <c:pt idx="239">
                  <c:v>1.5923818897637797E-2</c:v>
                </c:pt>
                <c:pt idx="240">
                  <c:v>1.3141771653543308E-2</c:v>
                </c:pt>
                <c:pt idx="241">
                  <c:v>1.2054015748031496E-2</c:v>
                </c:pt>
                <c:pt idx="242">
                  <c:v>1.2250866141732283E-2</c:v>
                </c:pt>
                <c:pt idx="243">
                  <c:v>1.0168976377952757E-2</c:v>
                </c:pt>
                <c:pt idx="244">
                  <c:v>1.0014212598425196E-2</c:v>
                </c:pt>
                <c:pt idx="245">
                  <c:v>9.3551181102362203E-3</c:v>
                </c:pt>
                <c:pt idx="246">
                  <c:v>8.6814173228346465E-3</c:v>
                </c:pt>
                <c:pt idx="247">
                  <c:v>8.0905118110236214E-3</c:v>
                </c:pt>
                <c:pt idx="248">
                  <c:v>8.881338582677166E-3</c:v>
                </c:pt>
                <c:pt idx="249">
                  <c:v>8.1991338582677164E-3</c:v>
                </c:pt>
                <c:pt idx="250">
                  <c:v>8.1115748031496057E-3</c:v>
                </c:pt>
                <c:pt idx="251">
                  <c:v>7.6527165354330715E-3</c:v>
                </c:pt>
                <c:pt idx="252">
                  <c:v>8.6664960629921246E-3</c:v>
                </c:pt>
                <c:pt idx="253">
                  <c:v>9.0747637795275601E-3</c:v>
                </c:pt>
                <c:pt idx="254">
                  <c:v>8.5796062992125992E-3</c:v>
                </c:pt>
                <c:pt idx="255">
                  <c:v>8.8198818897637782E-3</c:v>
                </c:pt>
                <c:pt idx="256">
                  <c:v>8.7319685039370081E-3</c:v>
                </c:pt>
                <c:pt idx="257">
                  <c:v>8.2520866141732284E-3</c:v>
                </c:pt>
                <c:pt idx="258">
                  <c:v>8.8969291338582678E-3</c:v>
                </c:pt>
                <c:pt idx="259">
                  <c:v>8.6888976377952759E-3</c:v>
                </c:pt>
                <c:pt idx="260">
                  <c:v>8.936299212598425E-3</c:v>
                </c:pt>
                <c:pt idx="261">
                  <c:v>7.9021653543307081E-3</c:v>
                </c:pt>
                <c:pt idx="262">
                  <c:v>7.0346456692913393E-3</c:v>
                </c:pt>
                <c:pt idx="263">
                  <c:v>6.7940157480314957E-3</c:v>
                </c:pt>
                <c:pt idx="264">
                  <c:v>6.8612204724409452E-3</c:v>
                </c:pt>
                <c:pt idx="265">
                  <c:v>6.5577952755905512E-3</c:v>
                </c:pt>
                <c:pt idx="266">
                  <c:v>6.1437401574803152E-3</c:v>
                </c:pt>
                <c:pt idx="267">
                  <c:v>6.4695669291338588E-3</c:v>
                </c:pt>
                <c:pt idx="268">
                  <c:v>6.490275590551182E-3</c:v>
                </c:pt>
                <c:pt idx="269">
                  <c:v>5.1577952755905519E-3</c:v>
                </c:pt>
                <c:pt idx="270">
                  <c:v>5.7707480314960636E-3</c:v>
                </c:pt>
                <c:pt idx="271">
                  <c:v>4.548582677165354E-3</c:v>
                </c:pt>
                <c:pt idx="272">
                  <c:v>4.4864566929133862E-3</c:v>
                </c:pt>
                <c:pt idx="273">
                  <c:v>5.113346456692913E-3</c:v>
                </c:pt>
                <c:pt idx="274">
                  <c:v>4.4549212598425196E-3</c:v>
                </c:pt>
                <c:pt idx="275">
                  <c:v>4.2166535433070867E-3</c:v>
                </c:pt>
                <c:pt idx="276">
                  <c:v>4.3364566929133853E-3</c:v>
                </c:pt>
                <c:pt idx="277">
                  <c:v>4.2448031496062988E-3</c:v>
                </c:pt>
                <c:pt idx="278">
                  <c:v>5.7921259842519685E-3</c:v>
                </c:pt>
                <c:pt idx="279">
                  <c:v>6.0779133858267715E-3</c:v>
                </c:pt>
                <c:pt idx="280">
                  <c:v>7.280708661417324E-3</c:v>
                </c:pt>
                <c:pt idx="281">
                  <c:v>7.8722834645669291E-3</c:v>
                </c:pt>
                <c:pt idx="282">
                  <c:v>1.1245551181102362E-2</c:v>
                </c:pt>
                <c:pt idx="283">
                  <c:v>8.9155905511811018E-3</c:v>
                </c:pt>
                <c:pt idx="284">
                  <c:v>8.4017716535433069E-3</c:v>
                </c:pt>
                <c:pt idx="285">
                  <c:v>8.2826377952755909E-3</c:v>
                </c:pt>
                <c:pt idx="286">
                  <c:v>9.8944094488188968E-3</c:v>
                </c:pt>
                <c:pt idx="287">
                  <c:v>7.9140551181102366E-3</c:v>
                </c:pt>
                <c:pt idx="288">
                  <c:v>8.4435039370078738E-3</c:v>
                </c:pt>
                <c:pt idx="289">
                  <c:v>8.1641732283464566E-3</c:v>
                </c:pt>
                <c:pt idx="290">
                  <c:v>8.408543307086614E-3</c:v>
                </c:pt>
                <c:pt idx="291">
                  <c:v>8.799881889763779E-3</c:v>
                </c:pt>
                <c:pt idx="292">
                  <c:v>7.365905511811024E-3</c:v>
                </c:pt>
                <c:pt idx="293">
                  <c:v>6.3742125984251972E-3</c:v>
                </c:pt>
                <c:pt idx="294">
                  <c:v>5.6869291338582676E-3</c:v>
                </c:pt>
                <c:pt idx="295">
                  <c:v>5.1259055118110242E-3</c:v>
                </c:pt>
                <c:pt idx="296">
                  <c:v>5.6930314960629922E-3</c:v>
                </c:pt>
                <c:pt idx="297">
                  <c:v>4.5645275590551187E-3</c:v>
                </c:pt>
                <c:pt idx="298">
                  <c:v>4.8957874015748033E-3</c:v>
                </c:pt>
                <c:pt idx="299">
                  <c:v>4.9704330708661417E-3</c:v>
                </c:pt>
                <c:pt idx="300">
                  <c:v>4.7444094488188976E-3</c:v>
                </c:pt>
                <c:pt idx="301">
                  <c:v>5.6187007874015753E-3</c:v>
                </c:pt>
                <c:pt idx="302">
                  <c:v>4.8537007874015744E-3</c:v>
                </c:pt>
                <c:pt idx="303">
                  <c:v>5.5083858267716539E-3</c:v>
                </c:pt>
                <c:pt idx="304">
                  <c:v>5.5053543307086606E-3</c:v>
                </c:pt>
                <c:pt idx="305">
                  <c:v>6.1098031496062983E-3</c:v>
                </c:pt>
                <c:pt idx="306">
                  <c:v>6.2605118110236214E-3</c:v>
                </c:pt>
                <c:pt idx="307">
                  <c:v>5.5772834645669298E-3</c:v>
                </c:pt>
                <c:pt idx="308">
                  <c:v>5.1242125984251961E-3</c:v>
                </c:pt>
                <c:pt idx="309">
                  <c:v>4.2899606299212599E-3</c:v>
                </c:pt>
                <c:pt idx="310">
                  <c:v>4.1925590551181099E-3</c:v>
                </c:pt>
                <c:pt idx="311">
                  <c:v>3.7924015748031495E-3</c:v>
                </c:pt>
                <c:pt idx="312">
                  <c:v>3.8297322834645667E-3</c:v>
                </c:pt>
                <c:pt idx="313">
                  <c:v>3.496783464566929E-3</c:v>
                </c:pt>
                <c:pt idx="314">
                  <c:v>3.2517401574803147E-3</c:v>
                </c:pt>
                <c:pt idx="315">
                  <c:v>3.649515748031496E-3</c:v>
                </c:pt>
                <c:pt idx="316">
                  <c:v>3.3701889763779525E-3</c:v>
                </c:pt>
                <c:pt idx="317">
                  <c:v>3.6406889763779524E-3</c:v>
                </c:pt>
                <c:pt idx="318">
                  <c:v>3.0738976377952753E-3</c:v>
                </c:pt>
                <c:pt idx="319">
                  <c:v>2.680535433070866E-3</c:v>
                </c:pt>
                <c:pt idx="320">
                  <c:v>2.5905944881889765E-3</c:v>
                </c:pt>
                <c:pt idx="321">
                  <c:v>2.2237047244094486E-3</c:v>
                </c:pt>
                <c:pt idx="322">
                  <c:v>2.1442874015748033E-3</c:v>
                </c:pt>
                <c:pt idx="323">
                  <c:v>2.2956574803149605E-3</c:v>
                </c:pt>
                <c:pt idx="324">
                  <c:v>2.3608228346456693E-3</c:v>
                </c:pt>
                <c:pt idx="325">
                  <c:v>2.4090157480314961E-3</c:v>
                </c:pt>
                <c:pt idx="326">
                  <c:v>2.6323425196850395E-3</c:v>
                </c:pt>
                <c:pt idx="327">
                  <c:v>2.4008700787401575E-3</c:v>
                </c:pt>
                <c:pt idx="328">
                  <c:v>2.1330866141732281E-3</c:v>
                </c:pt>
                <c:pt idx="329">
                  <c:v>3.392929133858268E-3</c:v>
                </c:pt>
                <c:pt idx="330">
                  <c:v>3.5256338582677158E-3</c:v>
                </c:pt>
                <c:pt idx="331">
                  <c:v>3.0545511811023622E-3</c:v>
                </c:pt>
                <c:pt idx="332">
                  <c:v>2.0696181102362204E-3</c:v>
                </c:pt>
                <c:pt idx="333">
                  <c:v>2.3129685039370079E-3</c:v>
                </c:pt>
                <c:pt idx="334">
                  <c:v>1.8405275590551184E-3</c:v>
                </c:pt>
                <c:pt idx="335">
                  <c:v>2.3197559055118111E-3</c:v>
                </c:pt>
                <c:pt idx="336">
                  <c:v>2.4914921259842522E-3</c:v>
                </c:pt>
                <c:pt idx="337">
                  <c:v>1.5435551181102361E-3</c:v>
                </c:pt>
                <c:pt idx="338">
                  <c:v>1.2879881889763778E-3</c:v>
                </c:pt>
                <c:pt idx="339">
                  <c:v>1.4729606299212598E-3</c:v>
                </c:pt>
                <c:pt idx="340">
                  <c:v>1.0558385826771653E-3</c:v>
                </c:pt>
                <c:pt idx="341">
                  <c:v>1.1766653543307086E-3</c:v>
                </c:pt>
                <c:pt idx="342">
                  <c:v>1.2703385826771654E-3</c:v>
                </c:pt>
                <c:pt idx="343">
                  <c:v>1.6531811023622047E-3</c:v>
                </c:pt>
                <c:pt idx="344">
                  <c:v>1.5252283464566928E-3</c:v>
                </c:pt>
                <c:pt idx="345">
                  <c:v>1.6558937007874015E-3</c:v>
                </c:pt>
                <c:pt idx="346">
                  <c:v>1.735314960629921E-3</c:v>
                </c:pt>
                <c:pt idx="347">
                  <c:v>1.973232283464567E-3</c:v>
                </c:pt>
                <c:pt idx="348">
                  <c:v>1.8154133858267715E-3</c:v>
                </c:pt>
                <c:pt idx="349">
                  <c:v>1.8591929133858268E-3</c:v>
                </c:pt>
                <c:pt idx="350">
                  <c:v>1.9715354330708664E-3</c:v>
                </c:pt>
                <c:pt idx="351">
                  <c:v>9.4180314960629909E-4</c:v>
                </c:pt>
                <c:pt idx="352">
                  <c:v>1.0022165354330709E-3</c:v>
                </c:pt>
                <c:pt idx="353">
                  <c:v>1.0195236220472441E-3</c:v>
                </c:pt>
                <c:pt idx="354">
                  <c:v>9.6420472440944885E-4</c:v>
                </c:pt>
                <c:pt idx="355">
                  <c:v>1.5119921259842517E-3</c:v>
                </c:pt>
                <c:pt idx="356">
                  <c:v>1.7930118110236221E-3</c:v>
                </c:pt>
                <c:pt idx="357">
                  <c:v>1.8944921259842521E-3</c:v>
                </c:pt>
                <c:pt idx="358">
                  <c:v>1.7051062992125983E-3</c:v>
                </c:pt>
                <c:pt idx="359">
                  <c:v>1.950492125984252E-3</c:v>
                </c:pt>
                <c:pt idx="360">
                  <c:v>1.9932559055118107E-3</c:v>
                </c:pt>
                <c:pt idx="361">
                  <c:v>1.7040905511811022E-3</c:v>
                </c:pt>
                <c:pt idx="362">
                  <c:v>1.5340511811023621E-3</c:v>
                </c:pt>
                <c:pt idx="363">
                  <c:v>1.3500984251968503E-3</c:v>
                </c:pt>
                <c:pt idx="364">
                  <c:v>1.5805472440944882E-3</c:v>
                </c:pt>
                <c:pt idx="365">
                  <c:v>5.1246456692913382E-3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287104"/>
        <c:axId val="170288640"/>
      </c:barChart>
      <c:dateAx>
        <c:axId val="17028710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70288640"/>
        <c:crosses val="autoZero"/>
        <c:auto val="1"/>
        <c:lblOffset val="100"/>
        <c:baseTimeUnit val="days"/>
        <c:noMultiLvlLbl val="0"/>
      </c:dateAx>
      <c:valAx>
        <c:axId val="170288640"/>
        <c:scaling>
          <c:orientation val="minMax"/>
          <c:max val="3.0000000000000006E-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287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[WaterBalance2004.xlsx]SanAnRiver04!$G$4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[WaterBalance2004.xlsx]SanAnRiver04!$A$5:$A$370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[WaterBalance2004.xlsx]SanAnRiver04!$G$5:$G$370</c:f>
              <c:numCache>
                <c:formatCode>General</c:formatCode>
                <c:ptCount val="366"/>
                <c:pt idx="0">
                  <c:v>3.3234685039370071E-3</c:v>
                </c:pt>
                <c:pt idx="1">
                  <c:v>3.8516811023622047E-3</c:v>
                </c:pt>
                <c:pt idx="2">
                  <c:v>4.3536614173228343E-3</c:v>
                </c:pt>
                <c:pt idx="3">
                  <c:v>3.3693976377952755E-3</c:v>
                </c:pt>
                <c:pt idx="4">
                  <c:v>5.5412992125984254E-3</c:v>
                </c:pt>
                <c:pt idx="5">
                  <c:v>4.0124409448818897E-3</c:v>
                </c:pt>
                <c:pt idx="6">
                  <c:v>3.0380354330708662E-3</c:v>
                </c:pt>
                <c:pt idx="7">
                  <c:v>3.559688976377953E-3</c:v>
                </c:pt>
                <c:pt idx="8">
                  <c:v>4.235551181102362E-3</c:v>
                </c:pt>
                <c:pt idx="9">
                  <c:v>3.8385590551181102E-3</c:v>
                </c:pt>
                <c:pt idx="10">
                  <c:v>2.8182165354330708E-3</c:v>
                </c:pt>
                <c:pt idx="11">
                  <c:v>2.7558818897637795E-3</c:v>
                </c:pt>
                <c:pt idx="12">
                  <c:v>2.6902637795275589E-3</c:v>
                </c:pt>
                <c:pt idx="13">
                  <c:v>1.8667716535433073E-3</c:v>
                </c:pt>
                <c:pt idx="14">
                  <c:v>2.6279291338582676E-3</c:v>
                </c:pt>
                <c:pt idx="15">
                  <c:v>4.9442125984251965E-3</c:v>
                </c:pt>
                <c:pt idx="16">
                  <c:v>8.5006299212598418E-3</c:v>
                </c:pt>
                <c:pt idx="17">
                  <c:v>6.7781889763779534E-3</c:v>
                </c:pt>
                <c:pt idx="18">
                  <c:v>7.1161023622047237E-3</c:v>
                </c:pt>
                <c:pt idx="19">
                  <c:v>6.0662598425196852E-3</c:v>
                </c:pt>
                <c:pt idx="20">
                  <c:v>3.7007637795275585E-3</c:v>
                </c:pt>
                <c:pt idx="21">
                  <c:v>3.6581102362204724E-3</c:v>
                </c:pt>
                <c:pt idx="22">
                  <c:v>3.0544370078740158E-3</c:v>
                </c:pt>
                <c:pt idx="23">
                  <c:v>5.5544488188976372E-3</c:v>
                </c:pt>
                <c:pt idx="24">
                  <c:v>1.2240787401574804E-2</c:v>
                </c:pt>
                <c:pt idx="25">
                  <c:v>1.1243425196850393E-2</c:v>
                </c:pt>
                <c:pt idx="26">
                  <c:v>8.1036614173228341E-3</c:v>
                </c:pt>
                <c:pt idx="27">
                  <c:v>6.5485433070866144E-3</c:v>
                </c:pt>
                <c:pt idx="28">
                  <c:v>6.8077165354330695E-3</c:v>
                </c:pt>
                <c:pt idx="29">
                  <c:v>5.9186220472440942E-3</c:v>
                </c:pt>
                <c:pt idx="30">
                  <c:v>5.8005118110236219E-3</c:v>
                </c:pt>
                <c:pt idx="31">
                  <c:v>5.6069291338582666E-3</c:v>
                </c:pt>
                <c:pt idx="32">
                  <c:v>7.6312204724409442E-3</c:v>
                </c:pt>
                <c:pt idx="33">
                  <c:v>7.5426377952755906E-3</c:v>
                </c:pt>
                <c:pt idx="34">
                  <c:v>7.0898818897637784E-3</c:v>
                </c:pt>
                <c:pt idx="35">
                  <c:v>9.0747637795275601E-3</c:v>
                </c:pt>
                <c:pt idx="36">
                  <c:v>6.9881496062992121E-3</c:v>
                </c:pt>
                <c:pt idx="37">
                  <c:v>7.1128346456692908E-3</c:v>
                </c:pt>
                <c:pt idx="38">
                  <c:v>4.5701968503937011E-3</c:v>
                </c:pt>
                <c:pt idx="39">
                  <c:v>6.3057480314960626E-3</c:v>
                </c:pt>
                <c:pt idx="40">
                  <c:v>4.1174409448818897E-3</c:v>
                </c:pt>
                <c:pt idx="41">
                  <c:v>5.3707086614173229E-3</c:v>
                </c:pt>
                <c:pt idx="42">
                  <c:v>8.684370078740157E-3</c:v>
                </c:pt>
                <c:pt idx="43">
                  <c:v>5.8267322834645663E-3</c:v>
                </c:pt>
                <c:pt idx="44">
                  <c:v>7.5983858267716538E-3</c:v>
                </c:pt>
                <c:pt idx="45">
                  <c:v>7.8838188976377965E-3</c:v>
                </c:pt>
                <c:pt idx="46">
                  <c:v>8.6777952755905524E-3</c:v>
                </c:pt>
                <c:pt idx="47">
                  <c:v>9.5701968503936995E-3</c:v>
                </c:pt>
                <c:pt idx="48">
                  <c:v>1.0131220472440944E-2</c:v>
                </c:pt>
                <c:pt idx="49">
                  <c:v>9.4192519685039368E-3</c:v>
                </c:pt>
                <c:pt idx="50">
                  <c:v>8.6909055118110246E-3</c:v>
                </c:pt>
                <c:pt idx="51">
                  <c:v>1.0180433070866142E-2</c:v>
                </c:pt>
                <c:pt idx="52">
                  <c:v>7.4146850393700791E-3</c:v>
                </c:pt>
                <c:pt idx="53">
                  <c:v>8.740118110236221E-3</c:v>
                </c:pt>
                <c:pt idx="54">
                  <c:v>1.1459960629921259E-2</c:v>
                </c:pt>
                <c:pt idx="55">
                  <c:v>7.3884251968503942E-3</c:v>
                </c:pt>
                <c:pt idx="56">
                  <c:v>9.872007874015749E-3</c:v>
                </c:pt>
                <c:pt idx="57">
                  <c:v>9.6062598425196849E-3</c:v>
                </c:pt>
                <c:pt idx="58">
                  <c:v>5.7316141732283461E-3</c:v>
                </c:pt>
                <c:pt idx="59">
                  <c:v>1.1466496062992125E-2</c:v>
                </c:pt>
                <c:pt idx="60">
                  <c:v>9.816259842519685E-3</c:v>
                </c:pt>
                <c:pt idx="61">
                  <c:v>1.1463228346456692E-2</c:v>
                </c:pt>
                <c:pt idx="62">
                  <c:v>1.005248031496063E-2</c:v>
                </c:pt>
                <c:pt idx="63">
                  <c:v>1.18601968503937E-2</c:v>
                </c:pt>
                <c:pt idx="64">
                  <c:v>1.6154842519685041E-2</c:v>
                </c:pt>
                <c:pt idx="65">
                  <c:v>1.5131220472440943E-2</c:v>
                </c:pt>
                <c:pt idx="66">
                  <c:v>1.4819527559055117E-2</c:v>
                </c:pt>
                <c:pt idx="67">
                  <c:v>1.4412716535433068E-2</c:v>
                </c:pt>
                <c:pt idx="68">
                  <c:v>1.3684370078740156E-2</c:v>
                </c:pt>
                <c:pt idx="69">
                  <c:v>1.3622007874015749E-2</c:v>
                </c:pt>
                <c:pt idx="70">
                  <c:v>9.4192519685039368E-3</c:v>
                </c:pt>
                <c:pt idx="71">
                  <c:v>4.9671653543307088E-3</c:v>
                </c:pt>
                <c:pt idx="72">
                  <c:v>8.0281889763779528E-3</c:v>
                </c:pt>
                <c:pt idx="73">
                  <c:v>1.1207322834645669E-2</c:v>
                </c:pt>
                <c:pt idx="74">
                  <c:v>1.3914015748031496E-2</c:v>
                </c:pt>
                <c:pt idx="75">
                  <c:v>1.5039330708661414E-2</c:v>
                </c:pt>
                <c:pt idx="76">
                  <c:v>1.7109566929133856E-2</c:v>
                </c:pt>
                <c:pt idx="77">
                  <c:v>1.5528188976377953E-2</c:v>
                </c:pt>
                <c:pt idx="78">
                  <c:v>1.2844448818897637E-2</c:v>
                </c:pt>
                <c:pt idx="79">
                  <c:v>1.399275590551181E-2</c:v>
                </c:pt>
                <c:pt idx="80">
                  <c:v>1.208988188976378E-2</c:v>
                </c:pt>
                <c:pt idx="81">
                  <c:v>1.0160748031496063E-2</c:v>
                </c:pt>
                <c:pt idx="82">
                  <c:v>1.1794606299212598E-2</c:v>
                </c:pt>
                <c:pt idx="83">
                  <c:v>1.2575433070866142E-2</c:v>
                </c:pt>
                <c:pt idx="84">
                  <c:v>1.5334606299212596E-2</c:v>
                </c:pt>
                <c:pt idx="85">
                  <c:v>1.2395E-2</c:v>
                </c:pt>
                <c:pt idx="86">
                  <c:v>1.4534094488188976E-2</c:v>
                </c:pt>
                <c:pt idx="87">
                  <c:v>1.4376614173228344E-2</c:v>
                </c:pt>
                <c:pt idx="88">
                  <c:v>1.2837913385826771E-2</c:v>
                </c:pt>
                <c:pt idx="89">
                  <c:v>1.6309015748031497E-2</c:v>
                </c:pt>
                <c:pt idx="90">
                  <c:v>1.6509173228346455E-2</c:v>
                </c:pt>
                <c:pt idx="91">
                  <c:v>1.5288700787401575E-2</c:v>
                </c:pt>
                <c:pt idx="92">
                  <c:v>1.1706023622047245E-2</c:v>
                </c:pt>
                <c:pt idx="93">
                  <c:v>1.7457322834645666E-2</c:v>
                </c:pt>
                <c:pt idx="94">
                  <c:v>1.6414015748031498E-2</c:v>
                </c:pt>
                <c:pt idx="95">
                  <c:v>1.5291968503937006E-2</c:v>
                </c:pt>
                <c:pt idx="96">
                  <c:v>1.5938307086614173E-2</c:v>
                </c:pt>
                <c:pt idx="97">
                  <c:v>2.2116102362204727E-2</c:v>
                </c:pt>
                <c:pt idx="98">
                  <c:v>2.0098385826771654E-2</c:v>
                </c:pt>
                <c:pt idx="99">
                  <c:v>2.0511771653543304E-2</c:v>
                </c:pt>
                <c:pt idx="100">
                  <c:v>1.8782795275590548E-2</c:v>
                </c:pt>
                <c:pt idx="101">
                  <c:v>1.3152874015748032E-2</c:v>
                </c:pt>
                <c:pt idx="102">
                  <c:v>2.022307086614173E-2</c:v>
                </c:pt>
                <c:pt idx="103">
                  <c:v>2.0931732283464566E-2</c:v>
                </c:pt>
                <c:pt idx="104">
                  <c:v>2.0426496062992124E-2</c:v>
                </c:pt>
                <c:pt idx="105">
                  <c:v>1.9196181102362205E-2</c:v>
                </c:pt>
                <c:pt idx="106">
                  <c:v>1.9681732283464568E-2</c:v>
                </c:pt>
                <c:pt idx="107">
                  <c:v>1.9232244094488191E-2</c:v>
                </c:pt>
                <c:pt idx="108">
                  <c:v>1.8090511811023623E-2</c:v>
                </c:pt>
                <c:pt idx="109">
                  <c:v>1.6509173228346455E-2</c:v>
                </c:pt>
                <c:pt idx="110">
                  <c:v>1.6614133858267717E-2</c:v>
                </c:pt>
                <c:pt idx="111">
                  <c:v>1.9324133858267718E-2</c:v>
                </c:pt>
                <c:pt idx="112">
                  <c:v>2.0518346456692912E-2</c:v>
                </c:pt>
                <c:pt idx="113">
                  <c:v>1.7309685039370078E-2</c:v>
                </c:pt>
                <c:pt idx="114">
                  <c:v>1.9648937007874016E-2</c:v>
                </c:pt>
                <c:pt idx="115">
                  <c:v>1.888775590551181E-2</c:v>
                </c:pt>
                <c:pt idx="116">
                  <c:v>2.1046574803149608E-2</c:v>
                </c:pt>
                <c:pt idx="117">
                  <c:v>2.1089212598425198E-2</c:v>
                </c:pt>
                <c:pt idx="118">
                  <c:v>1.4685000000000002E-2</c:v>
                </c:pt>
                <c:pt idx="119">
                  <c:v>2.3254566929133861E-2</c:v>
                </c:pt>
                <c:pt idx="120">
                  <c:v>2.1873346456692914E-2</c:v>
                </c:pt>
                <c:pt idx="121">
                  <c:v>1.9002598425196849E-2</c:v>
                </c:pt>
                <c:pt idx="122">
                  <c:v>2.5183700787401574E-2</c:v>
                </c:pt>
                <c:pt idx="123">
                  <c:v>2.2001299212598427E-2</c:v>
                </c:pt>
                <c:pt idx="124">
                  <c:v>2.2001299212598427E-2</c:v>
                </c:pt>
                <c:pt idx="125">
                  <c:v>1.9609566929133859E-2</c:v>
                </c:pt>
                <c:pt idx="126">
                  <c:v>1.9041968503937006E-2</c:v>
                </c:pt>
                <c:pt idx="127">
                  <c:v>1.7680433070866142E-2</c:v>
                </c:pt>
                <c:pt idx="128">
                  <c:v>1.4970433070866141E-2</c:v>
                </c:pt>
                <c:pt idx="129">
                  <c:v>1.5311653543307087E-2</c:v>
                </c:pt>
                <c:pt idx="130">
                  <c:v>1.615811023622047E-2</c:v>
                </c:pt>
                <c:pt idx="131">
                  <c:v>1.4691574803149605E-2</c:v>
                </c:pt>
                <c:pt idx="132">
                  <c:v>1.8129881889763777E-2</c:v>
                </c:pt>
                <c:pt idx="133">
                  <c:v>1.8444842519685038E-2</c:v>
                </c:pt>
                <c:pt idx="134">
                  <c:v>2.2755866141732285E-2</c:v>
                </c:pt>
                <c:pt idx="135">
                  <c:v>2.0013110236220474E-2</c:v>
                </c:pt>
                <c:pt idx="136">
                  <c:v>1.953736220472441E-2</c:v>
                </c:pt>
                <c:pt idx="137">
                  <c:v>1.9340511811023621E-2</c:v>
                </c:pt>
                <c:pt idx="138">
                  <c:v>1.8733582677165354E-2</c:v>
                </c:pt>
                <c:pt idx="139">
                  <c:v>1.8024921259842518E-2</c:v>
                </c:pt>
                <c:pt idx="140">
                  <c:v>1.6948779527559056E-2</c:v>
                </c:pt>
                <c:pt idx="141">
                  <c:v>1.6564921259842519E-2</c:v>
                </c:pt>
                <c:pt idx="142">
                  <c:v>1.7201417322834648E-2</c:v>
                </c:pt>
                <c:pt idx="143">
                  <c:v>1.7654173228346455E-2</c:v>
                </c:pt>
                <c:pt idx="144">
                  <c:v>1.6922559055118112E-2</c:v>
                </c:pt>
                <c:pt idx="145">
                  <c:v>1.5475708661417325E-2</c:v>
                </c:pt>
                <c:pt idx="146">
                  <c:v>1.4379881889763779E-2</c:v>
                </c:pt>
                <c:pt idx="147">
                  <c:v>1.4373346456692913E-2</c:v>
                </c:pt>
                <c:pt idx="148">
                  <c:v>1.4055078740157481E-2</c:v>
                </c:pt>
                <c:pt idx="149">
                  <c:v>1.160759842519685E-2</c:v>
                </c:pt>
                <c:pt idx="150">
                  <c:v>1.1164685039370077E-2</c:v>
                </c:pt>
                <c:pt idx="151">
                  <c:v>1.0964527559055118E-2</c:v>
                </c:pt>
                <c:pt idx="152">
                  <c:v>8.8123228346456695E-3</c:v>
                </c:pt>
                <c:pt idx="153">
                  <c:v>5.8726771653543298E-3</c:v>
                </c:pt>
                <c:pt idx="154">
                  <c:v>1.1315590551181101E-2</c:v>
                </c:pt>
                <c:pt idx="155">
                  <c:v>8.1561417322834635E-3</c:v>
                </c:pt>
                <c:pt idx="156">
                  <c:v>1.6391062992125983E-2</c:v>
                </c:pt>
                <c:pt idx="157">
                  <c:v>1.2240787401574804E-2</c:v>
                </c:pt>
                <c:pt idx="158">
                  <c:v>1.211283464566929E-2</c:v>
                </c:pt>
                <c:pt idx="159">
                  <c:v>1.3946811023622045E-2</c:v>
                </c:pt>
                <c:pt idx="160">
                  <c:v>1.6830669291338581E-2</c:v>
                </c:pt>
                <c:pt idx="161">
                  <c:v>2.4019015748031496E-2</c:v>
                </c:pt>
                <c:pt idx="162">
                  <c:v>2.204720472440945E-2</c:v>
                </c:pt>
                <c:pt idx="163">
                  <c:v>2.2736181102362203E-2</c:v>
                </c:pt>
                <c:pt idx="164">
                  <c:v>2.3720433070866142E-2</c:v>
                </c:pt>
                <c:pt idx="165">
                  <c:v>2.2880551181102361E-2</c:v>
                </c:pt>
                <c:pt idx="166">
                  <c:v>2.069551181102362E-2</c:v>
                </c:pt>
                <c:pt idx="167">
                  <c:v>2.2355629921259845E-2</c:v>
                </c:pt>
                <c:pt idx="168">
                  <c:v>1.8579370078740158E-2</c:v>
                </c:pt>
                <c:pt idx="169">
                  <c:v>2.2910078740157477E-2</c:v>
                </c:pt>
                <c:pt idx="170">
                  <c:v>2.2024251968503938E-2</c:v>
                </c:pt>
                <c:pt idx="171">
                  <c:v>2.1013740157480316E-2</c:v>
                </c:pt>
                <c:pt idx="172">
                  <c:v>2.0747992125984251E-2</c:v>
                </c:pt>
                <c:pt idx="173">
                  <c:v>2.0193543307086618E-2</c:v>
                </c:pt>
                <c:pt idx="174">
                  <c:v>1.7473740157480315E-2</c:v>
                </c:pt>
                <c:pt idx="175">
                  <c:v>1.9261771653543307E-2</c:v>
                </c:pt>
                <c:pt idx="176">
                  <c:v>1.8900905511811023E-2</c:v>
                </c:pt>
                <c:pt idx="177">
                  <c:v>1.9396299212598424E-2</c:v>
                </c:pt>
                <c:pt idx="178">
                  <c:v>2.1833976377952757E-2</c:v>
                </c:pt>
                <c:pt idx="179">
                  <c:v>1.9954055118110235E-2</c:v>
                </c:pt>
                <c:pt idx="180">
                  <c:v>1.673555118110236E-2</c:v>
                </c:pt>
                <c:pt idx="181">
                  <c:v>1.9711259842519684E-2</c:v>
                </c:pt>
                <c:pt idx="182">
                  <c:v>2.4714527559055115E-2</c:v>
                </c:pt>
                <c:pt idx="183">
                  <c:v>2.6896299212598427E-2</c:v>
                </c:pt>
                <c:pt idx="184">
                  <c:v>2.4990118110236222E-2</c:v>
                </c:pt>
                <c:pt idx="185">
                  <c:v>2.510822834645669E-2</c:v>
                </c:pt>
                <c:pt idx="186">
                  <c:v>2.2227677165354329E-2</c:v>
                </c:pt>
                <c:pt idx="187">
                  <c:v>2.1669921259842521E-2</c:v>
                </c:pt>
                <c:pt idx="188">
                  <c:v>2.0764409448818896E-2</c:v>
                </c:pt>
                <c:pt idx="189">
                  <c:v>2.0974370078740156E-2</c:v>
                </c:pt>
                <c:pt idx="190">
                  <c:v>1.8864803149606299E-2</c:v>
                </c:pt>
                <c:pt idx="191">
                  <c:v>1.902555118110236E-2</c:v>
                </c:pt>
                <c:pt idx="192">
                  <c:v>1.7883818897637797E-2</c:v>
                </c:pt>
                <c:pt idx="193">
                  <c:v>1.7595118110236219E-2</c:v>
                </c:pt>
                <c:pt idx="194">
                  <c:v>2.1509173228346456E-2</c:v>
                </c:pt>
                <c:pt idx="195">
                  <c:v>2.1840511811023623E-2</c:v>
                </c:pt>
                <c:pt idx="196">
                  <c:v>2.1043267716535429E-2</c:v>
                </c:pt>
                <c:pt idx="197">
                  <c:v>2.0111535433070864E-2</c:v>
                </c:pt>
                <c:pt idx="198">
                  <c:v>1.9504566929133861E-2</c:v>
                </c:pt>
                <c:pt idx="199">
                  <c:v>1.9881850393700787E-2</c:v>
                </c:pt>
                <c:pt idx="200">
                  <c:v>1.9248661417322833E-2</c:v>
                </c:pt>
                <c:pt idx="201">
                  <c:v>1.9189606299212601E-2</c:v>
                </c:pt>
                <c:pt idx="202">
                  <c:v>1.6833976377952756E-2</c:v>
                </c:pt>
                <c:pt idx="203">
                  <c:v>1.44651968503937E-2</c:v>
                </c:pt>
                <c:pt idx="204">
                  <c:v>1.4468464566929134E-2</c:v>
                </c:pt>
                <c:pt idx="205">
                  <c:v>1.9366771653543308E-2</c:v>
                </c:pt>
                <c:pt idx="206">
                  <c:v>1.5784094488188974E-2</c:v>
                </c:pt>
                <c:pt idx="207">
                  <c:v>1.6436968503937006E-2</c:v>
                </c:pt>
                <c:pt idx="208">
                  <c:v>1.5108228346456695E-2</c:v>
                </c:pt>
                <c:pt idx="209">
                  <c:v>1.5351023622047244E-2</c:v>
                </c:pt>
                <c:pt idx="210">
                  <c:v>1.5036062992125983E-2</c:v>
                </c:pt>
                <c:pt idx="211">
                  <c:v>1.8943543307086613E-2</c:v>
                </c:pt>
                <c:pt idx="212">
                  <c:v>1.8549842519685038E-2</c:v>
                </c:pt>
                <c:pt idx="213">
                  <c:v>1.9806417322834644E-2</c:v>
                </c:pt>
                <c:pt idx="214">
                  <c:v>1.8782795275590548E-2</c:v>
                </c:pt>
                <c:pt idx="215">
                  <c:v>1.9314291338582677E-2</c:v>
                </c:pt>
                <c:pt idx="216">
                  <c:v>1.7454055118110236E-2</c:v>
                </c:pt>
                <c:pt idx="217">
                  <c:v>1.6374645669291338E-2</c:v>
                </c:pt>
                <c:pt idx="218">
                  <c:v>1.6066259842519685E-2</c:v>
                </c:pt>
                <c:pt idx="219">
                  <c:v>1.6072795275590551E-2</c:v>
                </c:pt>
                <c:pt idx="220">
                  <c:v>1.5157440944881887E-2</c:v>
                </c:pt>
                <c:pt idx="221">
                  <c:v>1.3188937007874015E-2</c:v>
                </c:pt>
                <c:pt idx="222">
                  <c:v>1.1414015748031496E-2</c:v>
                </c:pt>
                <c:pt idx="223">
                  <c:v>1.5039330708661414E-2</c:v>
                </c:pt>
                <c:pt idx="224">
                  <c:v>2.1154842519685038E-2</c:v>
                </c:pt>
                <c:pt idx="225">
                  <c:v>1.6791299212598428E-2</c:v>
                </c:pt>
                <c:pt idx="226">
                  <c:v>1.4727677165354331E-2</c:v>
                </c:pt>
                <c:pt idx="227">
                  <c:v>1.4770314960629921E-2</c:v>
                </c:pt>
                <c:pt idx="228">
                  <c:v>1.2923188976377955E-2</c:v>
                </c:pt>
                <c:pt idx="229">
                  <c:v>9.7703149606299215E-3</c:v>
                </c:pt>
                <c:pt idx="230">
                  <c:v>1.1889724409448819E-2</c:v>
                </c:pt>
                <c:pt idx="231">
                  <c:v>1.429787401574803E-2</c:v>
                </c:pt>
                <c:pt idx="232">
                  <c:v>1.3549842519685041E-2</c:v>
                </c:pt>
                <c:pt idx="233">
                  <c:v>1.3074133858267717E-2</c:v>
                </c:pt>
                <c:pt idx="234">
                  <c:v>1.3549842519685041E-2</c:v>
                </c:pt>
                <c:pt idx="235">
                  <c:v>1.8881220472440941E-2</c:v>
                </c:pt>
                <c:pt idx="236">
                  <c:v>1.7076732283464569E-2</c:v>
                </c:pt>
                <c:pt idx="237">
                  <c:v>1.5872677165354333E-2</c:v>
                </c:pt>
                <c:pt idx="238">
                  <c:v>1.5475708661417325E-2</c:v>
                </c:pt>
                <c:pt idx="239">
                  <c:v>1.4022283464566928E-2</c:v>
                </c:pt>
                <c:pt idx="240">
                  <c:v>1.2411377952755907E-2</c:v>
                </c:pt>
                <c:pt idx="241">
                  <c:v>1.5219803149606298E-2</c:v>
                </c:pt>
                <c:pt idx="242">
                  <c:v>1.4278188976377951E-2</c:v>
                </c:pt>
                <c:pt idx="243">
                  <c:v>1.041007874015748E-2</c:v>
                </c:pt>
                <c:pt idx="244">
                  <c:v>1.0915314960629922E-2</c:v>
                </c:pt>
                <c:pt idx="245">
                  <c:v>1.0114803149606298E-2</c:v>
                </c:pt>
                <c:pt idx="246">
                  <c:v>9.7538976377952759E-3</c:v>
                </c:pt>
                <c:pt idx="247">
                  <c:v>1.0830039370078742E-2</c:v>
                </c:pt>
                <c:pt idx="248">
                  <c:v>1.2578700787401573E-2</c:v>
                </c:pt>
                <c:pt idx="249">
                  <c:v>1.3274251968503936E-2</c:v>
                </c:pt>
                <c:pt idx="250">
                  <c:v>1.760496062992126E-2</c:v>
                </c:pt>
                <c:pt idx="251">
                  <c:v>1.4235551181102361E-2</c:v>
                </c:pt>
                <c:pt idx="252">
                  <c:v>1.1519015748031495E-2</c:v>
                </c:pt>
                <c:pt idx="253">
                  <c:v>9.3995669291338565E-3</c:v>
                </c:pt>
                <c:pt idx="254">
                  <c:v>6.7060236220472446E-3</c:v>
                </c:pt>
                <c:pt idx="255">
                  <c:v>1.074799212598425E-2</c:v>
                </c:pt>
                <c:pt idx="256">
                  <c:v>1.1407440944881889E-2</c:v>
                </c:pt>
                <c:pt idx="257">
                  <c:v>1.4310984251968506E-2</c:v>
                </c:pt>
                <c:pt idx="258">
                  <c:v>1.3753267716535433E-2</c:v>
                </c:pt>
                <c:pt idx="259">
                  <c:v>1.4691574803149605E-2</c:v>
                </c:pt>
                <c:pt idx="260">
                  <c:v>1.4366771653543307E-2</c:v>
                </c:pt>
                <c:pt idx="261">
                  <c:v>1.0770984251968504E-2</c:v>
                </c:pt>
                <c:pt idx="262">
                  <c:v>1.2467165354330709E-2</c:v>
                </c:pt>
                <c:pt idx="263">
                  <c:v>1.1751929133858268E-2</c:v>
                </c:pt>
                <c:pt idx="264">
                  <c:v>1.0144330708661418E-2</c:v>
                </c:pt>
                <c:pt idx="265">
                  <c:v>9.2355511811023621E-3</c:v>
                </c:pt>
                <c:pt idx="266">
                  <c:v>1.1295905511811024E-2</c:v>
                </c:pt>
                <c:pt idx="267">
                  <c:v>1.0997362204724409E-2</c:v>
                </c:pt>
                <c:pt idx="268">
                  <c:v>1.0751299212598426E-2</c:v>
                </c:pt>
                <c:pt idx="269">
                  <c:v>1.0711929133858268E-2</c:v>
                </c:pt>
                <c:pt idx="270">
                  <c:v>8.2348818897637795E-3</c:v>
                </c:pt>
                <c:pt idx="271">
                  <c:v>9.8064173228346457E-3</c:v>
                </c:pt>
                <c:pt idx="272">
                  <c:v>8.887755905511812E-3</c:v>
                </c:pt>
                <c:pt idx="273">
                  <c:v>8.0249212598425199E-3</c:v>
                </c:pt>
                <c:pt idx="274">
                  <c:v>7.6279133858267716E-3</c:v>
                </c:pt>
                <c:pt idx="275">
                  <c:v>1.2608228346456694E-2</c:v>
                </c:pt>
                <c:pt idx="276">
                  <c:v>1.3060984251968505E-2</c:v>
                </c:pt>
                <c:pt idx="277">
                  <c:v>1.4783425196850395E-2</c:v>
                </c:pt>
                <c:pt idx="278">
                  <c:v>1.3638425196850395E-2</c:v>
                </c:pt>
                <c:pt idx="279">
                  <c:v>1.2188307086614173E-2</c:v>
                </c:pt>
                <c:pt idx="280">
                  <c:v>1.2211259842519685E-2</c:v>
                </c:pt>
                <c:pt idx="281">
                  <c:v>1.3113503937007873E-2</c:v>
                </c:pt>
                <c:pt idx="282">
                  <c:v>1.3280826771653544E-2</c:v>
                </c:pt>
                <c:pt idx="283">
                  <c:v>1.3608897637795273E-2</c:v>
                </c:pt>
                <c:pt idx="284">
                  <c:v>1.151244094488189E-2</c:v>
                </c:pt>
                <c:pt idx="285">
                  <c:v>1.0800511811023622E-2</c:v>
                </c:pt>
                <c:pt idx="286">
                  <c:v>9.5898818897637798E-3</c:v>
                </c:pt>
                <c:pt idx="287">
                  <c:v>1.4996692913385824E-2</c:v>
                </c:pt>
                <c:pt idx="288">
                  <c:v>1.4550511811023622E-2</c:v>
                </c:pt>
                <c:pt idx="289">
                  <c:v>1.3461259842519686E-2</c:v>
                </c:pt>
                <c:pt idx="290">
                  <c:v>1.18601968503937E-2</c:v>
                </c:pt>
                <c:pt idx="291">
                  <c:v>1.2700118110236221E-2</c:v>
                </c:pt>
                <c:pt idx="292">
                  <c:v>1.2755866141732282E-2</c:v>
                </c:pt>
                <c:pt idx="293">
                  <c:v>1.1879881889763778E-2</c:v>
                </c:pt>
                <c:pt idx="294">
                  <c:v>1.2014409448818897E-2</c:v>
                </c:pt>
                <c:pt idx="295">
                  <c:v>1.0793937007874017E-2</c:v>
                </c:pt>
                <c:pt idx="296">
                  <c:v>1.4261771653543306E-2</c:v>
                </c:pt>
                <c:pt idx="297">
                  <c:v>1.275259842519685E-2</c:v>
                </c:pt>
                <c:pt idx="298">
                  <c:v>1.542976377952756E-2</c:v>
                </c:pt>
                <c:pt idx="299">
                  <c:v>1.2618070866141732E-2</c:v>
                </c:pt>
                <c:pt idx="300">
                  <c:v>1.2168622047244095E-2</c:v>
                </c:pt>
                <c:pt idx="301">
                  <c:v>1.1466496062992125E-2</c:v>
                </c:pt>
                <c:pt idx="302">
                  <c:v>1.2992086614173228E-2</c:v>
                </c:pt>
                <c:pt idx="303">
                  <c:v>1.2007834645669293E-2</c:v>
                </c:pt>
                <c:pt idx="304">
                  <c:v>9.9343700787401564E-3</c:v>
                </c:pt>
                <c:pt idx="305">
                  <c:v>1.5193543307086613E-2</c:v>
                </c:pt>
                <c:pt idx="306">
                  <c:v>1.2716496062992126E-2</c:v>
                </c:pt>
                <c:pt idx="307">
                  <c:v>1.1610866141732283E-2</c:v>
                </c:pt>
                <c:pt idx="308">
                  <c:v>1.0908779527559056E-2</c:v>
                </c:pt>
                <c:pt idx="309">
                  <c:v>1.0196811023622045E-2</c:v>
                </c:pt>
                <c:pt idx="310">
                  <c:v>1.089236220472441E-2</c:v>
                </c:pt>
                <c:pt idx="311">
                  <c:v>9.7178346456692904E-3</c:v>
                </c:pt>
                <c:pt idx="312">
                  <c:v>8.4743700787401569E-3</c:v>
                </c:pt>
                <c:pt idx="313">
                  <c:v>8.9993307086614176E-3</c:v>
                </c:pt>
                <c:pt idx="314">
                  <c:v>8.6581102362204721E-3</c:v>
                </c:pt>
                <c:pt idx="315">
                  <c:v>8.3956299212598427E-3</c:v>
                </c:pt>
                <c:pt idx="316">
                  <c:v>7.5491732283464574E-3</c:v>
                </c:pt>
                <c:pt idx="317">
                  <c:v>4.2092913385826771E-3</c:v>
                </c:pt>
                <c:pt idx="318">
                  <c:v>4.2420866141732287E-3</c:v>
                </c:pt>
                <c:pt idx="319">
                  <c:v>6.9947244094488194E-3</c:v>
                </c:pt>
                <c:pt idx="320">
                  <c:v>9.6226771653543305E-3</c:v>
                </c:pt>
                <c:pt idx="321">
                  <c:v>9.954055118110235E-3</c:v>
                </c:pt>
                <c:pt idx="322">
                  <c:v>1.0856259842519686E-2</c:v>
                </c:pt>
                <c:pt idx="323">
                  <c:v>6.5353937007874017E-3</c:v>
                </c:pt>
                <c:pt idx="324">
                  <c:v>7.9855511811023627E-3</c:v>
                </c:pt>
                <c:pt idx="325">
                  <c:v>7.5655905511811021E-3</c:v>
                </c:pt>
                <c:pt idx="326">
                  <c:v>7.7624409448818895E-3</c:v>
                </c:pt>
                <c:pt idx="327">
                  <c:v>1.0856259842519686E-2</c:v>
                </c:pt>
                <c:pt idx="328">
                  <c:v>1.6017047244094487E-2</c:v>
                </c:pt>
                <c:pt idx="329">
                  <c:v>9.9507480314960633E-3</c:v>
                </c:pt>
                <c:pt idx="330">
                  <c:v>9.173188976377953E-3</c:v>
                </c:pt>
                <c:pt idx="331">
                  <c:v>1.2253897637795276E-2</c:v>
                </c:pt>
                <c:pt idx="332">
                  <c:v>8.7565354330708667E-3</c:v>
                </c:pt>
                <c:pt idx="333">
                  <c:v>7.4999606299212601E-3</c:v>
                </c:pt>
                <c:pt idx="334">
                  <c:v>1.0862834645669292E-2</c:v>
                </c:pt>
                <c:pt idx="335">
                  <c:v>8.0216141732283464E-3</c:v>
                </c:pt>
                <c:pt idx="336">
                  <c:v>7.795236220472442E-3</c:v>
                </c:pt>
                <c:pt idx="337">
                  <c:v>5.9579921259842513E-3</c:v>
                </c:pt>
                <c:pt idx="338">
                  <c:v>5.0327952755905517E-3</c:v>
                </c:pt>
                <c:pt idx="339">
                  <c:v>5.3214960629921256E-3</c:v>
                </c:pt>
                <c:pt idx="340">
                  <c:v>6.7224015748031498E-3</c:v>
                </c:pt>
                <c:pt idx="341">
                  <c:v>1.1646968503937007E-2</c:v>
                </c:pt>
                <c:pt idx="342">
                  <c:v>5.9317322834645664E-3</c:v>
                </c:pt>
                <c:pt idx="343">
                  <c:v>1.0895629921259843E-2</c:v>
                </c:pt>
                <c:pt idx="344">
                  <c:v>1.1578070866141732E-2</c:v>
                </c:pt>
                <c:pt idx="345">
                  <c:v>9.1896062992125986E-3</c:v>
                </c:pt>
                <c:pt idx="346">
                  <c:v>9.2552362204724407E-3</c:v>
                </c:pt>
                <c:pt idx="347">
                  <c:v>1.0275551181102361E-2</c:v>
                </c:pt>
                <c:pt idx="348">
                  <c:v>9.4520866141732281E-3</c:v>
                </c:pt>
                <c:pt idx="349">
                  <c:v>6.0137401574803144E-3</c:v>
                </c:pt>
                <c:pt idx="350">
                  <c:v>3.4514173228346453E-3</c:v>
                </c:pt>
                <c:pt idx="351">
                  <c:v>6.0826377952755903E-3</c:v>
                </c:pt>
                <c:pt idx="352">
                  <c:v>7.0373622047244094E-3</c:v>
                </c:pt>
                <c:pt idx="353">
                  <c:v>7.5229527559055121E-3</c:v>
                </c:pt>
                <c:pt idx="354">
                  <c:v>8.9829133858267719E-3</c:v>
                </c:pt>
                <c:pt idx="355">
                  <c:v>6.3975984251968508E-3</c:v>
                </c:pt>
                <c:pt idx="356">
                  <c:v>5.5281889763779532E-3</c:v>
                </c:pt>
                <c:pt idx="357">
                  <c:v>6.9028740157480303E-3</c:v>
                </c:pt>
                <c:pt idx="358">
                  <c:v>2.6640196850393704E-3</c:v>
                </c:pt>
                <c:pt idx="359">
                  <c:v>5.4002362204724407E-3</c:v>
                </c:pt>
                <c:pt idx="360">
                  <c:v>5.7184645669291333E-3</c:v>
                </c:pt>
                <c:pt idx="361">
                  <c:v>5.219803149606299E-3</c:v>
                </c:pt>
                <c:pt idx="362">
                  <c:v>6.181062992125984E-3</c:v>
                </c:pt>
                <c:pt idx="363">
                  <c:v>6.9159842519685034E-3</c:v>
                </c:pt>
                <c:pt idx="364">
                  <c:v>6.7519291338582685E-3</c:v>
                </c:pt>
                <c:pt idx="365">
                  <c:v>6.7617716535433069E-3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444032"/>
        <c:axId val="140462336"/>
      </c:barChart>
      <c:dateAx>
        <c:axId val="1404440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40462336"/>
        <c:crosses val="autoZero"/>
        <c:auto val="1"/>
        <c:lblOffset val="100"/>
        <c:baseTimeUnit val="days"/>
        <c:noMultiLvlLbl val="0"/>
      </c:dateAx>
      <c:valAx>
        <c:axId val="140462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444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[WaterBalance2004.xlsx]SanAnRiver04!$L$4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[WaterBalance2004.xlsx]SanAnRiver04!$A$5:$A$370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[WaterBalance2004.xlsx]SanAnRiver04!$L$5:$L$370</c:f>
              <c:numCache>
                <c:formatCode>General</c:formatCode>
                <c:ptCount val="366"/>
                <c:pt idx="0">
                  <c:v>0</c:v>
                </c:pt>
                <c:pt idx="1">
                  <c:v>-9.3586217327889416E-3</c:v>
                </c:pt>
                <c:pt idx="2">
                  <c:v>-1.9264263185339536E-2</c:v>
                </c:pt>
                <c:pt idx="3">
                  <c:v>-2.8166295980191047E-2</c:v>
                </c:pt>
                <c:pt idx="4">
                  <c:v>-3.9162850837159605E-2</c:v>
                </c:pt>
                <c:pt idx="5">
                  <c:v>-4.8572512791897053E-2</c:v>
                </c:pt>
                <c:pt idx="6">
                  <c:v>-5.6952679004180363E-2</c:v>
                </c:pt>
                <c:pt idx="7">
                  <c:v>-1.7692091344252571E-2</c:v>
                </c:pt>
                <c:pt idx="8">
                  <c:v>-2.5549091849132597E-2</c:v>
                </c:pt>
                <c:pt idx="9">
                  <c:v>-3.4596259351933889E-2</c:v>
                </c:pt>
                <c:pt idx="10">
                  <c:v>-4.2153971039390656E-2</c:v>
                </c:pt>
                <c:pt idx="11">
                  <c:v>-4.9581641007577795E-2</c:v>
                </c:pt>
                <c:pt idx="12">
                  <c:v>-5.6627660219038825E-2</c:v>
                </c:pt>
                <c:pt idx="13">
                  <c:v>-6.2110805074965497E-2</c:v>
                </c:pt>
                <c:pt idx="14">
                  <c:v>0.12678840045816081</c:v>
                </c:pt>
                <c:pt idx="15">
                  <c:v>0.22509010062448739</c:v>
                </c:pt>
                <c:pt idx="16">
                  <c:v>0.86876466871557079</c:v>
                </c:pt>
                <c:pt idx="17">
                  <c:v>0.85591710650935515</c:v>
                </c:pt>
                <c:pt idx="18">
                  <c:v>0.8426843215069344</c:v>
                </c:pt>
                <c:pt idx="19">
                  <c:v>0.82856091990597447</c:v>
                </c:pt>
                <c:pt idx="20">
                  <c:v>0.81651767741497661</c:v>
                </c:pt>
                <c:pt idx="21">
                  <c:v>0.80658215421209623</c:v>
                </c:pt>
                <c:pt idx="22">
                  <c:v>0.84513414184971458</c:v>
                </c:pt>
                <c:pt idx="23">
                  <c:v>0.97365948298695071</c:v>
                </c:pt>
                <c:pt idx="24">
                  <c:v>1.1910290430459931</c:v>
                </c:pt>
                <c:pt idx="25">
                  <c:v>1.1742868362288867</c:v>
                </c:pt>
                <c:pt idx="26">
                  <c:v>1.1625946436788941</c:v>
                </c:pt>
                <c:pt idx="27">
                  <c:v>1.1493721174026312</c:v>
                </c:pt>
                <c:pt idx="28">
                  <c:v>1.1357501675312784</c:v>
                </c:pt>
                <c:pt idx="29">
                  <c:v>1.1763097750621576</c:v>
                </c:pt>
                <c:pt idx="30">
                  <c:v>1.1649258171634116</c:v>
                </c:pt>
                <c:pt idx="31">
                  <c:v>1.1537329233932752</c:v>
                </c:pt>
                <c:pt idx="32">
                  <c:v>1.1527607134841951</c:v>
                </c:pt>
                <c:pt idx="33">
                  <c:v>1.1394049397983761</c:v>
                </c:pt>
                <c:pt idx="34">
                  <c:v>1.1354690070397775</c:v>
                </c:pt>
                <c:pt idx="35">
                  <c:v>1.2714486443627075</c:v>
                </c:pt>
                <c:pt idx="36">
                  <c:v>1.2587392470371797</c:v>
                </c:pt>
                <c:pt idx="37">
                  <c:v>1.246016397721768</c:v>
                </c:pt>
                <c:pt idx="38">
                  <c:v>1.2357588066889458</c:v>
                </c:pt>
                <c:pt idx="39">
                  <c:v>1.2236950129975495</c:v>
                </c:pt>
                <c:pt idx="40">
                  <c:v>1.2781168912532772</c:v>
                </c:pt>
                <c:pt idx="41">
                  <c:v>1.439202197844307</c:v>
                </c:pt>
                <c:pt idx="42">
                  <c:v>1.5016369028763361</c:v>
                </c:pt>
                <c:pt idx="43">
                  <c:v>1.4921049410173433</c:v>
                </c:pt>
                <c:pt idx="44">
                  <c:v>1.6117698540237806</c:v>
                </c:pt>
                <c:pt idx="45">
                  <c:v>1.597279759230567</c:v>
                </c:pt>
                <c:pt idx="46">
                  <c:v>1.5820295415962007</c:v>
                </c:pt>
                <c:pt idx="47">
                  <c:v>1.5661867679986898</c:v>
                </c:pt>
                <c:pt idx="48">
                  <c:v>1.5498119880963892</c:v>
                </c:pt>
                <c:pt idx="49">
                  <c:v>1.5342700821865976</c:v>
                </c:pt>
                <c:pt idx="50">
                  <c:v>1.5197259199348334</c:v>
                </c:pt>
                <c:pt idx="51">
                  <c:v>1.5038000580470243</c:v>
                </c:pt>
                <c:pt idx="52">
                  <c:v>1.4907801945574548</c:v>
                </c:pt>
                <c:pt idx="53">
                  <c:v>1.4775700798700508</c:v>
                </c:pt>
                <c:pt idx="54">
                  <c:v>2.1183170825129181</c:v>
                </c:pt>
                <c:pt idx="55">
                  <c:v>2.5017267781295924</c:v>
                </c:pt>
                <c:pt idx="56">
                  <c:v>2.4848857778942848</c:v>
                </c:pt>
                <c:pt idx="57">
                  <c:v>2.4657618379913746</c:v>
                </c:pt>
                <c:pt idx="58">
                  <c:v>2.4497532572895233</c:v>
                </c:pt>
                <c:pt idx="59">
                  <c:v>2.4348735108522219</c:v>
                </c:pt>
                <c:pt idx="60">
                  <c:v>2.4181511295024678</c:v>
                </c:pt>
                <c:pt idx="61">
                  <c:v>2.408526044124609</c:v>
                </c:pt>
                <c:pt idx="62">
                  <c:v>2.4031164674193222</c:v>
                </c:pt>
                <c:pt idx="63">
                  <c:v>2.415060739566397</c:v>
                </c:pt>
                <c:pt idx="64">
                  <c:v>2.5679003896290453</c:v>
                </c:pt>
                <c:pt idx="65">
                  <c:v>2.5465788081417164</c:v>
                </c:pt>
                <c:pt idx="66">
                  <c:v>2.5252062031020572</c:v>
                </c:pt>
                <c:pt idx="67">
                  <c:v>2.5027701983449839</c:v>
                </c:pt>
                <c:pt idx="68">
                  <c:v>2.4809271258974031</c:v>
                </c:pt>
                <c:pt idx="69">
                  <c:v>2.4604521949311247</c:v>
                </c:pt>
                <c:pt idx="70">
                  <c:v>2.4449264760561644</c:v>
                </c:pt>
                <c:pt idx="71">
                  <c:v>2.4644163087067406</c:v>
                </c:pt>
                <c:pt idx="72">
                  <c:v>2.9621908578741585</c:v>
                </c:pt>
                <c:pt idx="73">
                  <c:v>3.1063030782786125</c:v>
                </c:pt>
                <c:pt idx="74">
                  <c:v>3.693791305322498</c:v>
                </c:pt>
                <c:pt idx="75">
                  <c:v>3.6679514699970621</c:v>
                </c:pt>
                <c:pt idx="76">
                  <c:v>3.637203763957003</c:v>
                </c:pt>
                <c:pt idx="77">
                  <c:v>3.6098751992959945</c:v>
                </c:pt>
                <c:pt idx="78">
                  <c:v>3.5861154029688138</c:v>
                </c:pt>
                <c:pt idx="79">
                  <c:v>3.564843102982628</c:v>
                </c:pt>
                <c:pt idx="80">
                  <c:v>3.5460463062683178</c:v>
                </c:pt>
                <c:pt idx="81">
                  <c:v>3.568478578317789</c:v>
                </c:pt>
                <c:pt idx="82">
                  <c:v>3.5513400317201711</c:v>
                </c:pt>
                <c:pt idx="83">
                  <c:v>3.5462786830359949</c:v>
                </c:pt>
                <c:pt idx="84">
                  <c:v>3.5271140256587965</c:v>
                </c:pt>
                <c:pt idx="85">
                  <c:v>3.5103567072570465</c:v>
                </c:pt>
                <c:pt idx="86">
                  <c:v>3.4988021097335227</c:v>
                </c:pt>
                <c:pt idx="87">
                  <c:v>3.4797150177255278</c:v>
                </c:pt>
                <c:pt idx="88">
                  <c:v>3.5112046847475531</c:v>
                </c:pt>
                <c:pt idx="89">
                  <c:v>3.674550731268321</c:v>
                </c:pt>
                <c:pt idx="90">
                  <c:v>3.6536599431341239</c:v>
                </c:pt>
                <c:pt idx="91">
                  <c:v>3.63358338499927</c:v>
                </c:pt>
                <c:pt idx="92">
                  <c:v>3.616059849911001</c:v>
                </c:pt>
                <c:pt idx="93">
                  <c:v>4.676673437190674</c:v>
                </c:pt>
                <c:pt idx="94">
                  <c:v>4.6500813183249443</c:v>
                </c:pt>
                <c:pt idx="95">
                  <c:v>5.6830342508888778</c:v>
                </c:pt>
                <c:pt idx="96">
                  <c:v>5.8694476033412304</c:v>
                </c:pt>
                <c:pt idx="97">
                  <c:v>6.3409294000755843</c:v>
                </c:pt>
                <c:pt idx="98">
                  <c:v>6.2630381907113808</c:v>
                </c:pt>
                <c:pt idx="99">
                  <c:v>6.1981299236541867</c:v>
                </c:pt>
                <c:pt idx="100">
                  <c:v>6.155359479445905</c:v>
                </c:pt>
                <c:pt idx="101">
                  <c:v>7.0063220733249096</c:v>
                </c:pt>
                <c:pt idx="102">
                  <c:v>7.3269224565389734</c:v>
                </c:pt>
                <c:pt idx="103">
                  <c:v>7.2989486289207752</c:v>
                </c:pt>
                <c:pt idx="104">
                  <c:v>7.248876107059921</c:v>
                </c:pt>
                <c:pt idx="105">
                  <c:v>7.2097547014408878</c:v>
                </c:pt>
                <c:pt idx="106">
                  <c:v>7.1744519800339166</c:v>
                </c:pt>
                <c:pt idx="107">
                  <c:v>7.1410496126787866</c:v>
                </c:pt>
                <c:pt idx="108">
                  <c:v>7.109079150779694</c:v>
                </c:pt>
                <c:pt idx="109">
                  <c:v>7.079205858500571</c:v>
                </c:pt>
                <c:pt idx="110">
                  <c:v>7.0494372074856662</c:v>
                </c:pt>
                <c:pt idx="111">
                  <c:v>7.0195066430291613</c:v>
                </c:pt>
                <c:pt idx="112">
                  <c:v>6.9864624879564055</c:v>
                </c:pt>
                <c:pt idx="113">
                  <c:v>6.9573040650369764</c:v>
                </c:pt>
                <c:pt idx="114">
                  <c:v>7.9538929570131076</c:v>
                </c:pt>
                <c:pt idx="115">
                  <c:v>8.2125749847159213</c:v>
                </c:pt>
                <c:pt idx="116">
                  <c:v>8.3268523218571353</c:v>
                </c:pt>
                <c:pt idx="117">
                  <c:v>8.2683125812063434</c:v>
                </c:pt>
                <c:pt idx="118">
                  <c:v>8.2165821395078726</c:v>
                </c:pt>
                <c:pt idx="119">
                  <c:v>8.5779733734502788</c:v>
                </c:pt>
                <c:pt idx="120">
                  <c:v>8.5297909926803115</c:v>
                </c:pt>
                <c:pt idx="121">
                  <c:v>8.6159973598674746</c:v>
                </c:pt>
                <c:pt idx="122">
                  <c:v>9.1329597114925196</c:v>
                </c:pt>
                <c:pt idx="123">
                  <c:v>9.0787008279289019</c:v>
                </c:pt>
                <c:pt idx="124">
                  <c:v>9.0211533150761252</c:v>
                </c:pt>
                <c:pt idx="125">
                  <c:v>8.9696730613594031</c:v>
                </c:pt>
                <c:pt idx="126">
                  <c:v>8.9270303414862049</c:v>
                </c:pt>
                <c:pt idx="127">
                  <c:v>8.8911173607386758</c:v>
                </c:pt>
                <c:pt idx="128">
                  <c:v>9.1259167890402555</c:v>
                </c:pt>
                <c:pt idx="129">
                  <c:v>9.1439797683556172</c:v>
                </c:pt>
                <c:pt idx="130">
                  <c:v>9.233613456657741</c:v>
                </c:pt>
                <c:pt idx="131">
                  <c:v>9.2143056652863002</c:v>
                </c:pt>
                <c:pt idx="132">
                  <c:v>9.5852471572678795</c:v>
                </c:pt>
                <c:pt idx="133">
                  <c:v>9.5793517431427304</c:v>
                </c:pt>
                <c:pt idx="134">
                  <c:v>10.646103802973709</c:v>
                </c:pt>
                <c:pt idx="135">
                  <c:v>10.566121570405761</c:v>
                </c:pt>
                <c:pt idx="136">
                  <c:v>10.448747486848546</c:v>
                </c:pt>
                <c:pt idx="137">
                  <c:v>10.350334785511413</c:v>
                </c:pt>
                <c:pt idx="138">
                  <c:v>10.297723847257283</c:v>
                </c:pt>
                <c:pt idx="139">
                  <c:v>10.261342150041578</c:v>
                </c:pt>
                <c:pt idx="140">
                  <c:v>10.228642938544384</c:v>
                </c:pt>
                <c:pt idx="141">
                  <c:v>10.199358468854935</c:v>
                </c:pt>
                <c:pt idx="142">
                  <c:v>10.168824729333906</c:v>
                </c:pt>
                <c:pt idx="143">
                  <c:v>10.13854802309864</c:v>
                </c:pt>
                <c:pt idx="144">
                  <c:v>10.109825088358891</c:v>
                </c:pt>
                <c:pt idx="145">
                  <c:v>10.083322799139705</c:v>
                </c:pt>
                <c:pt idx="146">
                  <c:v>10.058351596451031</c:v>
                </c:pt>
                <c:pt idx="147">
                  <c:v>10.033773826758859</c:v>
                </c:pt>
                <c:pt idx="148">
                  <c:v>10.02168260341462</c:v>
                </c:pt>
                <c:pt idx="149">
                  <c:v>10.001104196084764</c:v>
                </c:pt>
                <c:pt idx="150">
                  <c:v>9.9816502307488957</c:v>
                </c:pt>
                <c:pt idx="151">
                  <c:v>9.9632657589948312</c:v>
                </c:pt>
                <c:pt idx="152">
                  <c:v>9.9476851162844575</c:v>
                </c:pt>
                <c:pt idx="153">
                  <c:v>9.9349933695636405</c:v>
                </c:pt>
                <c:pt idx="154">
                  <c:v>10.086412997587411</c:v>
                </c:pt>
                <c:pt idx="155">
                  <c:v>10.080663696449436</c:v>
                </c:pt>
                <c:pt idx="156">
                  <c:v>10.095156059839349</c:v>
                </c:pt>
                <c:pt idx="157">
                  <c:v>10.076990903497745</c:v>
                </c:pt>
                <c:pt idx="158">
                  <c:v>10.05918003217506</c:v>
                </c:pt>
                <c:pt idx="159">
                  <c:v>10.618299132463159</c:v>
                </c:pt>
                <c:pt idx="160">
                  <c:v>11.625096662632547</c:v>
                </c:pt>
                <c:pt idx="161">
                  <c:v>13.166093932973359</c:v>
                </c:pt>
                <c:pt idx="162">
                  <c:v>13.196061683937616</c:v>
                </c:pt>
                <c:pt idx="163">
                  <c:v>13.169378110881393</c:v>
                </c:pt>
                <c:pt idx="164">
                  <c:v>13.182074671915181</c:v>
                </c:pt>
                <c:pt idx="165">
                  <c:v>13.059662843645</c:v>
                </c:pt>
                <c:pt idx="166">
                  <c:v>12.951764691522628</c:v>
                </c:pt>
                <c:pt idx="167">
                  <c:v>12.968003888855748</c:v>
                </c:pt>
                <c:pt idx="168">
                  <c:v>12.977728035812156</c:v>
                </c:pt>
                <c:pt idx="169">
                  <c:v>12.957492969519448</c:v>
                </c:pt>
                <c:pt idx="170">
                  <c:v>12.913560643021691</c:v>
                </c:pt>
                <c:pt idx="171">
                  <c:v>12.871896245416108</c:v>
                </c:pt>
                <c:pt idx="172">
                  <c:v>12.833566095386537</c:v>
                </c:pt>
                <c:pt idx="173">
                  <c:v>12.797413027587941</c:v>
                </c:pt>
                <c:pt idx="174">
                  <c:v>12.791852802513535</c:v>
                </c:pt>
                <c:pt idx="175">
                  <c:v>12.77783784588072</c:v>
                </c:pt>
                <c:pt idx="176">
                  <c:v>12.882526803182172</c:v>
                </c:pt>
                <c:pt idx="177">
                  <c:v>12.861554627805896</c:v>
                </c:pt>
                <c:pt idx="178">
                  <c:v>12.792346837953962</c:v>
                </c:pt>
                <c:pt idx="179">
                  <c:v>13.177170272725277</c:v>
                </c:pt>
                <c:pt idx="180">
                  <c:v>13.132475038628526</c:v>
                </c:pt>
                <c:pt idx="181">
                  <c:v>14.533026586787914</c:v>
                </c:pt>
                <c:pt idx="182">
                  <c:v>15.009632741943683</c:v>
                </c:pt>
                <c:pt idx="183">
                  <c:v>14.938103786495734</c:v>
                </c:pt>
                <c:pt idx="184">
                  <c:v>14.839603131333702</c:v>
                </c:pt>
                <c:pt idx="185">
                  <c:v>14.726862604870234</c:v>
                </c:pt>
                <c:pt idx="186">
                  <c:v>14.62962516259479</c:v>
                </c:pt>
                <c:pt idx="187">
                  <c:v>14.556691314180405</c:v>
                </c:pt>
                <c:pt idx="188">
                  <c:v>14.498109511269114</c:v>
                </c:pt>
                <c:pt idx="189">
                  <c:v>14.446231698311362</c:v>
                </c:pt>
                <c:pt idx="190">
                  <c:v>14.400706034554188</c:v>
                </c:pt>
                <c:pt idx="191">
                  <c:v>14.35761932109175</c:v>
                </c:pt>
                <c:pt idx="192">
                  <c:v>14.493291711203792</c:v>
                </c:pt>
                <c:pt idx="193">
                  <c:v>14.586770990800746</c:v>
                </c:pt>
                <c:pt idx="194">
                  <c:v>14.545310010809446</c:v>
                </c:pt>
                <c:pt idx="195">
                  <c:v>14.502915565941176</c:v>
                </c:pt>
                <c:pt idx="196">
                  <c:v>14.461705262730826</c:v>
                </c:pt>
                <c:pt idx="197">
                  <c:v>14.423361179621093</c:v>
                </c:pt>
                <c:pt idx="198">
                  <c:v>14.387268379659876</c:v>
                </c:pt>
                <c:pt idx="199">
                  <c:v>14.351893552013841</c:v>
                </c:pt>
                <c:pt idx="200">
                  <c:v>14.319336507586312</c:v>
                </c:pt>
                <c:pt idx="201">
                  <c:v>14.286444246868323</c:v>
                </c:pt>
                <c:pt idx="202">
                  <c:v>14.256407391138303</c:v>
                </c:pt>
                <c:pt idx="203">
                  <c:v>14.258584810915176</c:v>
                </c:pt>
                <c:pt idx="204">
                  <c:v>14.29741167157186</c:v>
                </c:pt>
                <c:pt idx="205">
                  <c:v>14.462681595109123</c:v>
                </c:pt>
                <c:pt idx="206">
                  <c:v>14.43587940908602</c:v>
                </c:pt>
                <c:pt idx="207">
                  <c:v>14.494747466397891</c:v>
                </c:pt>
                <c:pt idx="208">
                  <c:v>14.468907342718946</c:v>
                </c:pt>
                <c:pt idx="209">
                  <c:v>14.456329770156035</c:v>
                </c:pt>
                <c:pt idx="210">
                  <c:v>14.431909721094328</c:v>
                </c:pt>
                <c:pt idx="211">
                  <c:v>14.875540794024092</c:v>
                </c:pt>
                <c:pt idx="212">
                  <c:v>15.089656843322514</c:v>
                </c:pt>
                <c:pt idx="213">
                  <c:v>15.06686480596958</c:v>
                </c:pt>
                <c:pt idx="214">
                  <c:v>15.057416962198449</c:v>
                </c:pt>
                <c:pt idx="215">
                  <c:v>15.060316595487633</c:v>
                </c:pt>
                <c:pt idx="216">
                  <c:v>15.033775283848449</c:v>
                </c:pt>
                <c:pt idx="217">
                  <c:v>15.008298872999456</c:v>
                </c:pt>
                <c:pt idx="218">
                  <c:v>14.983271098343977</c:v>
                </c:pt>
                <c:pt idx="219">
                  <c:v>15.281953344111672</c:v>
                </c:pt>
                <c:pt idx="220">
                  <c:v>15.314135915847817</c:v>
                </c:pt>
                <c:pt idx="221">
                  <c:v>15.355023097184299</c:v>
                </c:pt>
                <c:pt idx="222">
                  <c:v>15.348730823517936</c:v>
                </c:pt>
                <c:pt idx="223">
                  <c:v>15.350432472573743</c:v>
                </c:pt>
                <c:pt idx="224">
                  <c:v>15.644141734177779</c:v>
                </c:pt>
                <c:pt idx="225">
                  <c:v>15.618243833565936</c:v>
                </c:pt>
                <c:pt idx="226">
                  <c:v>15.594956047809681</c:v>
                </c:pt>
                <c:pt idx="227">
                  <c:v>15.572099573773354</c:v>
                </c:pt>
                <c:pt idx="228">
                  <c:v>15.551481959504251</c:v>
                </c:pt>
                <c:pt idx="229">
                  <c:v>15.53440895303387</c:v>
                </c:pt>
                <c:pt idx="230">
                  <c:v>15.515506710287243</c:v>
                </c:pt>
                <c:pt idx="231">
                  <c:v>15.572064895834087</c:v>
                </c:pt>
                <c:pt idx="232">
                  <c:v>15.552424099044483</c:v>
                </c:pt>
                <c:pt idx="233">
                  <c:v>15.533329875833237</c:v>
                </c:pt>
                <c:pt idx="234">
                  <c:v>15.571734258104986</c:v>
                </c:pt>
                <c:pt idx="235">
                  <c:v>16.768320911217778</c:v>
                </c:pt>
                <c:pt idx="236">
                  <c:v>16.831802691856161</c:v>
                </c:pt>
                <c:pt idx="237">
                  <c:v>16.810977035454137</c:v>
                </c:pt>
                <c:pt idx="238">
                  <c:v>16.788403730930881</c:v>
                </c:pt>
                <c:pt idx="239">
                  <c:v>16.761396197993676</c:v>
                </c:pt>
                <c:pt idx="240">
                  <c:v>16.731389978945625</c:v>
                </c:pt>
                <c:pt idx="241">
                  <c:v>16.85293745457496</c:v>
                </c:pt>
                <c:pt idx="242">
                  <c:v>16.945698669850518</c:v>
                </c:pt>
                <c:pt idx="243">
                  <c:v>16.943310184022625</c:v>
                </c:pt>
                <c:pt idx="244">
                  <c:v>16.958995682279379</c:v>
                </c:pt>
                <c:pt idx="245">
                  <c:v>16.967069747335128</c:v>
                </c:pt>
                <c:pt idx="246">
                  <c:v>16.97223954290526</c:v>
                </c:pt>
                <c:pt idx="247">
                  <c:v>16.977859426468232</c:v>
                </c:pt>
                <c:pt idx="248">
                  <c:v>17.303718703625091</c:v>
                </c:pt>
                <c:pt idx="249">
                  <c:v>17.291382690975411</c:v>
                </c:pt>
                <c:pt idx="250">
                  <c:v>17.466446199561403</c:v>
                </c:pt>
                <c:pt idx="251">
                  <c:v>17.44826634357489</c:v>
                </c:pt>
                <c:pt idx="252">
                  <c:v>17.428588625458019</c:v>
                </c:pt>
                <c:pt idx="253">
                  <c:v>17.410430664936726</c:v>
                </c:pt>
                <c:pt idx="254">
                  <c:v>17.411422419386287</c:v>
                </c:pt>
                <c:pt idx="255">
                  <c:v>17.392900714691496</c:v>
                </c:pt>
                <c:pt idx="256">
                  <c:v>17.373652709121924</c:v>
                </c:pt>
                <c:pt idx="257">
                  <c:v>17.609874805092762</c:v>
                </c:pt>
                <c:pt idx="258">
                  <c:v>17.833191335852419</c:v>
                </c:pt>
                <c:pt idx="259">
                  <c:v>17.813293465859068</c:v>
                </c:pt>
                <c:pt idx="260">
                  <c:v>17.793670964997172</c:v>
                </c:pt>
                <c:pt idx="261">
                  <c:v>17.775587616796368</c:v>
                </c:pt>
                <c:pt idx="262">
                  <c:v>17.756631792127443</c:v>
                </c:pt>
                <c:pt idx="263">
                  <c:v>17.738438018562466</c:v>
                </c:pt>
                <c:pt idx="264">
                  <c:v>17.722117835497546</c:v>
                </c:pt>
                <c:pt idx="265">
                  <c:v>17.708564846887349</c:v>
                </c:pt>
                <c:pt idx="266">
                  <c:v>17.846032362980182</c:v>
                </c:pt>
                <c:pt idx="267">
                  <c:v>17.858196623933527</c:v>
                </c:pt>
                <c:pt idx="268">
                  <c:v>17.840023702149715</c:v>
                </c:pt>
                <c:pt idx="269">
                  <c:v>17.884854400139684</c:v>
                </c:pt>
                <c:pt idx="270">
                  <c:v>17.868712647560265</c:v>
                </c:pt>
                <c:pt idx="271">
                  <c:v>17.904316171768802</c:v>
                </c:pt>
                <c:pt idx="272">
                  <c:v>17.888672217161883</c:v>
                </c:pt>
                <c:pt idx="273">
                  <c:v>17.87394913183515</c:v>
                </c:pt>
                <c:pt idx="274">
                  <c:v>17.859682602445861</c:v>
                </c:pt>
                <c:pt idx="275">
                  <c:v>17.960980195849061</c:v>
                </c:pt>
                <c:pt idx="276">
                  <c:v>18.925743430204577</c:v>
                </c:pt>
                <c:pt idx="277">
                  <c:v>19.027702618973535</c:v>
                </c:pt>
                <c:pt idx="278">
                  <c:v>19.026902499316126</c:v>
                </c:pt>
                <c:pt idx="279">
                  <c:v>19.012028401257783</c:v>
                </c:pt>
                <c:pt idx="280">
                  <c:v>19.066525758544493</c:v>
                </c:pt>
                <c:pt idx="281">
                  <c:v>19.121393176287359</c:v>
                </c:pt>
                <c:pt idx="282">
                  <c:v>19.109220700807295</c:v>
                </c:pt>
                <c:pt idx="283">
                  <c:v>19.088170440952563</c:v>
                </c:pt>
                <c:pt idx="284">
                  <c:v>19.068813651909128</c:v>
                </c:pt>
                <c:pt idx="285">
                  <c:v>19.050391258098525</c:v>
                </c:pt>
                <c:pt idx="286">
                  <c:v>19.037674678436051</c:v>
                </c:pt>
                <c:pt idx="287">
                  <c:v>19.901260487771335</c:v>
                </c:pt>
                <c:pt idx="288">
                  <c:v>19.879903248321185</c:v>
                </c:pt>
                <c:pt idx="289">
                  <c:v>19.857461128787534</c:v>
                </c:pt>
                <c:pt idx="290">
                  <c:v>19.834380902597655</c:v>
                </c:pt>
                <c:pt idx="291">
                  <c:v>19.811108808566679</c:v>
                </c:pt>
                <c:pt idx="292">
                  <c:v>19.790058825908904</c:v>
                </c:pt>
                <c:pt idx="293">
                  <c:v>19.770639277751787</c:v>
                </c:pt>
                <c:pt idx="294">
                  <c:v>19.751312504354132</c:v>
                </c:pt>
                <c:pt idx="295">
                  <c:v>19.733501212789538</c:v>
                </c:pt>
                <c:pt idx="296">
                  <c:v>20.274323138447386</c:v>
                </c:pt>
                <c:pt idx="297">
                  <c:v>20.445257004200432</c:v>
                </c:pt>
                <c:pt idx="298">
                  <c:v>21.265302133120361</c:v>
                </c:pt>
                <c:pt idx="299">
                  <c:v>21.239707597461646</c:v>
                </c:pt>
                <c:pt idx="300">
                  <c:v>21.208075848007276</c:v>
                </c:pt>
                <c:pt idx="301">
                  <c:v>21.230996149189895</c:v>
                </c:pt>
                <c:pt idx="302">
                  <c:v>21.181407487084051</c:v>
                </c:pt>
                <c:pt idx="303">
                  <c:v>21.151457277934291</c:v>
                </c:pt>
                <c:pt idx="304">
                  <c:v>21.128811024696617</c:v>
                </c:pt>
                <c:pt idx="305">
                  <c:v>22.201899342092695</c:v>
                </c:pt>
                <c:pt idx="306">
                  <c:v>22.440551131901827</c:v>
                </c:pt>
                <c:pt idx="307">
                  <c:v>22.407370726598845</c:v>
                </c:pt>
                <c:pt idx="308">
                  <c:v>22.360625560258537</c:v>
                </c:pt>
                <c:pt idx="309">
                  <c:v>22.318751511229042</c:v>
                </c:pt>
                <c:pt idx="310">
                  <c:v>22.289336428175083</c:v>
                </c:pt>
                <c:pt idx="311">
                  <c:v>22.265690281245917</c:v>
                </c:pt>
                <c:pt idx="312">
                  <c:v>22.24488355133283</c:v>
                </c:pt>
                <c:pt idx="313">
                  <c:v>22.224422380307541</c:v>
                </c:pt>
                <c:pt idx="314">
                  <c:v>22.204882776099836</c:v>
                </c:pt>
                <c:pt idx="315">
                  <c:v>22.186367999376824</c:v>
                </c:pt>
                <c:pt idx="316">
                  <c:v>22.168756627706852</c:v>
                </c:pt>
                <c:pt idx="317">
                  <c:v>22.154729810696221</c:v>
                </c:pt>
                <c:pt idx="318">
                  <c:v>22.202778996791505</c:v>
                </c:pt>
                <c:pt idx="319">
                  <c:v>23.057050397049792</c:v>
                </c:pt>
                <c:pt idx="320">
                  <c:v>23.070271998982346</c:v>
                </c:pt>
                <c:pt idx="321">
                  <c:v>24.783950576741496</c:v>
                </c:pt>
                <c:pt idx="322">
                  <c:v>25.335581093572141</c:v>
                </c:pt>
                <c:pt idx="323">
                  <c:v>25.278362119061956</c:v>
                </c:pt>
                <c:pt idx="324">
                  <c:v>25.216790765315579</c:v>
                </c:pt>
                <c:pt idx="325">
                  <c:v>25.359413464511498</c:v>
                </c:pt>
                <c:pt idx="326">
                  <c:v>26.154929789751765</c:v>
                </c:pt>
                <c:pt idx="327">
                  <c:v>27.13653071915326</c:v>
                </c:pt>
                <c:pt idx="328">
                  <c:v>27.315233076457268</c:v>
                </c:pt>
                <c:pt idx="329">
                  <c:v>27.201110159472108</c:v>
                </c:pt>
                <c:pt idx="330">
                  <c:v>27.037661567077816</c:v>
                </c:pt>
                <c:pt idx="331">
                  <c:v>26.82321076369259</c:v>
                </c:pt>
                <c:pt idx="332">
                  <c:v>26.625358044132859</c:v>
                </c:pt>
                <c:pt idx="333">
                  <c:v>26.506570026161242</c:v>
                </c:pt>
                <c:pt idx="334">
                  <c:v>26.512461720988874</c:v>
                </c:pt>
                <c:pt idx="335">
                  <c:v>26.476579066580431</c:v>
                </c:pt>
                <c:pt idx="336">
                  <c:v>26.436042624054654</c:v>
                </c:pt>
                <c:pt idx="337">
                  <c:v>26.399906621981089</c:v>
                </c:pt>
                <c:pt idx="338">
                  <c:v>26.383051509262298</c:v>
                </c:pt>
                <c:pt idx="339">
                  <c:v>26.35635817581079</c:v>
                </c:pt>
                <c:pt idx="340">
                  <c:v>26.33484204689778</c:v>
                </c:pt>
                <c:pt idx="341">
                  <c:v>26.348913823292076</c:v>
                </c:pt>
                <c:pt idx="342">
                  <c:v>26.319284615248492</c:v>
                </c:pt>
                <c:pt idx="343">
                  <c:v>26.287092761349705</c:v>
                </c:pt>
                <c:pt idx="344">
                  <c:v>26.254283686690314</c:v>
                </c:pt>
                <c:pt idx="345">
                  <c:v>26.225362304656144</c:v>
                </c:pt>
                <c:pt idx="346">
                  <c:v>26.197197450023005</c:v>
                </c:pt>
                <c:pt idx="347">
                  <c:v>26.168689351165241</c:v>
                </c:pt>
                <c:pt idx="348">
                  <c:v>26.141585063219551</c:v>
                </c:pt>
                <c:pt idx="349">
                  <c:v>26.118451105880272</c:v>
                </c:pt>
                <c:pt idx="350">
                  <c:v>26.098411455525355</c:v>
                </c:pt>
                <c:pt idx="351">
                  <c:v>26.076535650362366</c:v>
                </c:pt>
                <c:pt idx="352">
                  <c:v>26.055776326621078</c:v>
                </c:pt>
                <c:pt idx="353">
                  <c:v>26.032874195718811</c:v>
                </c:pt>
                <c:pt idx="354">
                  <c:v>26.008899001750052</c:v>
                </c:pt>
                <c:pt idx="355">
                  <c:v>25.987799295914495</c:v>
                </c:pt>
                <c:pt idx="356">
                  <c:v>25.972180613654508</c:v>
                </c:pt>
                <c:pt idx="357">
                  <c:v>25.951603002204891</c:v>
                </c:pt>
                <c:pt idx="358">
                  <c:v>25.935059032431781</c:v>
                </c:pt>
                <c:pt idx="359">
                  <c:v>26.151844672848416</c:v>
                </c:pt>
                <c:pt idx="360">
                  <c:v>26.133110544320935</c:v>
                </c:pt>
                <c:pt idx="361">
                  <c:v>26.114784586210121</c:v>
                </c:pt>
                <c:pt idx="362">
                  <c:v>26.095835903624788</c:v>
                </c:pt>
                <c:pt idx="363">
                  <c:v>26.076442472952188</c:v>
                </c:pt>
                <c:pt idx="364">
                  <c:v>26.057358183983983</c:v>
                </c:pt>
                <c:pt idx="365">
                  <c:v>26.03836077688695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259392"/>
        <c:axId val="141316096"/>
      </c:barChart>
      <c:dateAx>
        <c:axId val="8725939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41316096"/>
        <c:crosses val="autoZero"/>
        <c:auto val="1"/>
        <c:lblOffset val="100"/>
        <c:baseTimeUnit val="days"/>
        <c:noMultiLvlLbl val="0"/>
      </c:dateAx>
      <c:valAx>
        <c:axId val="141316096"/>
        <c:scaling>
          <c:orientation val="minMax"/>
          <c:max val="3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259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[WaterBalance2004.xlsx]SanAnRiver05!$E$4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[WaterBalance2004.xlsx]SanAnRiver05!$A$5:$A$369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[WaterBalance2004.xlsx]SanAnRiver05!$E$5:$E$369</c:f>
              <c:numCache>
                <c:formatCode>General</c:formatCode>
                <c:ptCount val="365"/>
                <c:pt idx="0">
                  <c:v>4.6931102362204726E-5</c:v>
                </c:pt>
                <c:pt idx="1">
                  <c:v>3.6293464566929138E-3</c:v>
                </c:pt>
                <c:pt idx="2">
                  <c:v>0.1261720472440945</c:v>
                </c:pt>
                <c:pt idx="3">
                  <c:v>1.136779527559055E-2</c:v>
                </c:pt>
                <c:pt idx="4">
                  <c:v>4.9538582677165351E-4</c:v>
                </c:pt>
                <c:pt idx="5">
                  <c:v>4.9225590551181106E-3</c:v>
                </c:pt>
                <c:pt idx="6">
                  <c:v>5.9341732283464572E-3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0.15546220472440944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8.3433464566929128E-5</c:v>
                </c:pt>
                <c:pt idx="19">
                  <c:v>0</c:v>
                </c:pt>
                <c:pt idx="20">
                  <c:v>0</c:v>
                </c:pt>
                <c:pt idx="21">
                  <c:v>5.631732283464568E-4</c:v>
                </c:pt>
                <c:pt idx="22">
                  <c:v>2.0754015748031497E-3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0.1909212598425197</c:v>
                </c:pt>
                <c:pt idx="27">
                  <c:v>1.1717637795275591</c:v>
                </c:pt>
                <c:pt idx="28">
                  <c:v>0</c:v>
                </c:pt>
                <c:pt idx="29">
                  <c:v>3.3373307086614174E-4</c:v>
                </c:pt>
                <c:pt idx="30">
                  <c:v>2.9989055118110234E-2</c:v>
                </c:pt>
                <c:pt idx="31">
                  <c:v>0.25195787401574804</c:v>
                </c:pt>
                <c:pt idx="32">
                  <c:v>0.15383543307086614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5.9289763779527563E-2</c:v>
                </c:pt>
                <c:pt idx="37">
                  <c:v>0.13391023622047243</c:v>
                </c:pt>
                <c:pt idx="38">
                  <c:v>4.9835826771653546E-2</c:v>
                </c:pt>
                <c:pt idx="39">
                  <c:v>6.1427559055118111E-3</c:v>
                </c:pt>
                <c:pt idx="40">
                  <c:v>1.3818622047244095E-3</c:v>
                </c:pt>
                <c:pt idx="41">
                  <c:v>0</c:v>
                </c:pt>
                <c:pt idx="42">
                  <c:v>9.0212204724409448E-4</c:v>
                </c:pt>
                <c:pt idx="43">
                  <c:v>4.5007086614173228E-2</c:v>
                </c:pt>
                <c:pt idx="44">
                  <c:v>2.6072913385826769E-4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1.0429173228346456E-4</c:v>
                </c:pt>
                <c:pt idx="49">
                  <c:v>6.0749999999999997E-3</c:v>
                </c:pt>
                <c:pt idx="50">
                  <c:v>5.2275984251968499E-2</c:v>
                </c:pt>
                <c:pt idx="51">
                  <c:v>2.4143503937007873E-3</c:v>
                </c:pt>
                <c:pt idx="52">
                  <c:v>1.0533464566929134E-3</c:v>
                </c:pt>
                <c:pt idx="53">
                  <c:v>0</c:v>
                </c:pt>
                <c:pt idx="54">
                  <c:v>1.0129488188976379</c:v>
                </c:pt>
                <c:pt idx="55">
                  <c:v>6.6074015748031498E-2</c:v>
                </c:pt>
                <c:pt idx="56">
                  <c:v>6.7512992125984245E-2</c:v>
                </c:pt>
                <c:pt idx="57">
                  <c:v>0.54234251968503933</c:v>
                </c:pt>
                <c:pt idx="58">
                  <c:v>9.3862598425196851E-5</c:v>
                </c:pt>
                <c:pt idx="59">
                  <c:v>0</c:v>
                </c:pt>
                <c:pt idx="60">
                  <c:v>1.7208110236220471E-3</c:v>
                </c:pt>
                <c:pt idx="61">
                  <c:v>0.31327637795275592</c:v>
                </c:pt>
                <c:pt idx="62">
                  <c:v>0</c:v>
                </c:pt>
                <c:pt idx="63">
                  <c:v>0</c:v>
                </c:pt>
                <c:pt idx="64">
                  <c:v>0.49000787401574797</c:v>
                </c:pt>
                <c:pt idx="65">
                  <c:v>0.19818543307086611</c:v>
                </c:pt>
                <c:pt idx="66">
                  <c:v>0.12913897637795274</c:v>
                </c:pt>
                <c:pt idx="67">
                  <c:v>8.9169291338582664E-4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1.7260275590551182E-3</c:v>
                </c:pt>
                <c:pt idx="74">
                  <c:v>0.27299881889763777</c:v>
                </c:pt>
                <c:pt idx="75">
                  <c:v>9.4968110236220468E-2</c:v>
                </c:pt>
                <c:pt idx="76">
                  <c:v>1.5643740157480315E-5</c:v>
                </c:pt>
                <c:pt idx="77">
                  <c:v>0</c:v>
                </c:pt>
                <c:pt idx="78">
                  <c:v>0.43941732283464568</c:v>
                </c:pt>
                <c:pt idx="79">
                  <c:v>0</c:v>
                </c:pt>
                <c:pt idx="80">
                  <c:v>7.3525590551181102E-4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5.2145669291338581E-6</c:v>
                </c:pt>
                <c:pt idx="85">
                  <c:v>0.232398031496063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2.1682204724409449E-2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9.8299999999999998E-2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6.5672440944881894E-2</c:v>
                </c:pt>
                <c:pt idx="101">
                  <c:v>5.2145669291338574E-4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4.7869685039370075E-3</c:v>
                </c:pt>
                <c:pt idx="107">
                  <c:v>3.8692165354330707E-3</c:v>
                </c:pt>
                <c:pt idx="108">
                  <c:v>1.5800196850393703E-3</c:v>
                </c:pt>
                <c:pt idx="109">
                  <c:v>3.4364094488188975E-3</c:v>
                </c:pt>
                <c:pt idx="110">
                  <c:v>3.8587874015748037E-4</c:v>
                </c:pt>
                <c:pt idx="111">
                  <c:v>2.951452755905512E-3</c:v>
                </c:pt>
                <c:pt idx="112">
                  <c:v>3.9557874015748028E-2</c:v>
                </c:pt>
                <c:pt idx="113">
                  <c:v>3.6502047244094484E-5</c:v>
                </c:pt>
                <c:pt idx="114">
                  <c:v>9.7199606299212607E-3</c:v>
                </c:pt>
                <c:pt idx="115">
                  <c:v>2.5452362204724407E-2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2.5207283464566931E-2</c:v>
                </c:pt>
                <c:pt idx="120">
                  <c:v>4.3432283464566929E-2</c:v>
                </c:pt>
                <c:pt idx="121">
                  <c:v>0</c:v>
                </c:pt>
                <c:pt idx="122">
                  <c:v>6.6746456692913384E-4</c:v>
                </c:pt>
                <c:pt idx="123">
                  <c:v>5.8142519685039369E-2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2.6829015748031496E-2</c:v>
                </c:pt>
                <c:pt idx="128">
                  <c:v>0.91907086614173217</c:v>
                </c:pt>
                <c:pt idx="129">
                  <c:v>2.4195669291338581E-3</c:v>
                </c:pt>
                <c:pt idx="130">
                  <c:v>0</c:v>
                </c:pt>
                <c:pt idx="131">
                  <c:v>7.8218897637795273E-5</c:v>
                </c:pt>
                <c:pt idx="132">
                  <c:v>0</c:v>
                </c:pt>
                <c:pt idx="133">
                  <c:v>1.8981062992125986E-3</c:v>
                </c:pt>
                <c:pt idx="134">
                  <c:v>1.0116299212598425E-3</c:v>
                </c:pt>
                <c:pt idx="135">
                  <c:v>0.44027559055118115</c:v>
                </c:pt>
                <c:pt idx="136">
                  <c:v>0.11385511811023621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5.2145669291338581E-6</c:v>
                </c:pt>
                <c:pt idx="146">
                  <c:v>0.23339409448818899</c:v>
                </c:pt>
                <c:pt idx="147">
                  <c:v>0.1779736220472441</c:v>
                </c:pt>
                <c:pt idx="148">
                  <c:v>0.89352755905511805</c:v>
                </c:pt>
                <c:pt idx="149">
                  <c:v>0.25863267716535432</c:v>
                </c:pt>
                <c:pt idx="150">
                  <c:v>3.7544960629921258E-4</c:v>
                </c:pt>
                <c:pt idx="151">
                  <c:v>0.77172047244094499</c:v>
                </c:pt>
                <c:pt idx="152">
                  <c:v>6.4838188976377956E-2</c:v>
                </c:pt>
                <c:pt idx="153">
                  <c:v>7.3003937007874007E-5</c:v>
                </c:pt>
                <c:pt idx="154">
                  <c:v>9.0733858267716535E-4</c:v>
                </c:pt>
                <c:pt idx="155">
                  <c:v>3.9458661417322835E-2</c:v>
                </c:pt>
                <c:pt idx="156">
                  <c:v>5.5378740157480321E-3</c:v>
                </c:pt>
                <c:pt idx="157">
                  <c:v>2.5551456692913383E-4</c:v>
                </c:pt>
                <c:pt idx="158">
                  <c:v>4.1716535433070865E-5</c:v>
                </c:pt>
                <c:pt idx="159">
                  <c:v>1.1524212598425197E-3</c:v>
                </c:pt>
                <c:pt idx="160">
                  <c:v>1.6165196850393698E-4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1.4079370078740158E-4</c:v>
                </c:pt>
                <c:pt idx="166">
                  <c:v>5.7360236220472436E-5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2.0858307086614173E-5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7.6654330708661412E-3</c:v>
                </c:pt>
                <c:pt idx="177">
                  <c:v>1.8772480314960629E-4</c:v>
                </c:pt>
                <c:pt idx="178">
                  <c:v>4.1716535433070865E-5</c:v>
                </c:pt>
                <c:pt idx="179">
                  <c:v>7.9783070866141722E-4</c:v>
                </c:pt>
                <c:pt idx="180">
                  <c:v>3.128748031496063E-5</c:v>
                </c:pt>
                <c:pt idx="181">
                  <c:v>2.3726338582677167E-3</c:v>
                </c:pt>
                <c:pt idx="182">
                  <c:v>4.2759448818897639E-4</c:v>
                </c:pt>
                <c:pt idx="183">
                  <c:v>1.2515000000000001E-4</c:v>
                </c:pt>
                <c:pt idx="184">
                  <c:v>2.763728346456693E-4</c:v>
                </c:pt>
                <c:pt idx="185">
                  <c:v>0</c:v>
                </c:pt>
                <c:pt idx="186">
                  <c:v>0</c:v>
                </c:pt>
                <c:pt idx="187">
                  <c:v>3.4833385826771655E-3</c:v>
                </c:pt>
                <c:pt idx="188">
                  <c:v>1.330759842519685E-2</c:v>
                </c:pt>
                <c:pt idx="189">
                  <c:v>5.3710236220472446E-4</c:v>
                </c:pt>
                <c:pt idx="190">
                  <c:v>3.1913228346456689E-3</c:v>
                </c:pt>
                <c:pt idx="191">
                  <c:v>1.0585590551181101E-3</c:v>
                </c:pt>
                <c:pt idx="192">
                  <c:v>3.0140275590551178E-2</c:v>
                </c:pt>
                <c:pt idx="193">
                  <c:v>1.8699488188976376E-2</c:v>
                </c:pt>
                <c:pt idx="194">
                  <c:v>2.1082559055118109E-2</c:v>
                </c:pt>
                <c:pt idx="195">
                  <c:v>0.32386181102362199</c:v>
                </c:pt>
                <c:pt idx="196">
                  <c:v>0.55192519685039376</c:v>
                </c:pt>
                <c:pt idx="197">
                  <c:v>0.4539173228346457</c:v>
                </c:pt>
                <c:pt idx="198">
                  <c:v>0.24527283464566929</c:v>
                </c:pt>
                <c:pt idx="199">
                  <c:v>0.12110866141732284</c:v>
                </c:pt>
                <c:pt idx="200">
                  <c:v>1.5529015748031495E-2</c:v>
                </c:pt>
                <c:pt idx="201">
                  <c:v>0.18108149606299212</c:v>
                </c:pt>
                <c:pt idx="202">
                  <c:v>0.12722007874015748</c:v>
                </c:pt>
                <c:pt idx="203">
                  <c:v>2.7981417322834646E-2</c:v>
                </c:pt>
                <c:pt idx="204">
                  <c:v>2.4956968503937006E-2</c:v>
                </c:pt>
                <c:pt idx="205">
                  <c:v>7.1257086614173237E-2</c:v>
                </c:pt>
                <c:pt idx="206">
                  <c:v>0</c:v>
                </c:pt>
                <c:pt idx="207">
                  <c:v>0</c:v>
                </c:pt>
                <c:pt idx="208">
                  <c:v>0.2426291338582677</c:v>
                </c:pt>
                <c:pt idx="209">
                  <c:v>6.6777952755905506E-2</c:v>
                </c:pt>
                <c:pt idx="210">
                  <c:v>3.6319566929133858E-2</c:v>
                </c:pt>
                <c:pt idx="211">
                  <c:v>0.11752086614173229</c:v>
                </c:pt>
                <c:pt idx="212">
                  <c:v>8.2390551181102368E-4</c:v>
                </c:pt>
                <c:pt idx="213">
                  <c:v>6.9666929133858271E-3</c:v>
                </c:pt>
                <c:pt idx="214">
                  <c:v>1.1221771653543306E-2</c:v>
                </c:pt>
                <c:pt idx="215">
                  <c:v>5.4127165354330709E-3</c:v>
                </c:pt>
                <c:pt idx="216">
                  <c:v>2.4075708661417325E-2</c:v>
                </c:pt>
                <c:pt idx="217">
                  <c:v>0.15356929133858266</c:v>
                </c:pt>
                <c:pt idx="218">
                  <c:v>2.55305905511811E-2</c:v>
                </c:pt>
                <c:pt idx="219">
                  <c:v>1.6060905511811024E-3</c:v>
                </c:pt>
                <c:pt idx="220">
                  <c:v>7.593464566929134E-2</c:v>
                </c:pt>
                <c:pt idx="221">
                  <c:v>0.12455551181102363</c:v>
                </c:pt>
                <c:pt idx="222">
                  <c:v>0.64749606299212603</c:v>
                </c:pt>
                <c:pt idx="223">
                  <c:v>0</c:v>
                </c:pt>
                <c:pt idx="224">
                  <c:v>7.3003937007874007E-5</c:v>
                </c:pt>
                <c:pt idx="225">
                  <c:v>4.9710629921259845E-2</c:v>
                </c:pt>
                <c:pt idx="226">
                  <c:v>1.8991496062992125E-2</c:v>
                </c:pt>
                <c:pt idx="227">
                  <c:v>1.8052874015748031E-2</c:v>
                </c:pt>
                <c:pt idx="228">
                  <c:v>1.3849921259842518E-2</c:v>
                </c:pt>
                <c:pt idx="229">
                  <c:v>8.0930314960629916E-3</c:v>
                </c:pt>
                <c:pt idx="230">
                  <c:v>2.5238582677165355E-3</c:v>
                </c:pt>
                <c:pt idx="231">
                  <c:v>5.2818503937007877E-2</c:v>
                </c:pt>
                <c:pt idx="232">
                  <c:v>3.128748031496063E-5</c:v>
                </c:pt>
                <c:pt idx="233">
                  <c:v>1.0204921259842521E-2</c:v>
                </c:pt>
                <c:pt idx="234">
                  <c:v>1.7312401574803148E-3</c:v>
                </c:pt>
                <c:pt idx="235">
                  <c:v>8.3433464566929131E-4</c:v>
                </c:pt>
                <c:pt idx="236">
                  <c:v>3.2851850393700787E-4</c:v>
                </c:pt>
                <c:pt idx="237">
                  <c:v>9.2037401574803154E-3</c:v>
                </c:pt>
                <c:pt idx="238">
                  <c:v>0</c:v>
                </c:pt>
                <c:pt idx="239">
                  <c:v>3.6262204724409448E-2</c:v>
                </c:pt>
                <c:pt idx="240">
                  <c:v>5.7835039370078743E-2</c:v>
                </c:pt>
                <c:pt idx="241">
                  <c:v>6.217874015748031E-2</c:v>
                </c:pt>
                <c:pt idx="242">
                  <c:v>8.4111023622047247E-3</c:v>
                </c:pt>
                <c:pt idx="243">
                  <c:v>1.0538661417322834E-2</c:v>
                </c:pt>
                <c:pt idx="244">
                  <c:v>2.0394212598425193E-2</c:v>
                </c:pt>
                <c:pt idx="245">
                  <c:v>0.16598543307086613</c:v>
                </c:pt>
                <c:pt idx="246">
                  <c:v>9.1020472440944883E-2</c:v>
                </c:pt>
                <c:pt idx="247">
                  <c:v>4.2238188976377952E-4</c:v>
                </c:pt>
                <c:pt idx="248">
                  <c:v>0</c:v>
                </c:pt>
                <c:pt idx="249">
                  <c:v>1.6102637795275588E-2</c:v>
                </c:pt>
                <c:pt idx="250">
                  <c:v>0</c:v>
                </c:pt>
                <c:pt idx="251">
                  <c:v>6.7789370078740157E-4</c:v>
                </c:pt>
                <c:pt idx="252">
                  <c:v>2.0858307086614173E-5</c:v>
                </c:pt>
                <c:pt idx="253">
                  <c:v>0.1713771653543307</c:v>
                </c:pt>
                <c:pt idx="254">
                  <c:v>0.58159448818897641</c:v>
                </c:pt>
                <c:pt idx="255">
                  <c:v>0.1068728346456693</c:v>
                </c:pt>
                <c:pt idx="256">
                  <c:v>2.6072913385826769E-4</c:v>
                </c:pt>
                <c:pt idx="257">
                  <c:v>4.9016929133858264E-4</c:v>
                </c:pt>
                <c:pt idx="258">
                  <c:v>1.2515000000000001E-4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2.9723110236220472E-4</c:v>
                </c:pt>
                <c:pt idx="271">
                  <c:v>1.2723582677165353E-3</c:v>
                </c:pt>
                <c:pt idx="272">
                  <c:v>3.650204724409449E-4</c:v>
                </c:pt>
                <c:pt idx="273">
                  <c:v>0</c:v>
                </c:pt>
                <c:pt idx="274">
                  <c:v>1.5643740157480315E-5</c:v>
                </c:pt>
                <c:pt idx="275">
                  <c:v>1.3641338582677165E-2</c:v>
                </c:pt>
                <c:pt idx="276">
                  <c:v>4.8078346456692919E-3</c:v>
                </c:pt>
                <c:pt idx="277">
                  <c:v>2.0832244094488188E-2</c:v>
                </c:pt>
                <c:pt idx="278">
                  <c:v>1.0929763779527557E-2</c:v>
                </c:pt>
                <c:pt idx="279">
                  <c:v>3.4937677165354335E-4</c:v>
                </c:pt>
                <c:pt idx="280">
                  <c:v>2.8831417322834646E-2</c:v>
                </c:pt>
                <c:pt idx="281">
                  <c:v>0</c:v>
                </c:pt>
                <c:pt idx="282">
                  <c:v>0.39743307086614171</c:v>
                </c:pt>
                <c:pt idx="283">
                  <c:v>2.2328818897637794E-2</c:v>
                </c:pt>
                <c:pt idx="284">
                  <c:v>0.6716062992125984</c:v>
                </c:pt>
                <c:pt idx="285">
                  <c:v>3.6084881889763779E-3</c:v>
                </c:pt>
                <c:pt idx="286">
                  <c:v>3.5777244094488188E-2</c:v>
                </c:pt>
                <c:pt idx="287">
                  <c:v>0</c:v>
                </c:pt>
                <c:pt idx="288">
                  <c:v>3.128748031496063E-5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7.9490944881889763E-2</c:v>
                </c:pt>
                <c:pt idx="297">
                  <c:v>2.9775236220472442E-3</c:v>
                </c:pt>
                <c:pt idx="298">
                  <c:v>0</c:v>
                </c:pt>
                <c:pt idx="299">
                  <c:v>1.5643740157480315E-5</c:v>
                </c:pt>
                <c:pt idx="300">
                  <c:v>0.1259476377952756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0.14109606299212599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1.039267716535433E-2</c:v>
                </c:pt>
                <c:pt idx="312">
                  <c:v>2.0180433070866141E-3</c:v>
                </c:pt>
                <c:pt idx="313">
                  <c:v>0</c:v>
                </c:pt>
                <c:pt idx="314">
                  <c:v>1.0481299212598426E-3</c:v>
                </c:pt>
                <c:pt idx="315">
                  <c:v>0</c:v>
                </c:pt>
                <c:pt idx="316">
                  <c:v>0</c:v>
                </c:pt>
                <c:pt idx="317">
                  <c:v>4.015236220472441E-4</c:v>
                </c:pt>
                <c:pt idx="318">
                  <c:v>0</c:v>
                </c:pt>
                <c:pt idx="319">
                  <c:v>8.5779921259842504E-3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8.1086614173228339E-3</c:v>
                </c:pt>
                <c:pt idx="324">
                  <c:v>5.2145669291338581E-6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0.22006574803149606</c:v>
                </c:pt>
                <c:pt idx="330">
                  <c:v>0.30208070866141734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1.3557913385826772E-4</c:v>
                </c:pt>
                <c:pt idx="336">
                  <c:v>0</c:v>
                </c:pt>
                <c:pt idx="337">
                  <c:v>0</c:v>
                </c:pt>
                <c:pt idx="338">
                  <c:v>6.4921653543307091E-3</c:v>
                </c:pt>
                <c:pt idx="339">
                  <c:v>0</c:v>
                </c:pt>
                <c:pt idx="340">
                  <c:v>2.0858307086614173E-5</c:v>
                </c:pt>
                <c:pt idx="341">
                  <c:v>4.0673622047244097E-2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1.032488188976378E-3</c:v>
                </c:pt>
                <c:pt idx="348">
                  <c:v>6.1135826771653544E-2</c:v>
                </c:pt>
                <c:pt idx="349">
                  <c:v>0</c:v>
                </c:pt>
                <c:pt idx="350">
                  <c:v>0.12359094488188976</c:v>
                </c:pt>
                <c:pt idx="351">
                  <c:v>1.4235787401574802E-3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811712"/>
        <c:axId val="77813632"/>
      </c:barChart>
      <c:dateAx>
        <c:axId val="7781171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77813632"/>
        <c:crosses val="autoZero"/>
        <c:auto val="1"/>
        <c:lblOffset val="100"/>
        <c:baseTimeUnit val="days"/>
        <c:noMultiLvlLbl val="0"/>
      </c:dateAx>
      <c:valAx>
        <c:axId val="77813632"/>
        <c:scaling>
          <c:orientation val="minMax"/>
          <c:max val="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811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[WaterBalance2004.xlsx]SanAnRiver05!$J$4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[WaterBalance2004.xlsx]SanAnRiver05!$A$5:$A$369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[WaterBalance2004.xlsx]SanAnRiver05!$J$5:$J$369</c:f>
              <c:numCache>
                <c:formatCode>General</c:formatCode>
                <c:ptCount val="365"/>
                <c:pt idx="1">
                  <c:v>2.8634041575721207E-3</c:v>
                </c:pt>
                <c:pt idx="2">
                  <c:v>2.8634041575721207E-3</c:v>
                </c:pt>
                <c:pt idx="3">
                  <c:v>2.8634041575721207E-3</c:v>
                </c:pt>
                <c:pt idx="4">
                  <c:v>2.9092186240932743E-3</c:v>
                </c:pt>
                <c:pt idx="5">
                  <c:v>3.0466620236567366E-3</c:v>
                </c:pt>
                <c:pt idx="6">
                  <c:v>3.0466620236567366E-3</c:v>
                </c:pt>
                <c:pt idx="7">
                  <c:v>2.9206722407235631E-3</c:v>
                </c:pt>
                <c:pt idx="8">
                  <c:v>2.8519505409418319E-3</c:v>
                </c:pt>
                <c:pt idx="9">
                  <c:v>2.7832288411601012E-3</c:v>
                </c:pt>
                <c:pt idx="10">
                  <c:v>2.7488679912692359E-3</c:v>
                </c:pt>
                <c:pt idx="11">
                  <c:v>2.7374143746389471E-3</c:v>
                </c:pt>
                <c:pt idx="12">
                  <c:v>2.7145071413783705E-3</c:v>
                </c:pt>
                <c:pt idx="13">
                  <c:v>2.6915999081177935E-3</c:v>
                </c:pt>
                <c:pt idx="14">
                  <c:v>2.6572390582269281E-3</c:v>
                </c:pt>
                <c:pt idx="15">
                  <c:v>2.5999709750754857E-3</c:v>
                </c:pt>
                <c:pt idx="16">
                  <c:v>2.5541565085543316E-3</c:v>
                </c:pt>
                <c:pt idx="17">
                  <c:v>2.531249275293755E-3</c:v>
                </c:pt>
                <c:pt idx="18">
                  <c:v>2.4968884254028892E-3</c:v>
                </c:pt>
                <c:pt idx="19">
                  <c:v>2.4625275755120234E-3</c:v>
                </c:pt>
                <c:pt idx="20">
                  <c:v>2.4396203422514468E-3</c:v>
                </c:pt>
                <c:pt idx="21">
                  <c:v>2.4167131089908697E-3</c:v>
                </c:pt>
                <c:pt idx="22">
                  <c:v>2.3938058757302927E-3</c:v>
                </c:pt>
                <c:pt idx="23">
                  <c:v>2.3594450258394278E-3</c:v>
                </c:pt>
                <c:pt idx="24">
                  <c:v>2.3090491126661582E-3</c:v>
                </c:pt>
                <c:pt idx="25">
                  <c:v>2.2632346461450041E-3</c:v>
                </c:pt>
                <c:pt idx="26">
                  <c:v>2.2529263911777444E-3</c:v>
                </c:pt>
                <c:pt idx="27">
                  <c:v>2.8714216892133226E-3</c:v>
                </c:pt>
                <c:pt idx="28">
                  <c:v>3.390270522565391E-3</c:v>
                </c:pt>
                <c:pt idx="29">
                  <c:v>4.4325496359216426E-3</c:v>
                </c:pt>
                <c:pt idx="30">
                  <c:v>5.1884883335206831E-3</c:v>
                </c:pt>
                <c:pt idx="31">
                  <c:v>4.2149309199461613E-3</c:v>
                </c:pt>
                <c:pt idx="32">
                  <c:v>3.5048066888682754E-3</c:v>
                </c:pt>
                <c:pt idx="33">
                  <c:v>3.6537037050620265E-3</c:v>
                </c:pt>
                <c:pt idx="34">
                  <c:v>4.2721990030976037E-3</c:v>
                </c:pt>
                <c:pt idx="35">
                  <c:v>4.3409207028793353E-3</c:v>
                </c:pt>
                <c:pt idx="36">
                  <c:v>3.6880645549528914E-3</c:v>
                </c:pt>
                <c:pt idx="37">
                  <c:v>3.161198189959621E-3</c:v>
                </c:pt>
                <c:pt idx="38">
                  <c:v>2.9321258573538518E-3</c:v>
                </c:pt>
                <c:pt idx="39">
                  <c:v>2.9321258573538518E-3</c:v>
                </c:pt>
                <c:pt idx="40">
                  <c:v>3.2642807396322179E-3</c:v>
                </c:pt>
                <c:pt idx="41">
                  <c:v>3.4131777558259677E-3</c:v>
                </c:pt>
                <c:pt idx="42">
                  <c:v>3.184105423220198E-3</c:v>
                </c:pt>
                <c:pt idx="43">
                  <c:v>2.9893939405052938E-3</c:v>
                </c:pt>
                <c:pt idx="44">
                  <c:v>2.8634041575721207E-3</c:v>
                </c:pt>
                <c:pt idx="45">
                  <c:v>2.7832288411601012E-3</c:v>
                </c:pt>
                <c:pt idx="46">
                  <c:v>2.7374143746389471E-3</c:v>
                </c:pt>
                <c:pt idx="47">
                  <c:v>2.7145071413783705E-3</c:v>
                </c:pt>
                <c:pt idx="48">
                  <c:v>2.6801462914875047E-3</c:v>
                </c:pt>
                <c:pt idx="49">
                  <c:v>2.6457854415966394E-3</c:v>
                </c:pt>
                <c:pt idx="50">
                  <c:v>2.611424591705774E-3</c:v>
                </c:pt>
                <c:pt idx="51">
                  <c:v>2.5770637418149086E-3</c:v>
                </c:pt>
                <c:pt idx="52">
                  <c:v>2.5541565085543316E-3</c:v>
                </c:pt>
                <c:pt idx="53">
                  <c:v>2.5541565085543316E-3</c:v>
                </c:pt>
                <c:pt idx="54">
                  <c:v>2.5999709750754857E-3</c:v>
                </c:pt>
                <c:pt idx="55">
                  <c:v>3.9400441208192385E-3</c:v>
                </c:pt>
                <c:pt idx="56">
                  <c:v>7.0096133777365508E-3</c:v>
                </c:pt>
                <c:pt idx="57">
                  <c:v>7.6052014425115524E-3</c:v>
                </c:pt>
                <c:pt idx="58">
                  <c:v>6.3911180797009727E-3</c:v>
                </c:pt>
                <c:pt idx="59">
                  <c:v>6.7003657287187622E-3</c:v>
                </c:pt>
                <c:pt idx="60">
                  <c:v>6.4598397794827043E-3</c:v>
                </c:pt>
                <c:pt idx="61">
                  <c:v>5.1541274836298173E-3</c:v>
                </c:pt>
                <c:pt idx="62">
                  <c:v>4.1118483702735648E-3</c:v>
                </c:pt>
                <c:pt idx="63">
                  <c:v>3.9285905041889493E-3</c:v>
                </c:pt>
                <c:pt idx="64">
                  <c:v>4.6845292017879897E-3</c:v>
                </c:pt>
                <c:pt idx="65">
                  <c:v>5.6924474652533755E-3</c:v>
                </c:pt>
                <c:pt idx="66">
                  <c:v>7.3646754932754945E-3</c:v>
                </c:pt>
                <c:pt idx="67">
                  <c:v>8.5787588560860724E-3</c:v>
                </c:pt>
                <c:pt idx="68">
                  <c:v>7.7884593085961679E-3</c:v>
                </c:pt>
                <c:pt idx="69">
                  <c:v>6.0360559641620308E-3</c:v>
                </c:pt>
                <c:pt idx="70">
                  <c:v>4.6043538853759699E-3</c:v>
                </c:pt>
                <c:pt idx="71">
                  <c:v>4.0316730538615458E-3</c:v>
                </c:pt>
                <c:pt idx="72">
                  <c:v>3.7567862547346221E-3</c:v>
                </c:pt>
                <c:pt idx="73">
                  <c:v>3.5620747720197183E-3</c:v>
                </c:pt>
                <c:pt idx="74">
                  <c:v>3.4475386057168335E-3</c:v>
                </c:pt>
                <c:pt idx="75">
                  <c:v>3.4017241391956794E-3</c:v>
                </c:pt>
                <c:pt idx="76">
                  <c:v>3.344456056044237E-3</c:v>
                </c:pt>
                <c:pt idx="77">
                  <c:v>3.344456056044237E-3</c:v>
                </c:pt>
                <c:pt idx="78">
                  <c:v>4.2492917698370271E-3</c:v>
                </c:pt>
                <c:pt idx="79">
                  <c:v>8.819284805322132E-3</c:v>
                </c:pt>
                <c:pt idx="80">
                  <c:v>9.1858005374913631E-3</c:v>
                </c:pt>
                <c:pt idx="81">
                  <c:v>4.856333451242317E-3</c:v>
                </c:pt>
                <c:pt idx="82">
                  <c:v>3.6422500884317377E-3</c:v>
                </c:pt>
                <c:pt idx="83">
                  <c:v>3.3100952061533712E-3</c:v>
                </c:pt>
                <c:pt idx="84">
                  <c:v>3.1382909566990439E-3</c:v>
                </c:pt>
                <c:pt idx="85">
                  <c:v>3.0237547903961591E-3</c:v>
                </c:pt>
                <c:pt idx="86">
                  <c:v>2.9092186240932743E-3</c:v>
                </c:pt>
                <c:pt idx="87">
                  <c:v>2.897765007462986E-3</c:v>
                </c:pt>
                <c:pt idx="88">
                  <c:v>2.977940323875005E-3</c:v>
                </c:pt>
                <c:pt idx="89">
                  <c:v>2.9435794739841401E-3</c:v>
                </c:pt>
                <c:pt idx="90">
                  <c:v>2.8404969243115436E-3</c:v>
                </c:pt>
                <c:pt idx="91">
                  <c:v>2.7374143746389471E-3</c:v>
                </c:pt>
                <c:pt idx="92">
                  <c:v>2.6343318249663506E-3</c:v>
                </c:pt>
                <c:pt idx="93">
                  <c:v>2.5541565085543316E-3</c:v>
                </c:pt>
                <c:pt idx="94">
                  <c:v>2.4968884254028892E-3</c:v>
                </c:pt>
                <c:pt idx="95">
                  <c:v>2.4625275755120234E-3</c:v>
                </c:pt>
                <c:pt idx="96">
                  <c:v>2.4167131089908697E-3</c:v>
                </c:pt>
                <c:pt idx="97">
                  <c:v>2.3594450258394278E-3</c:v>
                </c:pt>
                <c:pt idx="98">
                  <c:v>2.325084175948562E-3</c:v>
                </c:pt>
                <c:pt idx="99">
                  <c:v>2.2930140493837544E-3</c:v>
                </c:pt>
                <c:pt idx="100">
                  <c:v>2.2529263911777444E-3</c:v>
                </c:pt>
                <c:pt idx="101">
                  <c:v>2.2094026479826485E-3</c:v>
                </c:pt>
                <c:pt idx="102">
                  <c:v>2.1693149897766386E-3</c:v>
                </c:pt>
                <c:pt idx="103">
                  <c:v>2.1521345648312057E-3</c:v>
                </c:pt>
                <c:pt idx="104">
                  <c:v>2.1040293749839943E-3</c:v>
                </c:pt>
                <c:pt idx="105">
                  <c:v>2.0238540585719748E-3</c:v>
                </c:pt>
                <c:pt idx="106">
                  <c:v>1.9642952520944747E-3</c:v>
                </c:pt>
                <c:pt idx="107">
                  <c:v>1.9116086155951477E-3</c:v>
                </c:pt>
                <c:pt idx="108">
                  <c:v>1.8600673407588497E-3</c:v>
                </c:pt>
                <c:pt idx="109">
                  <c:v>1.8211250442158689E-3</c:v>
                </c:pt>
                <c:pt idx="110">
                  <c:v>1.8073807042595226E-3</c:v>
                </c:pt>
                <c:pt idx="111">
                  <c:v>1.8027992576074071E-3</c:v>
                </c:pt>
                <c:pt idx="112">
                  <c:v>1.7913456409771186E-3</c:v>
                </c:pt>
                <c:pt idx="113">
                  <c:v>1.7695837693795704E-3</c:v>
                </c:pt>
                <c:pt idx="114">
                  <c:v>1.7478218977820224E-3</c:v>
                </c:pt>
                <c:pt idx="115">
                  <c:v>1.7375136428147628E-3</c:v>
                </c:pt>
                <c:pt idx="116">
                  <c:v>1.7077342395760125E-3</c:v>
                </c:pt>
                <c:pt idx="117">
                  <c:v>1.6779548363372626E-3</c:v>
                </c:pt>
                <c:pt idx="118">
                  <c:v>1.6550476030766856E-3</c:v>
                </c:pt>
                <c:pt idx="119">
                  <c:v>1.6126692215446183E-3</c:v>
                </c:pt>
                <c:pt idx="120">
                  <c:v>1.6092331365555319E-3</c:v>
                </c:pt>
                <c:pt idx="121">
                  <c:v>1.6722280280221185E-3</c:v>
                </c:pt>
                <c:pt idx="122">
                  <c:v>1.6974259846087531E-3</c:v>
                </c:pt>
                <c:pt idx="123">
                  <c:v>1.6779548363372626E-3</c:v>
                </c:pt>
                <c:pt idx="124">
                  <c:v>1.6687919430330321E-3</c:v>
                </c:pt>
                <c:pt idx="125">
                  <c:v>1.6607744113918297E-3</c:v>
                </c:pt>
                <c:pt idx="126">
                  <c:v>1.6813909213263493E-3</c:v>
                </c:pt>
                <c:pt idx="127">
                  <c:v>1.7031527929238974E-3</c:v>
                </c:pt>
                <c:pt idx="128">
                  <c:v>3.0054290037876976E-3</c:v>
                </c:pt>
                <c:pt idx="129">
                  <c:v>3.6880645549528914E-3</c:v>
                </c:pt>
                <c:pt idx="130">
                  <c:v>2.6915999081177935E-3</c:v>
                </c:pt>
                <c:pt idx="131">
                  <c:v>2.325084175948562E-3</c:v>
                </c:pt>
                <c:pt idx="132">
                  <c:v>2.1441170331900038E-3</c:v>
                </c:pt>
                <c:pt idx="133">
                  <c:v>1.8669395107370227E-3</c:v>
                </c:pt>
                <c:pt idx="134">
                  <c:v>1.7844734709989455E-3</c:v>
                </c:pt>
                <c:pt idx="135">
                  <c:v>1.8394508308243302E-3</c:v>
                </c:pt>
                <c:pt idx="136">
                  <c:v>1.8909921056606284E-3</c:v>
                </c:pt>
                <c:pt idx="137">
                  <c:v>1.8818292123563979E-3</c:v>
                </c:pt>
                <c:pt idx="138">
                  <c:v>1.9826210387029362E-3</c:v>
                </c:pt>
                <c:pt idx="139">
                  <c:v>1.9654406137575037E-3</c:v>
                </c:pt>
                <c:pt idx="140">
                  <c:v>1.7581301527492821E-3</c:v>
                </c:pt>
                <c:pt idx="141">
                  <c:v>1.5989248815882723E-3</c:v>
                </c:pt>
                <c:pt idx="142">
                  <c:v>1.5027145018938488E-3</c:v>
                </c:pt>
                <c:pt idx="143">
                  <c:v>1.4717897369920701E-3</c:v>
                </c:pt>
                <c:pt idx="144">
                  <c:v>1.4775165453072142E-3</c:v>
                </c:pt>
                <c:pt idx="145">
                  <c:v>1.4706443753290412E-3</c:v>
                </c:pt>
                <c:pt idx="146">
                  <c:v>1.4133762921775988E-3</c:v>
                </c:pt>
                <c:pt idx="147">
                  <c:v>1.343509230732839E-3</c:v>
                </c:pt>
                <c:pt idx="148">
                  <c:v>1.486679438611445E-3</c:v>
                </c:pt>
                <c:pt idx="149">
                  <c:v>2.0020921869744268E-3</c:v>
                </c:pt>
                <c:pt idx="150">
                  <c:v>2.7488679912692359E-3</c:v>
                </c:pt>
                <c:pt idx="151">
                  <c:v>3.4589922223471218E-3</c:v>
                </c:pt>
                <c:pt idx="152">
                  <c:v>3.344456056044237E-3</c:v>
                </c:pt>
                <c:pt idx="153">
                  <c:v>2.8519505409418319E-3</c:v>
                </c:pt>
                <c:pt idx="154">
                  <c:v>3.4818994556076984E-3</c:v>
                </c:pt>
                <c:pt idx="155">
                  <c:v>3.5620747720197183E-3</c:v>
                </c:pt>
                <c:pt idx="156">
                  <c:v>2.6457854415966394E-3</c:v>
                </c:pt>
                <c:pt idx="157">
                  <c:v>2.2552171145038022E-3</c:v>
                </c:pt>
                <c:pt idx="158">
                  <c:v>2.0547788234737538E-3</c:v>
                </c:pt>
                <c:pt idx="159">
                  <c:v>1.9356612105187535E-3</c:v>
                </c:pt>
                <c:pt idx="160">
                  <c:v>1.8841199356824554E-3</c:v>
                </c:pt>
                <c:pt idx="161">
                  <c:v>1.8314332991831283E-3</c:v>
                </c:pt>
                <c:pt idx="162">
                  <c:v>1.8073807042595226E-3</c:v>
                </c:pt>
                <c:pt idx="163">
                  <c:v>1.7902002793140899E-3</c:v>
                </c:pt>
                <c:pt idx="164">
                  <c:v>1.7455311744559647E-3</c:v>
                </c:pt>
                <c:pt idx="165">
                  <c:v>1.6779548363372626E-3</c:v>
                </c:pt>
                <c:pt idx="166">
                  <c:v>1.613814583207647E-3</c:v>
                </c:pt>
                <c:pt idx="167">
                  <c:v>1.5462382450889454E-3</c:v>
                </c:pt>
                <c:pt idx="168">
                  <c:v>1.4546093120466372E-3</c:v>
                </c:pt>
                <c:pt idx="169">
                  <c:v>1.3687071873194736E-3</c:v>
                </c:pt>
                <c:pt idx="170">
                  <c:v>1.2942586792225985E-3</c:v>
                </c:pt>
                <c:pt idx="171">
                  <c:v>1.1751410662675984E-3</c:v>
                </c:pt>
                <c:pt idx="172">
                  <c:v>1.0560234533125981E-3</c:v>
                </c:pt>
                <c:pt idx="173">
                  <c:v>1.0376976667041365E-3</c:v>
                </c:pt>
                <c:pt idx="174">
                  <c:v>1.0583141766386558E-3</c:v>
                </c:pt>
                <c:pt idx="175">
                  <c:v>1.0434244750192807E-3</c:v>
                </c:pt>
                <c:pt idx="176">
                  <c:v>1.0147904334435595E-3</c:v>
                </c:pt>
                <c:pt idx="177">
                  <c:v>9.5981307361817482E-4</c:v>
                </c:pt>
                <c:pt idx="178">
                  <c:v>9.0369035212976129E-4</c:v>
                </c:pt>
                <c:pt idx="179">
                  <c:v>8.8536456552129974E-4</c:v>
                </c:pt>
                <c:pt idx="180">
                  <c:v>8.7047486390192459E-4</c:v>
                </c:pt>
                <c:pt idx="181">
                  <c:v>8.6016660893466505E-4</c:v>
                </c:pt>
                <c:pt idx="182">
                  <c:v>8.5558516228254966E-4</c:v>
                </c:pt>
                <c:pt idx="183">
                  <c:v>8.4527690731529001E-4</c:v>
                </c:pt>
                <c:pt idx="184">
                  <c:v>8.3611401401105924E-4</c:v>
                </c:pt>
                <c:pt idx="185">
                  <c:v>8.2580575904379959E-4</c:v>
                </c:pt>
                <c:pt idx="186">
                  <c:v>8.0862533409836691E-4</c:v>
                </c:pt>
                <c:pt idx="187">
                  <c:v>7.8113665418567458E-4</c:v>
                </c:pt>
                <c:pt idx="188">
                  <c:v>7.6395622924024169E-4</c:v>
                </c:pt>
                <c:pt idx="189">
                  <c:v>7.9259027081596311E-4</c:v>
                </c:pt>
                <c:pt idx="190">
                  <c:v>8.1091605742442444E-4</c:v>
                </c:pt>
                <c:pt idx="191">
                  <c:v>7.8228201584870335E-4</c:v>
                </c:pt>
                <c:pt idx="192">
                  <c:v>7.6166550591418416E-4</c:v>
                </c:pt>
                <c:pt idx="193">
                  <c:v>7.6166550591418416E-4</c:v>
                </c:pt>
                <c:pt idx="194">
                  <c:v>7.6166550591418416E-4</c:v>
                </c:pt>
                <c:pt idx="195">
                  <c:v>7.8342737751173211E-4</c:v>
                </c:pt>
                <c:pt idx="196">
                  <c:v>8.3153256735894396E-4</c:v>
                </c:pt>
                <c:pt idx="197">
                  <c:v>1.1613967263112521E-3</c:v>
                </c:pt>
                <c:pt idx="198">
                  <c:v>1.3194566358092333E-3</c:v>
                </c:pt>
                <c:pt idx="199">
                  <c:v>1.4901155236005316E-3</c:v>
                </c:pt>
                <c:pt idx="200">
                  <c:v>1.6344310931421665E-3</c:v>
                </c:pt>
                <c:pt idx="201">
                  <c:v>1.6447393481094259E-3</c:v>
                </c:pt>
                <c:pt idx="202">
                  <c:v>1.7615662377383685E-3</c:v>
                </c:pt>
                <c:pt idx="203">
                  <c:v>1.5450928834259163E-3</c:v>
                </c:pt>
                <c:pt idx="204">
                  <c:v>1.3904690589170219E-3</c:v>
                </c:pt>
                <c:pt idx="205">
                  <c:v>1.4511732270575508E-3</c:v>
                </c:pt>
                <c:pt idx="206">
                  <c:v>1.4305567171230315E-3</c:v>
                </c:pt>
                <c:pt idx="207">
                  <c:v>1.2942586792225985E-3</c:v>
                </c:pt>
                <c:pt idx="208">
                  <c:v>1.2461534893753868E-3</c:v>
                </c:pt>
                <c:pt idx="209">
                  <c:v>1.2186648094626945E-3</c:v>
                </c:pt>
                <c:pt idx="210">
                  <c:v>1.2690607226359639E-3</c:v>
                </c:pt>
                <c:pt idx="211">
                  <c:v>1.5909073499470704E-3</c:v>
                </c:pt>
                <c:pt idx="212">
                  <c:v>1.6206867531858202E-3</c:v>
                </c:pt>
                <c:pt idx="213">
                  <c:v>1.3228927207983197E-3</c:v>
                </c:pt>
                <c:pt idx="214">
                  <c:v>1.1854493212348578E-3</c:v>
                </c:pt>
                <c:pt idx="215">
                  <c:v>1.1144368981270694E-3</c:v>
                </c:pt>
                <c:pt idx="216">
                  <c:v>1.0777853249101463E-3</c:v>
                </c:pt>
                <c:pt idx="217">
                  <c:v>1.0102089867914442E-3</c:v>
                </c:pt>
                <c:pt idx="218">
                  <c:v>9.2316150040125172E-4</c:v>
                </c:pt>
                <c:pt idx="219">
                  <c:v>8.7849239554312671E-4</c:v>
                </c:pt>
                <c:pt idx="220">
                  <c:v>8.6474805558678044E-4</c:v>
                </c:pt>
                <c:pt idx="221">
                  <c:v>8.5443980061952079E-4</c:v>
                </c:pt>
                <c:pt idx="222">
                  <c:v>8.5787588560860741E-4</c:v>
                </c:pt>
                <c:pt idx="223">
                  <c:v>8.7162022556495358E-4</c:v>
                </c:pt>
                <c:pt idx="224">
                  <c:v>9.2201613873822284E-4</c:v>
                </c:pt>
                <c:pt idx="225">
                  <c:v>1.155669917996108E-3</c:v>
                </c:pt>
                <c:pt idx="226">
                  <c:v>1.2438627660493291E-3</c:v>
                </c:pt>
                <c:pt idx="227">
                  <c:v>1.0617502616277425E-3</c:v>
                </c:pt>
                <c:pt idx="228">
                  <c:v>1.0067729018023576E-3</c:v>
                </c:pt>
                <c:pt idx="229">
                  <c:v>9.9990073182418455E-4</c:v>
                </c:pt>
                <c:pt idx="230">
                  <c:v>9.3690584035759799E-4</c:v>
                </c:pt>
                <c:pt idx="231">
                  <c:v>8.8880065051038615E-4</c:v>
                </c:pt>
                <c:pt idx="232">
                  <c:v>8.6589341724980931E-4</c:v>
                </c:pt>
                <c:pt idx="233">
                  <c:v>8.4413154565226114E-4</c:v>
                </c:pt>
                <c:pt idx="234">
                  <c:v>8.212243123916842E-4</c:v>
                </c:pt>
                <c:pt idx="235">
                  <c:v>8.1893358906562656E-4</c:v>
                </c:pt>
                <c:pt idx="236">
                  <c:v>7.9831707913110726E-4</c:v>
                </c:pt>
                <c:pt idx="237">
                  <c:v>7.7655520753355908E-4</c:v>
                </c:pt>
                <c:pt idx="238">
                  <c:v>8.4985835396740529E-4</c:v>
                </c:pt>
                <c:pt idx="239">
                  <c:v>9.3805120202062676E-4</c:v>
                </c:pt>
                <c:pt idx="240">
                  <c:v>9.4721409532485742E-4</c:v>
                </c:pt>
                <c:pt idx="241">
                  <c:v>9.2545222372730947E-4</c:v>
                </c:pt>
                <c:pt idx="242">
                  <c:v>9.1170788377096319E-4</c:v>
                </c:pt>
                <c:pt idx="243">
                  <c:v>9.1399860709702094E-4</c:v>
                </c:pt>
                <c:pt idx="244">
                  <c:v>9.3232439370548249E-4</c:v>
                </c:pt>
                <c:pt idx="245">
                  <c:v>9.5523162696605933E-4</c:v>
                </c:pt>
                <c:pt idx="246">
                  <c:v>9.4950481865091528E-4</c:v>
                </c:pt>
                <c:pt idx="247">
                  <c:v>9.2430686206428059E-4</c:v>
                </c:pt>
                <c:pt idx="248">
                  <c:v>8.8536456552129974E-4</c:v>
                </c:pt>
                <c:pt idx="249">
                  <c:v>8.7162022556495358E-4</c:v>
                </c:pt>
                <c:pt idx="250">
                  <c:v>8.6703877891283819E-4</c:v>
                </c:pt>
                <c:pt idx="251">
                  <c:v>8.4413154565226114E-4</c:v>
                </c:pt>
                <c:pt idx="252">
                  <c:v>8.37259375674088E-4</c:v>
                </c:pt>
                <c:pt idx="253">
                  <c:v>8.0862533409836691E-4</c:v>
                </c:pt>
                <c:pt idx="254">
                  <c:v>7.7082839921841482E-4</c:v>
                </c:pt>
                <c:pt idx="255">
                  <c:v>7.5708405926206866E-4</c:v>
                </c:pt>
                <c:pt idx="256">
                  <c:v>1.728350749510532E-3</c:v>
                </c:pt>
                <c:pt idx="257">
                  <c:v>2.531249275293755E-3</c:v>
                </c:pt>
                <c:pt idx="258">
                  <c:v>1.9150447005842344E-3</c:v>
                </c:pt>
                <c:pt idx="259">
                  <c:v>1.366416463993416E-3</c:v>
                </c:pt>
                <c:pt idx="260">
                  <c:v>1.2140833628105792E-3</c:v>
                </c:pt>
                <c:pt idx="261">
                  <c:v>1.140780216376733E-3</c:v>
                </c:pt>
                <c:pt idx="262">
                  <c:v>1.0995471965076942E-3</c:v>
                </c:pt>
                <c:pt idx="263">
                  <c:v>1.0766399632471174E-3</c:v>
                </c:pt>
                <c:pt idx="264">
                  <c:v>1.0628956232907713E-3</c:v>
                </c:pt>
                <c:pt idx="265">
                  <c:v>1.0537327299865403E-3</c:v>
                </c:pt>
                <c:pt idx="266">
                  <c:v>1.0457151983453384E-3</c:v>
                </c:pt>
                <c:pt idx="267">
                  <c:v>1.0376976667041365E-3</c:v>
                </c:pt>
                <c:pt idx="268">
                  <c:v>1.0342615817150499E-3</c:v>
                </c:pt>
                <c:pt idx="269">
                  <c:v>1.026244050073848E-3</c:v>
                </c:pt>
                <c:pt idx="270">
                  <c:v>9.9531928517206905E-4</c:v>
                </c:pt>
                <c:pt idx="271">
                  <c:v>9.5408626530303056E-4</c:v>
                </c:pt>
                <c:pt idx="272">
                  <c:v>8.6589341724980931E-4</c:v>
                </c:pt>
                <c:pt idx="273">
                  <c:v>7.7197376088144381E-4</c:v>
                </c:pt>
                <c:pt idx="274">
                  <c:v>7.2959537934937633E-4</c:v>
                </c:pt>
                <c:pt idx="275">
                  <c:v>7.0325206109971288E-4</c:v>
                </c:pt>
                <c:pt idx="276">
                  <c:v>6.9523452945851097E-4</c:v>
                </c:pt>
                <c:pt idx="277">
                  <c:v>6.9408916779548199E-4</c:v>
                </c:pt>
                <c:pt idx="278">
                  <c:v>6.9981597611062625E-4</c:v>
                </c:pt>
                <c:pt idx="279">
                  <c:v>7.0325206109971288E-4</c:v>
                </c:pt>
                <c:pt idx="280">
                  <c:v>7.02106699436684E-4</c:v>
                </c:pt>
                <c:pt idx="281">
                  <c:v>7.2730465602331858E-4</c:v>
                </c:pt>
                <c:pt idx="282">
                  <c:v>7.4448508096875126E-4</c:v>
                </c:pt>
                <c:pt idx="283">
                  <c:v>7.3188610267543408E-4</c:v>
                </c:pt>
                <c:pt idx="284">
                  <c:v>7.513572509469244E-4</c:v>
                </c:pt>
                <c:pt idx="285">
                  <c:v>8.0747997243533804E-4</c:v>
                </c:pt>
                <c:pt idx="286">
                  <c:v>1.1293265997464443E-3</c:v>
                </c:pt>
                <c:pt idx="287">
                  <c:v>1.5794537333167818E-3</c:v>
                </c:pt>
                <c:pt idx="288">
                  <c:v>1.5118773951980796E-3</c:v>
                </c:pt>
                <c:pt idx="289">
                  <c:v>1.2209555327887523E-3</c:v>
                </c:pt>
                <c:pt idx="290">
                  <c:v>1.1041286431598097E-3</c:v>
                </c:pt>
                <c:pt idx="291">
                  <c:v>1.0354069433780788E-3</c:v>
                </c:pt>
                <c:pt idx="292">
                  <c:v>1.0113543484544731E-3</c:v>
                </c:pt>
                <c:pt idx="293">
                  <c:v>9.9188320018298265E-4</c:v>
                </c:pt>
                <c:pt idx="294">
                  <c:v>9.7241205191149222E-4</c:v>
                </c:pt>
                <c:pt idx="295">
                  <c:v>9.5523162696605933E-4</c:v>
                </c:pt>
                <c:pt idx="296">
                  <c:v>9.357604786945689E-4</c:v>
                </c:pt>
                <c:pt idx="297">
                  <c:v>9.0483571379279017E-4</c:v>
                </c:pt>
                <c:pt idx="298">
                  <c:v>8.8192848053221312E-4</c:v>
                </c:pt>
                <c:pt idx="299">
                  <c:v>8.8765528884735738E-4</c:v>
                </c:pt>
                <c:pt idx="300">
                  <c:v>9.0369035212976129E-4</c:v>
                </c:pt>
                <c:pt idx="301">
                  <c:v>9.0139962880370354E-4</c:v>
                </c:pt>
                <c:pt idx="302">
                  <c:v>8.9338209716250164E-4</c:v>
                </c:pt>
                <c:pt idx="303">
                  <c:v>9.1628933042307847E-4</c:v>
                </c:pt>
                <c:pt idx="304">
                  <c:v>9.4148728700971327E-4</c:v>
                </c:pt>
                <c:pt idx="305">
                  <c:v>9.3003367037942486E-4</c:v>
                </c:pt>
                <c:pt idx="306">
                  <c:v>9.1170788377096319E-4</c:v>
                </c:pt>
                <c:pt idx="307">
                  <c:v>8.7734703388009784E-4</c:v>
                </c:pt>
                <c:pt idx="308">
                  <c:v>7.6395622924024169E-4</c:v>
                </c:pt>
                <c:pt idx="309">
                  <c:v>6.4942006293735699E-4</c:v>
                </c:pt>
                <c:pt idx="310">
                  <c:v>6.242221063507223E-4</c:v>
                </c:pt>
                <c:pt idx="311">
                  <c:v>6.3109427632889533E-4</c:v>
                </c:pt>
                <c:pt idx="312">
                  <c:v>6.2880355300283769E-4</c:v>
                </c:pt>
                <c:pt idx="313">
                  <c:v>6.2193138302466455E-4</c:v>
                </c:pt>
                <c:pt idx="314">
                  <c:v>6.2193138302466455E-4</c:v>
                </c:pt>
                <c:pt idx="315">
                  <c:v>6.2651282967678005E-4</c:v>
                </c:pt>
                <c:pt idx="316">
                  <c:v>6.1849529803557804E-4</c:v>
                </c:pt>
                <c:pt idx="317">
                  <c:v>6.0131487309014536E-4</c:v>
                </c:pt>
                <c:pt idx="318">
                  <c:v>5.8527980980774144E-4</c:v>
                </c:pt>
                <c:pt idx="319">
                  <c:v>5.7153546985139528E-4</c:v>
                </c:pt>
                <c:pt idx="320">
                  <c:v>5.543550449059626E-4</c:v>
                </c:pt>
                <c:pt idx="321">
                  <c:v>5.5779112989504912E-4</c:v>
                </c:pt>
                <c:pt idx="322">
                  <c:v>5.6809938486230877E-4</c:v>
                </c:pt>
                <c:pt idx="323">
                  <c:v>5.8527980980774144E-4</c:v>
                </c:pt>
                <c:pt idx="324">
                  <c:v>7.0325206109971288E-4</c:v>
                </c:pt>
                <c:pt idx="325">
                  <c:v>8.2466039738077082E-4</c:v>
                </c:pt>
                <c:pt idx="326">
                  <c:v>8.5558516228254966E-4</c:v>
                </c:pt>
                <c:pt idx="327">
                  <c:v>8.7047486390192459E-4</c:v>
                </c:pt>
                <c:pt idx="328">
                  <c:v>8.7849239554312671E-4</c:v>
                </c:pt>
                <c:pt idx="329">
                  <c:v>8.8880065051038615E-4</c:v>
                </c:pt>
                <c:pt idx="330">
                  <c:v>9.0598107545581904E-4</c:v>
                </c:pt>
                <c:pt idx="331">
                  <c:v>9.1056252210793443E-4</c:v>
                </c:pt>
                <c:pt idx="332">
                  <c:v>9.0712643711884781E-4</c:v>
                </c:pt>
                <c:pt idx="333">
                  <c:v>9.4263264867274204E-4</c:v>
                </c:pt>
                <c:pt idx="334">
                  <c:v>9.7928422188966525E-4</c:v>
                </c:pt>
                <c:pt idx="335">
                  <c:v>9.6783060525937673E-4</c:v>
                </c:pt>
                <c:pt idx="336">
                  <c:v>9.5981307361817482E-4</c:v>
                </c:pt>
                <c:pt idx="337">
                  <c:v>9.6783060525937673E-4</c:v>
                </c:pt>
                <c:pt idx="338">
                  <c:v>9.5866771195514595E-4</c:v>
                </c:pt>
                <c:pt idx="339">
                  <c:v>9.3461511703154013E-4</c:v>
                </c:pt>
                <c:pt idx="340">
                  <c:v>9.2430686206428059E-4</c:v>
                </c:pt>
                <c:pt idx="341">
                  <c:v>9.3003367037942486E-4</c:v>
                </c:pt>
                <c:pt idx="342">
                  <c:v>9.403419253466844E-4</c:v>
                </c:pt>
                <c:pt idx="343">
                  <c:v>9.4606873366182866E-4</c:v>
                </c:pt>
                <c:pt idx="344">
                  <c:v>9.4950481865091528E-4</c:v>
                </c:pt>
                <c:pt idx="345">
                  <c:v>9.609584352812037E-4</c:v>
                </c:pt>
                <c:pt idx="346">
                  <c:v>9.7241205191149222E-4</c:v>
                </c:pt>
                <c:pt idx="347">
                  <c:v>9.7241205191149222E-4</c:v>
                </c:pt>
                <c:pt idx="348">
                  <c:v>9.7126669024846335E-4</c:v>
                </c:pt>
                <c:pt idx="349">
                  <c:v>9.6553988193331909E-4</c:v>
                </c:pt>
                <c:pt idx="350">
                  <c:v>9.5179554197697292E-4</c:v>
                </c:pt>
                <c:pt idx="351">
                  <c:v>9.4950481865091528E-4</c:v>
                </c:pt>
                <c:pt idx="352">
                  <c:v>9.6210379694423246E-4</c:v>
                </c:pt>
                <c:pt idx="353">
                  <c:v>9.8157494521572278E-4</c:v>
                </c:pt>
                <c:pt idx="354">
                  <c:v>9.9646464683509793E-4</c:v>
                </c:pt>
                <c:pt idx="355">
                  <c:v>9.9417392350904018E-4</c:v>
                </c:pt>
                <c:pt idx="356">
                  <c:v>9.8501103020480962E-4</c:v>
                </c:pt>
                <c:pt idx="357">
                  <c:v>9.7928422188966525E-4</c:v>
                </c:pt>
                <c:pt idx="358">
                  <c:v>9.7012132858543447E-4</c:v>
                </c:pt>
                <c:pt idx="359">
                  <c:v>9.5981307361817482E-4</c:v>
                </c:pt>
                <c:pt idx="360">
                  <c:v>9.5637698862908842E-4</c:v>
                </c:pt>
                <c:pt idx="361">
                  <c:v>9.5637698862908842E-4</c:v>
                </c:pt>
                <c:pt idx="362">
                  <c:v>9.4492337199879989E-4</c:v>
                </c:pt>
                <c:pt idx="363">
                  <c:v>9.5408626530303056E-4</c:v>
                </c:pt>
                <c:pt idx="364">
                  <c:v>9.7928422188966525E-4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131712"/>
        <c:axId val="136133248"/>
      </c:barChart>
      <c:dateAx>
        <c:axId val="13613171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36133248"/>
        <c:crosses val="autoZero"/>
        <c:auto val="1"/>
        <c:lblOffset val="100"/>
        <c:baseTimeUnit val="days"/>
        <c:noMultiLvlLbl val="0"/>
      </c:dateAx>
      <c:valAx>
        <c:axId val="136133248"/>
        <c:scaling>
          <c:orientation val="minMax"/>
          <c:max val="0.2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6131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[WaterBalance2004.xlsx]SanAnRiver05!$G$4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[WaterBalance2004.xlsx]SanAnRiver05!$A$5:$A$369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[WaterBalance2004.xlsx]SanAnRiver05!$G$5:$G$369</c:f>
              <c:numCache>
                <c:formatCode>General</c:formatCode>
                <c:ptCount val="365"/>
                <c:pt idx="0">
                  <c:v>6.312322834645669E-3</c:v>
                </c:pt>
                <c:pt idx="1">
                  <c:v>4.1764960629921254E-3</c:v>
                </c:pt>
                <c:pt idx="2">
                  <c:v>4.8785826771653535E-3</c:v>
                </c:pt>
                <c:pt idx="3">
                  <c:v>7.4737401574803157E-3</c:v>
                </c:pt>
                <c:pt idx="4">
                  <c:v>6.4501181102362207E-3</c:v>
                </c:pt>
                <c:pt idx="5">
                  <c:v>6.8339763779527562E-3</c:v>
                </c:pt>
                <c:pt idx="6">
                  <c:v>7.4999606299212601E-3</c:v>
                </c:pt>
                <c:pt idx="7">
                  <c:v>6.026889763779528E-3</c:v>
                </c:pt>
                <c:pt idx="8">
                  <c:v>5.5511417322834655E-3</c:v>
                </c:pt>
                <c:pt idx="9">
                  <c:v>5.6856692913385826E-3</c:v>
                </c:pt>
                <c:pt idx="10">
                  <c:v>6.5911811023622053E-3</c:v>
                </c:pt>
                <c:pt idx="11">
                  <c:v>7.1522047244094479E-3</c:v>
                </c:pt>
                <c:pt idx="12">
                  <c:v>1.3569527559055118E-2</c:v>
                </c:pt>
                <c:pt idx="13">
                  <c:v>7.4704330708661414E-3</c:v>
                </c:pt>
                <c:pt idx="14">
                  <c:v>6.5321259842519687E-3</c:v>
                </c:pt>
                <c:pt idx="15">
                  <c:v>6.5485433070866144E-3</c:v>
                </c:pt>
                <c:pt idx="16">
                  <c:v>5.7873622047244083E-3</c:v>
                </c:pt>
                <c:pt idx="17">
                  <c:v>4.8654724409448813E-3</c:v>
                </c:pt>
                <c:pt idx="18">
                  <c:v>5.5708267716535441E-3</c:v>
                </c:pt>
                <c:pt idx="19">
                  <c:v>7.1849999999999995E-3</c:v>
                </c:pt>
                <c:pt idx="20">
                  <c:v>7.057047244094488E-3</c:v>
                </c:pt>
                <c:pt idx="21">
                  <c:v>8.7794881889763782E-3</c:v>
                </c:pt>
                <c:pt idx="22">
                  <c:v>9.3142913385826764E-3</c:v>
                </c:pt>
                <c:pt idx="23">
                  <c:v>5.7873622047244083E-3</c:v>
                </c:pt>
                <c:pt idx="24">
                  <c:v>7.6509055118110236E-3</c:v>
                </c:pt>
                <c:pt idx="25">
                  <c:v>7.7198031496063003E-3</c:v>
                </c:pt>
                <c:pt idx="26">
                  <c:v>2.7854094488188978E-3</c:v>
                </c:pt>
                <c:pt idx="27">
                  <c:v>9.8359448818897636E-3</c:v>
                </c:pt>
                <c:pt idx="28">
                  <c:v>7.35232283464567E-3</c:v>
                </c:pt>
                <c:pt idx="29">
                  <c:v>6.8306692913385819E-3</c:v>
                </c:pt>
                <c:pt idx="30">
                  <c:v>4.0124409448818897E-3</c:v>
                </c:pt>
                <c:pt idx="31">
                  <c:v>4.9704330708661417E-3</c:v>
                </c:pt>
                <c:pt idx="32">
                  <c:v>9.1797637795275593E-3</c:v>
                </c:pt>
                <c:pt idx="33">
                  <c:v>8.5465748031496053E-3</c:v>
                </c:pt>
                <c:pt idx="34">
                  <c:v>8.336574803149607E-3</c:v>
                </c:pt>
                <c:pt idx="35">
                  <c:v>6.728976377952757E-3</c:v>
                </c:pt>
                <c:pt idx="36">
                  <c:v>1.0134488188976377E-2</c:v>
                </c:pt>
                <c:pt idx="37">
                  <c:v>8.7762204724409452E-3</c:v>
                </c:pt>
                <c:pt idx="38">
                  <c:v>7.0209842519685034E-3</c:v>
                </c:pt>
                <c:pt idx="39">
                  <c:v>5.8201968503937005E-3</c:v>
                </c:pt>
                <c:pt idx="40">
                  <c:v>1.1079370078740157E-2</c:v>
                </c:pt>
                <c:pt idx="41">
                  <c:v>8.1167716535433063E-3</c:v>
                </c:pt>
                <c:pt idx="42">
                  <c:v>6.2105905511811027E-3</c:v>
                </c:pt>
                <c:pt idx="43">
                  <c:v>1.2624645669291338E-2</c:v>
                </c:pt>
                <c:pt idx="44">
                  <c:v>1.3868070866141731E-2</c:v>
                </c:pt>
                <c:pt idx="45">
                  <c:v>1.2729645669291337E-2</c:v>
                </c:pt>
                <c:pt idx="46">
                  <c:v>1.1732244094488189E-2</c:v>
                </c:pt>
                <c:pt idx="47">
                  <c:v>7.7755511811023626E-3</c:v>
                </c:pt>
                <c:pt idx="48">
                  <c:v>7.824763779527559E-3</c:v>
                </c:pt>
                <c:pt idx="49">
                  <c:v>8.4645275590551176E-3</c:v>
                </c:pt>
                <c:pt idx="50">
                  <c:v>1.241795275590551E-2</c:v>
                </c:pt>
                <c:pt idx="51">
                  <c:v>1.2083307086614174E-2</c:v>
                </c:pt>
                <c:pt idx="52">
                  <c:v>1.1033425196850395E-2</c:v>
                </c:pt>
                <c:pt idx="53">
                  <c:v>1.1820826771653543E-2</c:v>
                </c:pt>
                <c:pt idx="54">
                  <c:v>1.2467165354330709E-2</c:v>
                </c:pt>
                <c:pt idx="55">
                  <c:v>1.0915314960629922E-2</c:v>
                </c:pt>
                <c:pt idx="56">
                  <c:v>4.3897244094488188E-3</c:v>
                </c:pt>
                <c:pt idx="57">
                  <c:v>1.4314291338582676E-2</c:v>
                </c:pt>
                <c:pt idx="58">
                  <c:v>1.3782795275590551E-2</c:v>
                </c:pt>
                <c:pt idx="59">
                  <c:v>1.4097755905511811E-2</c:v>
                </c:pt>
                <c:pt idx="60">
                  <c:v>1.0787362204724409E-2</c:v>
                </c:pt>
                <c:pt idx="61">
                  <c:v>1.2677125984251967E-2</c:v>
                </c:pt>
                <c:pt idx="62">
                  <c:v>1.4760472440944881E-2</c:v>
                </c:pt>
                <c:pt idx="63">
                  <c:v>1.0715196850393701E-2</c:v>
                </c:pt>
                <c:pt idx="64">
                  <c:v>1.1935669291338583E-2</c:v>
                </c:pt>
                <c:pt idx="65">
                  <c:v>1.217515748031496E-2</c:v>
                </c:pt>
                <c:pt idx="66">
                  <c:v>1.8382519685039369E-2</c:v>
                </c:pt>
                <c:pt idx="67">
                  <c:v>1.8100354330708661E-2</c:v>
                </c:pt>
                <c:pt idx="68">
                  <c:v>1.8172559055118109E-2</c:v>
                </c:pt>
                <c:pt idx="69">
                  <c:v>1.9337244094488188E-2</c:v>
                </c:pt>
                <c:pt idx="70">
                  <c:v>1.8897598425196848E-2</c:v>
                </c:pt>
                <c:pt idx="71">
                  <c:v>1.9484881889763779E-2</c:v>
                </c:pt>
                <c:pt idx="72">
                  <c:v>1.8215196850393703E-2</c:v>
                </c:pt>
                <c:pt idx="73">
                  <c:v>9.7538976377952759E-3</c:v>
                </c:pt>
                <c:pt idx="74">
                  <c:v>9.5439370078740145E-3</c:v>
                </c:pt>
                <c:pt idx="75">
                  <c:v>1.5049173228346455E-2</c:v>
                </c:pt>
                <c:pt idx="76">
                  <c:v>1.7073464566929132E-2</c:v>
                </c:pt>
                <c:pt idx="77">
                  <c:v>1.2614803149606297E-2</c:v>
                </c:pt>
                <c:pt idx="78">
                  <c:v>1.7870708661417323E-2</c:v>
                </c:pt>
                <c:pt idx="79">
                  <c:v>1.6945511811023623E-2</c:v>
                </c:pt>
                <c:pt idx="80">
                  <c:v>2.2880551181102361E-2</c:v>
                </c:pt>
                <c:pt idx="81">
                  <c:v>1.8822165354330709E-2</c:v>
                </c:pt>
                <c:pt idx="82">
                  <c:v>1.7250629921259843E-2</c:v>
                </c:pt>
                <c:pt idx="83">
                  <c:v>1.6646968503937008E-2</c:v>
                </c:pt>
                <c:pt idx="84">
                  <c:v>1.4265078740157481E-2</c:v>
                </c:pt>
                <c:pt idx="85">
                  <c:v>1.8284094488188976E-2</c:v>
                </c:pt>
                <c:pt idx="86">
                  <c:v>1.9914685039370078E-2</c:v>
                </c:pt>
                <c:pt idx="87">
                  <c:v>1.6181062992125985E-2</c:v>
                </c:pt>
                <c:pt idx="88">
                  <c:v>1.9281456692913385E-2</c:v>
                </c:pt>
                <c:pt idx="89">
                  <c:v>2.187988188976378E-2</c:v>
                </c:pt>
                <c:pt idx="90">
                  <c:v>2.361547244094488E-2</c:v>
                </c:pt>
                <c:pt idx="91">
                  <c:v>1.9242086614173228E-2</c:v>
                </c:pt>
                <c:pt idx="92">
                  <c:v>1.8307047244094488E-2</c:v>
                </c:pt>
                <c:pt idx="93">
                  <c:v>1.7034094488188978E-2</c:v>
                </c:pt>
                <c:pt idx="94">
                  <c:v>1.9035393700787401E-2</c:v>
                </c:pt>
                <c:pt idx="95">
                  <c:v>2.4783425196850395E-2</c:v>
                </c:pt>
                <c:pt idx="96">
                  <c:v>2.328736220472441E-2</c:v>
                </c:pt>
                <c:pt idx="97">
                  <c:v>1.8605629921259841E-2</c:v>
                </c:pt>
                <c:pt idx="98">
                  <c:v>1.9625944881889765E-2</c:v>
                </c:pt>
                <c:pt idx="99">
                  <c:v>1.7339212598425198E-2</c:v>
                </c:pt>
                <c:pt idx="100">
                  <c:v>2.3595787401574805E-2</c:v>
                </c:pt>
                <c:pt idx="101">
                  <c:v>2.1020314960629921E-2</c:v>
                </c:pt>
                <c:pt idx="102">
                  <c:v>2.1053110236220474E-2</c:v>
                </c:pt>
                <c:pt idx="103">
                  <c:v>1.9527519685039369E-2</c:v>
                </c:pt>
                <c:pt idx="104">
                  <c:v>1.3175826771653543E-2</c:v>
                </c:pt>
                <c:pt idx="105">
                  <c:v>1.5360866141732283E-2</c:v>
                </c:pt>
                <c:pt idx="106">
                  <c:v>1.5456023622047245E-2</c:v>
                </c:pt>
                <c:pt idx="107">
                  <c:v>1.4642362204724412E-2</c:v>
                </c:pt>
                <c:pt idx="108">
                  <c:v>1.7408110236220471E-2</c:v>
                </c:pt>
                <c:pt idx="109">
                  <c:v>1.5885787401574803E-2</c:v>
                </c:pt>
                <c:pt idx="110">
                  <c:v>1.7936338582677167E-2</c:v>
                </c:pt>
                <c:pt idx="111">
                  <c:v>1.9028858267716536E-2</c:v>
                </c:pt>
                <c:pt idx="112">
                  <c:v>1.8631850393700786E-2</c:v>
                </c:pt>
                <c:pt idx="113">
                  <c:v>1.5442874015748032E-2</c:v>
                </c:pt>
                <c:pt idx="114">
                  <c:v>1.4835944881889763E-2</c:v>
                </c:pt>
                <c:pt idx="115">
                  <c:v>1.7539330708661417E-2</c:v>
                </c:pt>
                <c:pt idx="116">
                  <c:v>1.8743425196850395E-2</c:v>
                </c:pt>
                <c:pt idx="117">
                  <c:v>1.8943543307086613E-2</c:v>
                </c:pt>
                <c:pt idx="118">
                  <c:v>1.7716496062992124E-2</c:v>
                </c:pt>
                <c:pt idx="119">
                  <c:v>1.4071496062992125E-2</c:v>
                </c:pt>
                <c:pt idx="120">
                  <c:v>1.3599055118110236E-2</c:v>
                </c:pt>
                <c:pt idx="121">
                  <c:v>1.2578700787401573E-2</c:v>
                </c:pt>
                <c:pt idx="122">
                  <c:v>9.9212204724409437E-3</c:v>
                </c:pt>
                <c:pt idx="123">
                  <c:v>1.1446811023622046E-2</c:v>
                </c:pt>
                <c:pt idx="124">
                  <c:v>1.1971771653543307E-2</c:v>
                </c:pt>
                <c:pt idx="125">
                  <c:v>1.3434999999999999E-2</c:v>
                </c:pt>
                <c:pt idx="126">
                  <c:v>1.1423858267716533E-2</c:v>
                </c:pt>
                <c:pt idx="127">
                  <c:v>1.3881220472440944E-2</c:v>
                </c:pt>
                <c:pt idx="128">
                  <c:v>2.1368070866141731E-2</c:v>
                </c:pt>
                <c:pt idx="129">
                  <c:v>2.2870708661417324E-2</c:v>
                </c:pt>
                <c:pt idx="130">
                  <c:v>2.1433700787401574E-2</c:v>
                </c:pt>
                <c:pt idx="131">
                  <c:v>1.8385787401574805E-2</c:v>
                </c:pt>
                <c:pt idx="132">
                  <c:v>1.8966496062992125E-2</c:v>
                </c:pt>
                <c:pt idx="133">
                  <c:v>1.842188976377953E-2</c:v>
                </c:pt>
                <c:pt idx="134">
                  <c:v>1.6040000000000002E-2</c:v>
                </c:pt>
                <c:pt idx="135">
                  <c:v>1.7578700787401574E-2</c:v>
                </c:pt>
                <c:pt idx="136">
                  <c:v>1.901244094488189E-2</c:v>
                </c:pt>
                <c:pt idx="137">
                  <c:v>1.9156811023622048E-2</c:v>
                </c:pt>
                <c:pt idx="138">
                  <c:v>1.7926496062992126E-2</c:v>
                </c:pt>
                <c:pt idx="139">
                  <c:v>1.7703385826771653E-2</c:v>
                </c:pt>
                <c:pt idx="140">
                  <c:v>1.8277519685039371E-2</c:v>
                </c:pt>
                <c:pt idx="141">
                  <c:v>1.7988818897637794E-2</c:v>
                </c:pt>
                <c:pt idx="142">
                  <c:v>1.6171220472440944E-2</c:v>
                </c:pt>
                <c:pt idx="143">
                  <c:v>1.4999960629921259E-2</c:v>
                </c:pt>
                <c:pt idx="144">
                  <c:v>1.4448779527559056E-2</c:v>
                </c:pt>
                <c:pt idx="145">
                  <c:v>1.4832637795275589E-2</c:v>
                </c:pt>
                <c:pt idx="146">
                  <c:v>1.4734212598425195E-2</c:v>
                </c:pt>
                <c:pt idx="147">
                  <c:v>1.7634488188976376E-2</c:v>
                </c:pt>
                <c:pt idx="148">
                  <c:v>2.1669921259842521E-2</c:v>
                </c:pt>
                <c:pt idx="149">
                  <c:v>2.135496062992126E-2</c:v>
                </c:pt>
                <c:pt idx="150">
                  <c:v>2.1466496062992127E-2</c:v>
                </c:pt>
                <c:pt idx="151">
                  <c:v>2.4294606299212602E-2</c:v>
                </c:pt>
                <c:pt idx="152">
                  <c:v>2.4370039370078738E-2</c:v>
                </c:pt>
                <c:pt idx="153">
                  <c:v>2.0738149606299213E-2</c:v>
                </c:pt>
                <c:pt idx="154">
                  <c:v>2.2654173228346459E-2</c:v>
                </c:pt>
                <c:pt idx="155">
                  <c:v>2.1840511811023623E-2</c:v>
                </c:pt>
                <c:pt idx="156">
                  <c:v>1.9015708661417323E-2</c:v>
                </c:pt>
                <c:pt idx="157">
                  <c:v>1.7588543307086615E-2</c:v>
                </c:pt>
                <c:pt idx="158">
                  <c:v>1.7401535433070867E-2</c:v>
                </c:pt>
                <c:pt idx="159">
                  <c:v>1.6128582677165354E-2</c:v>
                </c:pt>
                <c:pt idx="160">
                  <c:v>1.5016377952755905E-2</c:v>
                </c:pt>
                <c:pt idx="161">
                  <c:v>2.4570196850393702E-2</c:v>
                </c:pt>
                <c:pt idx="162">
                  <c:v>2.0396968503937005E-2</c:v>
                </c:pt>
                <c:pt idx="163">
                  <c:v>1.8792637795275589E-2</c:v>
                </c:pt>
                <c:pt idx="164">
                  <c:v>1.7978976377952757E-2</c:v>
                </c:pt>
                <c:pt idx="165">
                  <c:v>1.6053110236220469E-2</c:v>
                </c:pt>
                <c:pt idx="166">
                  <c:v>1.4783425196850395E-2</c:v>
                </c:pt>
                <c:pt idx="167">
                  <c:v>1.2572165354330707E-2</c:v>
                </c:pt>
                <c:pt idx="168">
                  <c:v>1.0478976377952757E-2</c:v>
                </c:pt>
                <c:pt idx="169">
                  <c:v>7.92976377952756E-3</c:v>
                </c:pt>
                <c:pt idx="170">
                  <c:v>6.5353937007874017E-3</c:v>
                </c:pt>
                <c:pt idx="171">
                  <c:v>5.0983858267716533E-3</c:v>
                </c:pt>
                <c:pt idx="172">
                  <c:v>4.1502362204724405E-3</c:v>
                </c:pt>
                <c:pt idx="173">
                  <c:v>3.2119173228346452E-3</c:v>
                </c:pt>
                <c:pt idx="174">
                  <c:v>2.4015511811023623E-3</c:v>
                </c:pt>
                <c:pt idx="175">
                  <c:v>1.8274055118110235E-3</c:v>
                </c:pt>
                <c:pt idx="176">
                  <c:v>1.5714960629921258E-3</c:v>
                </c:pt>
                <c:pt idx="177">
                  <c:v>1.2171653543307085E-3</c:v>
                </c:pt>
                <c:pt idx="178">
                  <c:v>8.9236614173228348E-4</c:v>
                </c:pt>
                <c:pt idx="179">
                  <c:v>5.7740157480314959E-4</c:v>
                </c:pt>
                <c:pt idx="180">
                  <c:v>3.5430629921259842E-4</c:v>
                </c:pt>
                <c:pt idx="181">
                  <c:v>2.6572362204724411E-4</c:v>
                </c:pt>
                <c:pt idx="182">
                  <c:v>1.3120944881889765E-4</c:v>
                </c:pt>
                <c:pt idx="183">
                  <c:v>6.5592519685039378E-5</c:v>
                </c:pt>
                <c:pt idx="184">
                  <c:v>1.3099015748031495E-5</c:v>
                </c:pt>
                <c:pt idx="185">
                  <c:v>-1.9709409448818899E-5</c:v>
                </c:pt>
                <c:pt idx="186">
                  <c:v>2.6222362204724412E-5</c:v>
                </c:pt>
                <c:pt idx="187">
                  <c:v>1.4402637795275593E-3</c:v>
                </c:pt>
                <c:pt idx="188">
                  <c:v>5.9415748031496065E-3</c:v>
                </c:pt>
                <c:pt idx="189">
                  <c:v>2.4146732283464568E-3</c:v>
                </c:pt>
                <c:pt idx="190">
                  <c:v>1.7486653543307088E-3</c:v>
                </c:pt>
                <c:pt idx="191">
                  <c:v>2.4638858267716536E-3</c:v>
                </c:pt>
                <c:pt idx="192">
                  <c:v>1.013755905511811E-3</c:v>
                </c:pt>
                <c:pt idx="193">
                  <c:v>1.5452519685039371E-3</c:v>
                </c:pt>
                <c:pt idx="194">
                  <c:v>1.4861968503937007E-3</c:v>
                </c:pt>
                <c:pt idx="195">
                  <c:v>1.3956653543307086E-2</c:v>
                </c:pt>
                <c:pt idx="196">
                  <c:v>1.657476377952756E-2</c:v>
                </c:pt>
                <c:pt idx="197">
                  <c:v>1.7270314960629921E-2</c:v>
                </c:pt>
                <c:pt idx="198">
                  <c:v>1.9058385826771655E-2</c:v>
                </c:pt>
                <c:pt idx="199">
                  <c:v>1.7073464566929132E-2</c:v>
                </c:pt>
                <c:pt idx="200">
                  <c:v>1.5278858267716538E-2</c:v>
                </c:pt>
                <c:pt idx="201">
                  <c:v>1.5380551181102362E-2</c:v>
                </c:pt>
                <c:pt idx="202">
                  <c:v>1.5406811023622045E-2</c:v>
                </c:pt>
                <c:pt idx="203">
                  <c:v>1.4517677165354331E-2</c:v>
                </c:pt>
                <c:pt idx="204">
                  <c:v>1.3786062992125982E-2</c:v>
                </c:pt>
                <c:pt idx="205">
                  <c:v>1.5206653543307087E-2</c:v>
                </c:pt>
                <c:pt idx="206">
                  <c:v>1.2670590551181101E-2</c:v>
                </c:pt>
                <c:pt idx="207">
                  <c:v>1.0928464566929134E-2</c:v>
                </c:pt>
                <c:pt idx="208">
                  <c:v>1.4891692913385827E-2</c:v>
                </c:pt>
                <c:pt idx="209">
                  <c:v>1.2873976377952755E-2</c:v>
                </c:pt>
                <c:pt idx="210">
                  <c:v>1.3763110236220471E-2</c:v>
                </c:pt>
                <c:pt idx="211">
                  <c:v>1.1446811023622046E-2</c:v>
                </c:pt>
                <c:pt idx="212">
                  <c:v>1.2024251968503938E-2</c:v>
                </c:pt>
                <c:pt idx="213">
                  <c:v>1.1810984251968505E-2</c:v>
                </c:pt>
                <c:pt idx="214">
                  <c:v>1.041007874015748E-2</c:v>
                </c:pt>
                <c:pt idx="215">
                  <c:v>9.0518110236220469E-3</c:v>
                </c:pt>
                <c:pt idx="216">
                  <c:v>1.0423188976377954E-2</c:v>
                </c:pt>
                <c:pt idx="217">
                  <c:v>9.88515748031496E-3</c:v>
                </c:pt>
                <c:pt idx="218">
                  <c:v>9.9573228346456679E-3</c:v>
                </c:pt>
                <c:pt idx="219">
                  <c:v>9.0649212598425191E-3</c:v>
                </c:pt>
                <c:pt idx="220">
                  <c:v>1.1410748031496063E-2</c:v>
                </c:pt>
                <c:pt idx="221">
                  <c:v>1.4412716535433068E-2</c:v>
                </c:pt>
                <c:pt idx="222">
                  <c:v>1.8786062992125985E-2</c:v>
                </c:pt>
                <c:pt idx="223">
                  <c:v>1.4307716535433071E-2</c:v>
                </c:pt>
                <c:pt idx="224">
                  <c:v>1.2303110236220475E-2</c:v>
                </c:pt>
                <c:pt idx="225">
                  <c:v>1.3697480314960628E-2</c:v>
                </c:pt>
                <c:pt idx="226">
                  <c:v>1.1732244094488189E-2</c:v>
                </c:pt>
                <c:pt idx="227">
                  <c:v>1.1751929133858268E-2</c:v>
                </c:pt>
                <c:pt idx="228">
                  <c:v>1.2063622047244095E-2</c:v>
                </c:pt>
                <c:pt idx="229">
                  <c:v>1.1345118110236219E-2</c:v>
                </c:pt>
                <c:pt idx="230">
                  <c:v>1.0928464566929134E-2</c:v>
                </c:pt>
                <c:pt idx="231">
                  <c:v>1.172240157480315E-2</c:v>
                </c:pt>
                <c:pt idx="232">
                  <c:v>9.9704330708661418E-3</c:v>
                </c:pt>
                <c:pt idx="233">
                  <c:v>9.793267716535433E-3</c:v>
                </c:pt>
                <c:pt idx="234">
                  <c:v>8.5892125984251954E-3</c:v>
                </c:pt>
                <c:pt idx="235">
                  <c:v>7.4999606299212601E-3</c:v>
                </c:pt>
                <c:pt idx="236">
                  <c:v>6.2565354330708653E-3</c:v>
                </c:pt>
                <c:pt idx="237">
                  <c:v>6.1515354330708661E-3</c:v>
                </c:pt>
                <c:pt idx="238">
                  <c:v>5.7086220472440941E-3</c:v>
                </c:pt>
                <c:pt idx="239">
                  <c:v>7.526220472440945E-3</c:v>
                </c:pt>
                <c:pt idx="240">
                  <c:v>7.1883070866141721E-3</c:v>
                </c:pt>
                <c:pt idx="241">
                  <c:v>7.7230708661417324E-3</c:v>
                </c:pt>
                <c:pt idx="242">
                  <c:v>6.0072047244094486E-3</c:v>
                </c:pt>
                <c:pt idx="243">
                  <c:v>4.4192519685039367E-3</c:v>
                </c:pt>
                <c:pt idx="244">
                  <c:v>6.7946062992125973E-3</c:v>
                </c:pt>
                <c:pt idx="245">
                  <c:v>8.9632283464566934E-3</c:v>
                </c:pt>
                <c:pt idx="246">
                  <c:v>7.5983858267716538E-3</c:v>
                </c:pt>
                <c:pt idx="247">
                  <c:v>5.5708267716535441E-3</c:v>
                </c:pt>
                <c:pt idx="248">
                  <c:v>4.3536614173228343E-3</c:v>
                </c:pt>
                <c:pt idx="249">
                  <c:v>4.0747637795275583E-3</c:v>
                </c:pt>
                <c:pt idx="250">
                  <c:v>4.0747637795275583E-3</c:v>
                </c:pt>
                <c:pt idx="251">
                  <c:v>3.3300275590551183E-3</c:v>
                </c:pt>
                <c:pt idx="252">
                  <c:v>4.6620472440944876E-3</c:v>
                </c:pt>
                <c:pt idx="253">
                  <c:v>1.1866771653543308E-2</c:v>
                </c:pt>
                <c:pt idx="254">
                  <c:v>1.1030157480314962E-2</c:v>
                </c:pt>
                <c:pt idx="255">
                  <c:v>1.2168622047244095E-2</c:v>
                </c:pt>
                <c:pt idx="256">
                  <c:v>1.1184370078740156E-2</c:v>
                </c:pt>
                <c:pt idx="257">
                  <c:v>9.3470866141732271E-3</c:v>
                </c:pt>
                <c:pt idx="258">
                  <c:v>8.8812204724409444E-3</c:v>
                </c:pt>
                <c:pt idx="259">
                  <c:v>8.766377952755906E-3</c:v>
                </c:pt>
                <c:pt idx="260">
                  <c:v>6.9061417322834632E-3</c:v>
                </c:pt>
                <c:pt idx="261">
                  <c:v>6.0203149606299208E-3</c:v>
                </c:pt>
                <c:pt idx="262">
                  <c:v>5.6824015748031496E-3</c:v>
                </c:pt>
                <c:pt idx="263">
                  <c:v>5.3871259842519685E-3</c:v>
                </c:pt>
                <c:pt idx="264">
                  <c:v>4.6915748031496063E-3</c:v>
                </c:pt>
                <c:pt idx="265">
                  <c:v>3.9140196850393702E-3</c:v>
                </c:pt>
                <c:pt idx="266">
                  <c:v>3.0511574803149602E-3</c:v>
                </c:pt>
                <c:pt idx="267">
                  <c:v>2.3162480314960631E-3</c:v>
                </c:pt>
                <c:pt idx="268">
                  <c:v>1.548531496062992E-3</c:v>
                </c:pt>
                <c:pt idx="269">
                  <c:v>1.1548307086614172E-3</c:v>
                </c:pt>
                <c:pt idx="270">
                  <c:v>8.0377952755905516E-4</c:v>
                </c:pt>
                <c:pt idx="271">
                  <c:v>4.9866141732283467E-4</c:v>
                </c:pt>
                <c:pt idx="272">
                  <c:v>4.592913385826771E-4</c:v>
                </c:pt>
                <c:pt idx="273">
                  <c:v>1.6073661417322833E-4</c:v>
                </c:pt>
                <c:pt idx="274">
                  <c:v>2.1323031496062991E-4</c:v>
                </c:pt>
                <c:pt idx="275">
                  <c:v>1.0793700787401575E-3</c:v>
                </c:pt>
                <c:pt idx="276">
                  <c:v>1.2729409448818897E-3</c:v>
                </c:pt>
                <c:pt idx="277">
                  <c:v>1.0695275590551182E-3</c:v>
                </c:pt>
                <c:pt idx="278">
                  <c:v>1.9356692913385827E-3</c:v>
                </c:pt>
                <c:pt idx="279">
                  <c:v>2.3031259842519682E-3</c:v>
                </c:pt>
                <c:pt idx="280">
                  <c:v>3.4382952755905509E-3</c:v>
                </c:pt>
                <c:pt idx="281">
                  <c:v>2.447484251968504E-3</c:v>
                </c:pt>
                <c:pt idx="282">
                  <c:v>8.4284645669291322E-3</c:v>
                </c:pt>
                <c:pt idx="283">
                  <c:v>9.2027165354330708E-3</c:v>
                </c:pt>
                <c:pt idx="284">
                  <c:v>8.6810629921259836E-3</c:v>
                </c:pt>
                <c:pt idx="285">
                  <c:v>8.2939370078740152E-3</c:v>
                </c:pt>
                <c:pt idx="286">
                  <c:v>9.8884251968503929E-3</c:v>
                </c:pt>
                <c:pt idx="287">
                  <c:v>1.1312322834645668E-2</c:v>
                </c:pt>
                <c:pt idx="288">
                  <c:v>1.053476377952756E-2</c:v>
                </c:pt>
                <c:pt idx="289">
                  <c:v>1.0344448818897638E-2</c:v>
                </c:pt>
                <c:pt idx="290">
                  <c:v>9.8556299212598421E-3</c:v>
                </c:pt>
                <c:pt idx="291">
                  <c:v>9.3241338582677157E-3</c:v>
                </c:pt>
                <c:pt idx="292">
                  <c:v>8.0314566929133857E-3</c:v>
                </c:pt>
                <c:pt idx="293">
                  <c:v>7.9560236220472449E-3</c:v>
                </c:pt>
                <c:pt idx="294">
                  <c:v>7.673858267716536E-3</c:v>
                </c:pt>
                <c:pt idx="295">
                  <c:v>7.3195275590551183E-3</c:v>
                </c:pt>
                <c:pt idx="296">
                  <c:v>8.7532677165354338E-3</c:v>
                </c:pt>
                <c:pt idx="297">
                  <c:v>6.1088976377952752E-3</c:v>
                </c:pt>
                <c:pt idx="298">
                  <c:v>5.9383070866141727E-3</c:v>
                </c:pt>
                <c:pt idx="299">
                  <c:v>4.5898818897637797E-3</c:v>
                </c:pt>
                <c:pt idx="300">
                  <c:v>6.0432677165354332E-3</c:v>
                </c:pt>
                <c:pt idx="301">
                  <c:v>5.6889370078740146E-3</c:v>
                </c:pt>
                <c:pt idx="302">
                  <c:v>4.8326377952755909E-3</c:v>
                </c:pt>
                <c:pt idx="303">
                  <c:v>6.2138976377952753E-3</c:v>
                </c:pt>
                <c:pt idx="304">
                  <c:v>7.3588976377952755E-3</c:v>
                </c:pt>
                <c:pt idx="305">
                  <c:v>5.4035039370078745E-3</c:v>
                </c:pt>
                <c:pt idx="306">
                  <c:v>4.2683464566929136E-3</c:v>
                </c:pt>
                <c:pt idx="307">
                  <c:v>3.5235984251968501E-3</c:v>
                </c:pt>
                <c:pt idx="308">
                  <c:v>3.6777992125984252E-3</c:v>
                </c:pt>
                <c:pt idx="309">
                  <c:v>3.720448818897638E-3</c:v>
                </c:pt>
                <c:pt idx="310">
                  <c:v>2.6148031496062993E-3</c:v>
                </c:pt>
                <c:pt idx="311">
                  <c:v>2.6541732283464569E-3</c:v>
                </c:pt>
                <c:pt idx="312">
                  <c:v>2.9002401574803149E-3</c:v>
                </c:pt>
                <c:pt idx="313">
                  <c:v>1.751944881889764E-3</c:v>
                </c:pt>
                <c:pt idx="314">
                  <c:v>2.0997125984251967E-3</c:v>
                </c:pt>
                <c:pt idx="315">
                  <c:v>2.0078503937007875E-3</c:v>
                </c:pt>
                <c:pt idx="316">
                  <c:v>1.9422322834645668E-3</c:v>
                </c:pt>
                <c:pt idx="317">
                  <c:v>1.8963031496062994E-3</c:v>
                </c:pt>
                <c:pt idx="318">
                  <c:v>1.6633622047244093E-3</c:v>
                </c:pt>
                <c:pt idx="319">
                  <c:v>1.7650669291338582E-3</c:v>
                </c:pt>
                <c:pt idx="320">
                  <c:v>1.0629685039370079E-3</c:v>
                </c:pt>
                <c:pt idx="321">
                  <c:v>8.2018503937007867E-4</c:v>
                </c:pt>
                <c:pt idx="322">
                  <c:v>9.4485826771653549E-4</c:v>
                </c:pt>
                <c:pt idx="323">
                  <c:v>1.5616535433070865E-3</c:v>
                </c:pt>
                <c:pt idx="324">
                  <c:v>9.973503937007874E-4</c:v>
                </c:pt>
                <c:pt idx="325">
                  <c:v>1.0039133858267715E-3</c:v>
                </c:pt>
                <c:pt idx="326">
                  <c:v>9.3829527559055115E-4</c:v>
                </c:pt>
                <c:pt idx="327">
                  <c:v>7.8409448818897638E-4</c:v>
                </c:pt>
                <c:pt idx="328">
                  <c:v>1.3120944881889765E-4</c:v>
                </c:pt>
                <c:pt idx="329">
                  <c:v>6.7060236220472446E-3</c:v>
                </c:pt>
                <c:pt idx="330">
                  <c:v>6.9356692913385828E-3</c:v>
                </c:pt>
                <c:pt idx="331">
                  <c:v>7.6148031496062994E-3</c:v>
                </c:pt>
                <c:pt idx="332">
                  <c:v>4.9376377952755901E-3</c:v>
                </c:pt>
                <c:pt idx="333">
                  <c:v>3.9763385826771655E-3</c:v>
                </c:pt>
                <c:pt idx="334">
                  <c:v>3.5039133858267716E-3</c:v>
                </c:pt>
                <c:pt idx="335">
                  <c:v>3.6515511811023617E-3</c:v>
                </c:pt>
                <c:pt idx="336">
                  <c:v>2.3654606299212599E-3</c:v>
                </c:pt>
                <c:pt idx="337">
                  <c:v>2.1390826771653542E-3</c:v>
                </c:pt>
                <c:pt idx="338">
                  <c:v>3.1725472440944881E-3</c:v>
                </c:pt>
                <c:pt idx="339">
                  <c:v>2.3359330708661416E-3</c:v>
                </c:pt>
                <c:pt idx="340">
                  <c:v>2.3753031496062992E-3</c:v>
                </c:pt>
                <c:pt idx="341">
                  <c:v>2.9232047244094487E-3</c:v>
                </c:pt>
                <c:pt idx="342">
                  <c:v>2.1882952755905511E-3</c:v>
                </c:pt>
                <c:pt idx="343">
                  <c:v>2.4737283464566929E-3</c:v>
                </c:pt>
                <c:pt idx="344">
                  <c:v>2.1620511811023622E-3</c:v>
                </c:pt>
                <c:pt idx="345">
                  <c:v>2.3818661417322833E-3</c:v>
                </c:pt>
                <c:pt idx="346">
                  <c:v>1.6403937007874016E-3</c:v>
                </c:pt>
                <c:pt idx="347">
                  <c:v>2.8149370078740161E-3</c:v>
                </c:pt>
                <c:pt idx="348">
                  <c:v>3.389082677165354E-3</c:v>
                </c:pt>
                <c:pt idx="349">
                  <c:v>2.3621811023622047E-3</c:v>
                </c:pt>
                <c:pt idx="350">
                  <c:v>3.5564055118110236E-3</c:v>
                </c:pt>
                <c:pt idx="351">
                  <c:v>2.1620511811023622E-3</c:v>
                </c:pt>
                <c:pt idx="352">
                  <c:v>3.1495826771653543E-3</c:v>
                </c:pt>
                <c:pt idx="353">
                  <c:v>2.1554881889763776E-3</c:v>
                </c:pt>
                <c:pt idx="354">
                  <c:v>1.8602125984251967E-3</c:v>
                </c:pt>
                <c:pt idx="355">
                  <c:v>1.8470866141732283E-3</c:v>
                </c:pt>
                <c:pt idx="356">
                  <c:v>1.7913149606299215E-3</c:v>
                </c:pt>
                <c:pt idx="357">
                  <c:v>2.4179566929133861E-3</c:v>
                </c:pt>
                <c:pt idx="358">
                  <c:v>2.9002401574803149E-3</c:v>
                </c:pt>
                <c:pt idx="359">
                  <c:v>2.5098188976377953E-3</c:v>
                </c:pt>
                <c:pt idx="360">
                  <c:v>1.5714960629921258E-3</c:v>
                </c:pt>
                <c:pt idx="361">
                  <c:v>2.4770118110236223E-3</c:v>
                </c:pt>
                <c:pt idx="362">
                  <c:v>1.7978779527559057E-3</c:v>
                </c:pt>
                <c:pt idx="363">
                  <c:v>1.0039133858267715E-3</c:v>
                </c:pt>
                <c:pt idx="364">
                  <c:v>1.4074566929133858E-3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442432"/>
        <c:axId val="141586816"/>
      </c:barChart>
      <c:dateAx>
        <c:axId val="1414424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41586816"/>
        <c:crosses val="autoZero"/>
        <c:auto val="1"/>
        <c:lblOffset val="100"/>
        <c:baseTimeUnit val="days"/>
        <c:noMultiLvlLbl val="0"/>
      </c:dateAx>
      <c:valAx>
        <c:axId val="14158681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442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[WaterBalance2004.xlsx]SanAnRiver05!$L$4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[WaterBalance2004.xlsx]SanAnRiver05!$A$5:$A$369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[WaterBalance2004.xlsx]SanAnRiver05!$L$5:$L$369</c:f>
              <c:numCache>
                <c:formatCode>General</c:formatCode>
                <c:ptCount val="365"/>
                <c:pt idx="0">
                  <c:v>0</c:v>
                </c:pt>
                <c:pt idx="1">
                  <c:v>-3.4105537638713323E-3</c:v>
                </c:pt>
                <c:pt idx="2">
                  <c:v>0.11501950664548569</c:v>
                </c:pt>
                <c:pt idx="3">
                  <c:v>0.1160501576060238</c:v>
                </c:pt>
                <c:pt idx="4">
                  <c:v>0.10718620669846596</c:v>
                </c:pt>
                <c:pt idx="5">
                  <c:v>0.10222812735197458</c:v>
                </c:pt>
                <c:pt idx="6">
                  <c:v>9.7615677926743041E-2</c:v>
                </c:pt>
                <c:pt idx="7">
                  <c:v>8.8668115922239943E-2</c:v>
                </c:pt>
                <c:pt idx="8">
                  <c:v>8.0265023649014638E-2</c:v>
                </c:pt>
                <c:pt idx="9">
                  <c:v>7.1796125516515957E-2</c:v>
                </c:pt>
                <c:pt idx="10">
                  <c:v>6.2456076422884518E-2</c:v>
                </c:pt>
                <c:pt idx="11">
                  <c:v>5.2566457323836122E-2</c:v>
                </c:pt>
                <c:pt idx="12">
                  <c:v>0.19174462734781211</c:v>
                </c:pt>
                <c:pt idx="13">
                  <c:v>0.18158259436882818</c:v>
                </c:pt>
                <c:pt idx="14">
                  <c:v>0.17239322932634929</c:v>
                </c:pt>
                <c:pt idx="15">
                  <c:v>0.16324471504418719</c:v>
                </c:pt>
                <c:pt idx="16">
                  <c:v>0.15490319633090846</c:v>
                </c:pt>
                <c:pt idx="17">
                  <c:v>0.14750647461466981</c:v>
                </c:pt>
                <c:pt idx="18">
                  <c:v>0.13952219288218032</c:v>
                </c:pt>
                <c:pt idx="19">
                  <c:v>0.1298746653066683</c:v>
                </c:pt>
                <c:pt idx="20">
                  <c:v>0.12037799772032237</c:v>
                </c:pt>
                <c:pt idx="21">
                  <c:v>0.10974496965070157</c:v>
                </c:pt>
                <c:pt idx="22">
                  <c:v>0.10011227401119176</c:v>
                </c:pt>
                <c:pt idx="23">
                  <c:v>9.1965466780627919E-2</c:v>
                </c:pt>
                <c:pt idx="24">
                  <c:v>8.2005512156150734E-2</c:v>
                </c:pt>
                <c:pt idx="25">
                  <c:v>7.2022474360399436E-2</c:v>
                </c:pt>
                <c:pt idx="26">
                  <c:v>0.25790539836292248</c:v>
                </c:pt>
                <c:pt idx="27">
                  <c:v>1.4169618113193785</c:v>
                </c:pt>
                <c:pt idx="28">
                  <c:v>1.4062192179621675</c:v>
                </c:pt>
                <c:pt idx="29">
                  <c:v>1.3952897321057733</c:v>
                </c:pt>
                <c:pt idx="30">
                  <c:v>1.4160778579454809</c:v>
                </c:pt>
                <c:pt idx="31">
                  <c:v>1.6588503679704167</c:v>
                </c:pt>
                <c:pt idx="32">
                  <c:v>1.800001230572887</c:v>
                </c:pt>
                <c:pt idx="33">
                  <c:v>1.7878009520646754</c:v>
                </c:pt>
                <c:pt idx="34">
                  <c:v>1.7751921782584281</c:v>
                </c:pt>
                <c:pt idx="35">
                  <c:v>1.7641222811775961</c:v>
                </c:pt>
                <c:pt idx="36">
                  <c:v>1.8095894922131943</c:v>
                </c:pt>
                <c:pt idx="37">
                  <c:v>1.9315623097712662</c:v>
                </c:pt>
                <c:pt idx="38">
                  <c:v>1.9714450264335974</c:v>
                </c:pt>
                <c:pt idx="39">
                  <c:v>1.9688354596313618</c:v>
                </c:pt>
                <c:pt idx="40">
                  <c:v>1.9558736710177138</c:v>
                </c:pt>
                <c:pt idx="41">
                  <c:v>1.9443437216083446</c:v>
                </c:pt>
                <c:pt idx="42">
                  <c:v>1.9358511476811873</c:v>
                </c:pt>
                <c:pt idx="43">
                  <c:v>1.9652441946855639</c:v>
                </c:pt>
                <c:pt idx="44">
                  <c:v>1.9487734487957082</c:v>
                </c:pt>
                <c:pt idx="45">
                  <c:v>1.9332605742852569</c:v>
                </c:pt>
                <c:pt idx="46">
                  <c:v>1.9187909158161298</c:v>
                </c:pt>
                <c:pt idx="47">
                  <c:v>1.9083008574936491</c:v>
                </c:pt>
                <c:pt idx="48">
                  <c:v>1.8979002391549176</c:v>
                </c:pt>
                <c:pt idx="49">
                  <c:v>1.8928649261542658</c:v>
                </c:pt>
                <c:pt idx="50">
                  <c:v>1.9301115330586232</c:v>
                </c:pt>
                <c:pt idx="51">
                  <c:v>1.9178655126238948</c:v>
                </c:pt>
                <c:pt idx="52">
                  <c:v>1.9053312773751829</c:v>
                </c:pt>
                <c:pt idx="53">
                  <c:v>1.8909562940949751</c:v>
                </c:pt>
                <c:pt idx="54">
                  <c:v>2.8888379766632069</c:v>
                </c:pt>
                <c:pt idx="55">
                  <c:v>2.9400566333297893</c:v>
                </c:pt>
                <c:pt idx="56">
                  <c:v>2.9961702876685883</c:v>
                </c:pt>
                <c:pt idx="57">
                  <c:v>3.5165933145725337</c:v>
                </c:pt>
                <c:pt idx="58">
                  <c:v>3.4965132638156673</c:v>
                </c:pt>
                <c:pt idx="59">
                  <c:v>3.4757151421814365</c:v>
                </c:pt>
                <c:pt idx="60">
                  <c:v>3.4601887512208513</c:v>
                </c:pt>
                <c:pt idx="61">
                  <c:v>3.7556338757057253</c:v>
                </c:pt>
                <c:pt idx="62">
                  <c:v>3.7367615548945068</c:v>
                </c:pt>
                <c:pt idx="63">
                  <c:v>3.722117767539924</c:v>
                </c:pt>
                <c:pt idx="64">
                  <c:v>4.1955054430625456</c:v>
                </c:pt>
                <c:pt idx="65">
                  <c:v>4.3758232711878433</c:v>
                </c:pt>
                <c:pt idx="66">
                  <c:v>4.479215052387481</c:v>
                </c:pt>
                <c:pt idx="67">
                  <c:v>4.4534276321140718</c:v>
                </c:pt>
                <c:pt idx="68">
                  <c:v>4.4274666137503571</c:v>
                </c:pt>
                <c:pt idx="69">
                  <c:v>4.4020933136917071</c:v>
                </c:pt>
                <c:pt idx="70">
                  <c:v>4.378591361381134</c:v>
                </c:pt>
                <c:pt idx="71">
                  <c:v>4.3550748064375089</c:v>
                </c:pt>
                <c:pt idx="72">
                  <c:v>4.3331028233323803</c:v>
                </c:pt>
                <c:pt idx="73">
                  <c:v>4.3215128784816201</c:v>
                </c:pt>
                <c:pt idx="74">
                  <c:v>4.5815202217656674</c:v>
                </c:pt>
                <c:pt idx="75">
                  <c:v>4.6580374346343456</c:v>
                </c:pt>
                <c:pt idx="76">
                  <c:v>4.6376351577515296</c:v>
                </c:pt>
                <c:pt idx="77">
                  <c:v>4.6216758985458792</c:v>
                </c:pt>
                <c:pt idx="78">
                  <c:v>5.0389732209492708</c:v>
                </c:pt>
                <c:pt idx="79">
                  <c:v>5.0132084243329249</c:v>
                </c:pt>
                <c:pt idx="80">
                  <c:v>4.9818773285198432</c:v>
                </c:pt>
                <c:pt idx="81">
                  <c:v>4.9581988297142701</c:v>
                </c:pt>
                <c:pt idx="82">
                  <c:v>4.9373059497045784</c:v>
                </c:pt>
                <c:pt idx="83">
                  <c:v>4.9173488859944881</c:v>
                </c:pt>
                <c:pt idx="84">
                  <c:v>4.8999507308645605</c:v>
                </c:pt>
                <c:pt idx="85">
                  <c:v>5.1110409130820385</c:v>
                </c:pt>
                <c:pt idx="86">
                  <c:v>5.0882170094185755</c:v>
                </c:pt>
                <c:pt idx="87">
                  <c:v>5.0691381814189862</c:v>
                </c:pt>
                <c:pt idx="88">
                  <c:v>5.0468787844021978</c:v>
                </c:pt>
                <c:pt idx="89">
                  <c:v>5.0220553230384501</c:v>
                </c:pt>
                <c:pt idx="90">
                  <c:v>5.0172815583976034</c:v>
                </c:pt>
                <c:pt idx="91">
                  <c:v>4.9953020574087912</c:v>
                </c:pt>
                <c:pt idx="92">
                  <c:v>4.9743606783397301</c:v>
                </c:pt>
                <c:pt idx="93">
                  <c:v>4.954772427342987</c:v>
                </c:pt>
                <c:pt idx="94">
                  <c:v>4.9332401452167964</c:v>
                </c:pt>
                <c:pt idx="95">
                  <c:v>5.0042941924444344</c:v>
                </c:pt>
                <c:pt idx="96">
                  <c:v>4.978590117130719</c:v>
                </c:pt>
                <c:pt idx="97">
                  <c:v>4.9576250421836194</c:v>
                </c:pt>
                <c:pt idx="98">
                  <c:v>4.935674013125781</c:v>
                </c:pt>
                <c:pt idx="99">
                  <c:v>4.9160417864779724</c:v>
                </c:pt>
                <c:pt idx="100">
                  <c:v>4.9558655136301013</c:v>
                </c:pt>
                <c:pt idx="101">
                  <c:v>4.9331572527144019</c:v>
                </c:pt>
                <c:pt idx="102">
                  <c:v>4.9099348274884047</c:v>
                </c:pt>
                <c:pt idx="103">
                  <c:v>4.8882551732385338</c:v>
                </c:pt>
                <c:pt idx="104">
                  <c:v>4.8729753170918961</c:v>
                </c:pt>
                <c:pt idx="105">
                  <c:v>4.8555905968915916</c:v>
                </c:pt>
                <c:pt idx="106">
                  <c:v>4.8429572465213866</c:v>
                </c:pt>
                <c:pt idx="107">
                  <c:v>4.8302724922365003</c:v>
                </c:pt>
                <c:pt idx="108">
                  <c:v>4.8125843343445602</c:v>
                </c:pt>
                <c:pt idx="109">
                  <c:v>4.7983138313475884</c:v>
                </c:pt>
                <c:pt idx="110">
                  <c:v>4.7789559908008092</c:v>
                </c:pt>
                <c:pt idx="111">
                  <c:v>4.761075786031391</c:v>
                </c:pt>
                <c:pt idx="112">
                  <c:v>4.7802104640124607</c:v>
                </c:pt>
                <c:pt idx="113">
                  <c:v>4.7630345082745773</c:v>
                </c:pt>
                <c:pt idx="114">
                  <c:v>4.7561707021248267</c:v>
                </c:pt>
                <c:pt idx="115">
                  <c:v>4.7623462199780748</c:v>
                </c:pt>
                <c:pt idx="116">
                  <c:v>4.7418950605416486</c:v>
                </c:pt>
                <c:pt idx="117">
                  <c:v>4.7212735623982249</c:v>
                </c:pt>
                <c:pt idx="118">
                  <c:v>4.7019020187321559</c:v>
                </c:pt>
                <c:pt idx="119">
                  <c:v>4.7114251369121858</c:v>
                </c:pt>
                <c:pt idx="120">
                  <c:v>4.7396491321220866</c:v>
                </c:pt>
                <c:pt idx="121">
                  <c:v>4.7253982033066633</c:v>
                </c:pt>
                <c:pt idx="122">
                  <c:v>4.714447021416543</c:v>
                </c:pt>
                <c:pt idx="123">
                  <c:v>4.7594647752416233</c:v>
                </c:pt>
                <c:pt idx="124">
                  <c:v>4.7458242116450471</c:v>
                </c:pt>
                <c:pt idx="125">
                  <c:v>4.7307284372336555</c:v>
                </c:pt>
                <c:pt idx="126">
                  <c:v>4.7176231880446124</c:v>
                </c:pt>
                <c:pt idx="127">
                  <c:v>4.7288678305272791</c:v>
                </c:pt>
                <c:pt idx="128">
                  <c:v>5.6235651967990821</c:v>
                </c:pt>
                <c:pt idx="129">
                  <c:v>5.599425990511846</c:v>
                </c:pt>
                <c:pt idx="130">
                  <c:v>5.5753006898163262</c:v>
                </c:pt>
                <c:pt idx="131">
                  <c:v>5.554668037136441</c:v>
                </c:pt>
                <c:pt idx="132">
                  <c:v>5.533557424040259</c:v>
                </c:pt>
                <c:pt idx="133">
                  <c:v>5.5151667010649552</c:v>
                </c:pt>
                <c:pt idx="134">
                  <c:v>5.498353857515216</c:v>
                </c:pt>
                <c:pt idx="135">
                  <c:v>5.9192112964481716</c:v>
                </c:pt>
                <c:pt idx="136">
                  <c:v>6.0121629815078652</c:v>
                </c:pt>
                <c:pt idx="137">
                  <c:v>5.9911243412718864</c:v>
                </c:pt>
                <c:pt idx="138">
                  <c:v>5.9712152241701917</c:v>
                </c:pt>
                <c:pt idx="139">
                  <c:v>5.9515463977296621</c:v>
                </c:pt>
                <c:pt idx="140">
                  <c:v>5.9315107478918732</c:v>
                </c:pt>
                <c:pt idx="141">
                  <c:v>5.9119230041126469</c:v>
                </c:pt>
                <c:pt idx="142">
                  <c:v>5.8942490691383123</c:v>
                </c:pt>
                <c:pt idx="143">
                  <c:v>5.8777773187713986</c:v>
                </c:pt>
                <c:pt idx="144">
                  <c:v>5.8618510226985325</c:v>
                </c:pt>
                <c:pt idx="145">
                  <c:v>5.8455529550948571</c:v>
                </c:pt>
                <c:pt idx="146">
                  <c:v>6.0627994606924434</c:v>
                </c:pt>
                <c:pt idx="147">
                  <c:v>6.2217950853199779</c:v>
                </c:pt>
                <c:pt idx="148">
                  <c:v>7.0921660436766416</c:v>
                </c:pt>
                <c:pt idx="149">
                  <c:v>7.3274416680251004</c:v>
                </c:pt>
                <c:pt idx="150">
                  <c:v>7.303601753577138</c:v>
                </c:pt>
                <c:pt idx="151">
                  <c:v>8.0475686274965241</c:v>
                </c:pt>
                <c:pt idx="152">
                  <c:v>8.0846923210467789</c:v>
                </c:pt>
                <c:pt idx="153">
                  <c:v>8.0611752248365462</c:v>
                </c:pt>
                <c:pt idx="154">
                  <c:v>8.0359464907352685</c:v>
                </c:pt>
                <c:pt idx="155">
                  <c:v>8.0500025655695477</c:v>
                </c:pt>
                <c:pt idx="156">
                  <c:v>8.0338789454822823</c:v>
                </c:pt>
                <c:pt idx="157">
                  <c:v>8.0142906996276206</c:v>
                </c:pt>
                <c:pt idx="158">
                  <c:v>7.9948761019065087</c:v>
                </c:pt>
                <c:pt idx="159">
                  <c:v>7.9779642792786669</c:v>
                </c:pt>
                <c:pt idx="160">
                  <c:v>7.9612254333587327</c:v>
                </c:pt>
                <c:pt idx="161">
                  <c:v>7.9348238032091558</c:v>
                </c:pt>
                <c:pt idx="162">
                  <c:v>7.9126194540009589</c:v>
                </c:pt>
                <c:pt idx="163">
                  <c:v>7.8920366159263695</c:v>
                </c:pt>
                <c:pt idx="164">
                  <c:v>7.8723121083739604</c:v>
                </c:pt>
                <c:pt idx="165">
                  <c:v>7.8547218370021898</c:v>
                </c:pt>
                <c:pt idx="166">
                  <c:v>7.8383819574583526</c:v>
                </c:pt>
                <c:pt idx="167">
                  <c:v>7.8242635538589331</c:v>
                </c:pt>
                <c:pt idx="168">
                  <c:v>7.8123299681689335</c:v>
                </c:pt>
                <c:pt idx="169">
                  <c:v>7.8030314972020864</c:v>
                </c:pt>
                <c:pt idx="170">
                  <c:v>7.7952227031291628</c:v>
                </c:pt>
                <c:pt idx="171">
                  <c:v>7.7889491762361232</c:v>
                </c:pt>
                <c:pt idx="172">
                  <c:v>7.7837429165623382</c:v>
                </c:pt>
                <c:pt idx="173">
                  <c:v>7.7794933015727992</c:v>
                </c:pt>
                <c:pt idx="174">
                  <c:v>7.7760334362150578</c:v>
                </c:pt>
                <c:pt idx="175">
                  <c:v>7.7731626062282277</c:v>
                </c:pt>
                <c:pt idx="176">
                  <c:v>7.7782417528026579</c:v>
                </c:pt>
                <c:pt idx="177">
                  <c:v>7.7762524991778585</c:v>
                </c:pt>
                <c:pt idx="178">
                  <c:v>7.77449815921943</c:v>
                </c:pt>
                <c:pt idx="179">
                  <c:v>7.7738332237877668</c:v>
                </c:pt>
                <c:pt idx="180">
                  <c:v>7.7726397301049674</c:v>
                </c:pt>
                <c:pt idx="181">
                  <c:v>7.7738864737322535</c:v>
                </c:pt>
                <c:pt idx="182">
                  <c:v>7.7733272736093406</c:v>
                </c:pt>
                <c:pt idx="183">
                  <c:v>7.7725415541823404</c:v>
                </c:pt>
                <c:pt idx="184">
                  <c:v>7.7719687139872269</c:v>
                </c:pt>
                <c:pt idx="185">
                  <c:v>7.7711626176376321</c:v>
                </c:pt>
                <c:pt idx="186">
                  <c:v>7.7703277699413293</c:v>
                </c:pt>
                <c:pt idx="187">
                  <c:v>7.7715897080902936</c:v>
                </c:pt>
                <c:pt idx="188">
                  <c:v>7.7781917754831005</c:v>
                </c:pt>
                <c:pt idx="189">
                  <c:v>7.7755216143461432</c:v>
                </c:pt>
                <c:pt idx="190">
                  <c:v>7.7761533557690337</c:v>
                </c:pt>
                <c:pt idx="191">
                  <c:v>7.7739657469815313</c:v>
                </c:pt>
                <c:pt idx="192">
                  <c:v>7.8023306011606568</c:v>
                </c:pt>
                <c:pt idx="193">
                  <c:v>7.8187231718752148</c:v>
                </c:pt>
                <c:pt idx="194">
                  <c:v>7.8375578685740255</c:v>
                </c:pt>
                <c:pt idx="195">
                  <c:v>8.1466795986768279</c:v>
                </c:pt>
                <c:pt idx="196">
                  <c:v>8.6811984991803346</c:v>
                </c:pt>
                <c:pt idx="197">
                  <c:v>9.1166841103280394</c:v>
                </c:pt>
                <c:pt idx="198">
                  <c:v>9.3415791025111279</c:v>
                </c:pt>
                <c:pt idx="199">
                  <c:v>9.4441241838379213</c:v>
                </c:pt>
                <c:pt idx="200">
                  <c:v>9.4427399102250948</c:v>
                </c:pt>
                <c:pt idx="201">
                  <c:v>9.6067961157588755</c:v>
                </c:pt>
                <c:pt idx="202">
                  <c:v>9.7168478172376727</c:v>
                </c:pt>
                <c:pt idx="203">
                  <c:v>9.7287664645117271</c:v>
                </c:pt>
                <c:pt idx="204">
                  <c:v>9.7385469009646215</c:v>
                </c:pt>
                <c:pt idx="205">
                  <c:v>9.7931461608084298</c:v>
                </c:pt>
                <c:pt idx="206">
                  <c:v>9.7790450135401255</c:v>
                </c:pt>
                <c:pt idx="207">
                  <c:v>9.7668222902939732</c:v>
                </c:pt>
                <c:pt idx="208">
                  <c:v>9.993313577749479</c:v>
                </c:pt>
                <c:pt idx="209">
                  <c:v>10.045998889317969</c:v>
                </c:pt>
                <c:pt idx="210">
                  <c:v>10.067286285288247</c:v>
                </c:pt>
                <c:pt idx="211">
                  <c:v>10.171769433056411</c:v>
                </c:pt>
                <c:pt idx="212">
                  <c:v>10.158948399846533</c:v>
                </c:pt>
                <c:pt idx="213">
                  <c:v>10.152781215787153</c:v>
                </c:pt>
                <c:pt idx="214">
                  <c:v>10.152407459379303</c:v>
                </c:pt>
                <c:pt idx="215">
                  <c:v>10.147653927992987</c:v>
                </c:pt>
                <c:pt idx="216">
                  <c:v>10.160228662353116</c:v>
                </c:pt>
                <c:pt idx="217">
                  <c:v>10.302902587224592</c:v>
                </c:pt>
                <c:pt idx="218">
                  <c:v>10.317552693440726</c:v>
                </c:pt>
                <c:pt idx="219">
                  <c:v>10.309215370336522</c:v>
                </c:pt>
                <c:pt idx="220">
                  <c:v>10.372874519918732</c:v>
                </c:pt>
                <c:pt idx="221">
                  <c:v>10.482162875393703</c:v>
                </c:pt>
                <c:pt idx="222">
                  <c:v>11.110014999508095</c:v>
                </c:pt>
                <c:pt idx="223">
                  <c:v>11.094835662747098</c:v>
                </c:pt>
                <c:pt idx="224">
                  <c:v>11.081683540309147</c:v>
                </c:pt>
                <c:pt idx="225">
                  <c:v>11.116541019997451</c:v>
                </c:pt>
                <c:pt idx="226">
                  <c:v>11.122556409199905</c:v>
                </c:pt>
                <c:pt idx="227">
                  <c:v>11.127795603820168</c:v>
                </c:pt>
                <c:pt idx="228">
                  <c:v>11.128575130130963</c:v>
                </c:pt>
                <c:pt idx="229">
                  <c:v>11.124323142784966</c:v>
                </c:pt>
                <c:pt idx="230">
                  <c:v>11.114981630645396</c:v>
                </c:pt>
                <c:pt idx="231">
                  <c:v>11.15518893235709</c:v>
                </c:pt>
                <c:pt idx="232">
                  <c:v>11.144383893349289</c:v>
                </c:pt>
                <c:pt idx="233">
                  <c:v>11.143951415346944</c:v>
                </c:pt>
                <c:pt idx="234">
                  <c:v>11.136272218593607</c:v>
                </c:pt>
                <c:pt idx="235">
                  <c:v>11.12878765902029</c:v>
                </c:pt>
                <c:pt idx="236">
                  <c:v>11.122061325012025</c:v>
                </c:pt>
                <c:pt idx="237">
                  <c:v>11.124336974528902</c:v>
                </c:pt>
                <c:pt idx="238">
                  <c:v>11.117778494127689</c:v>
                </c:pt>
                <c:pt idx="239">
                  <c:v>11.145576427177637</c:v>
                </c:pt>
                <c:pt idx="240">
                  <c:v>11.195275945365777</c:v>
                </c:pt>
                <c:pt idx="241">
                  <c:v>11.248806162433388</c:v>
                </c:pt>
                <c:pt idx="242">
                  <c:v>11.250298352187412</c:v>
                </c:pt>
                <c:pt idx="243">
                  <c:v>11.255503763029134</c:v>
                </c:pt>
                <c:pt idx="244">
                  <c:v>11.268171044934642</c:v>
                </c:pt>
                <c:pt idx="245">
                  <c:v>11.424238018032085</c:v>
                </c:pt>
                <c:pt idx="246">
                  <c:v>11.506710599827608</c:v>
                </c:pt>
                <c:pt idx="247">
                  <c:v>11.500637848083654</c:v>
                </c:pt>
                <c:pt idx="248">
                  <c:v>11.49539882210081</c:v>
                </c:pt>
                <c:pt idx="249">
                  <c:v>11.506555075890994</c:v>
                </c:pt>
                <c:pt idx="250">
                  <c:v>11.501613273332554</c:v>
                </c:pt>
                <c:pt idx="251">
                  <c:v>11.498117007928634</c:v>
                </c:pt>
                <c:pt idx="252">
                  <c:v>11.492638559615953</c:v>
                </c:pt>
                <c:pt idx="253">
                  <c:v>11.651340327982641</c:v>
                </c:pt>
                <c:pt idx="254">
                  <c:v>12.221133830292084</c:v>
                </c:pt>
                <c:pt idx="255">
                  <c:v>12.315080958831247</c:v>
                </c:pt>
                <c:pt idx="256">
                  <c:v>12.302428967136855</c:v>
                </c:pt>
                <c:pt idx="257">
                  <c:v>12.291040800538726</c:v>
                </c:pt>
                <c:pt idx="258">
                  <c:v>12.280369685365701</c:v>
                </c:pt>
                <c:pt idx="259">
                  <c:v>12.270236890948951</c:v>
                </c:pt>
                <c:pt idx="260">
                  <c:v>12.262116665853856</c:v>
                </c:pt>
                <c:pt idx="261">
                  <c:v>12.25495557067685</c:v>
                </c:pt>
                <c:pt idx="262">
                  <c:v>12.24817362190554</c:v>
                </c:pt>
                <c:pt idx="263">
                  <c:v>12.241709855958041</c:v>
                </c:pt>
                <c:pt idx="264">
                  <c:v>12.2359553855316</c:v>
                </c:pt>
                <c:pt idx="265">
                  <c:v>12.230987633116575</c:v>
                </c:pt>
                <c:pt idx="266">
                  <c:v>12.226890760437914</c:v>
                </c:pt>
                <c:pt idx="267">
                  <c:v>12.223536814739715</c:v>
                </c:pt>
                <c:pt idx="268">
                  <c:v>12.220954021661937</c:v>
                </c:pt>
                <c:pt idx="269">
                  <c:v>12.218772946903202</c:v>
                </c:pt>
                <c:pt idx="270">
                  <c:v>12.217271079192834</c:v>
                </c:pt>
                <c:pt idx="271">
                  <c:v>12.217090689777924</c:v>
                </c:pt>
                <c:pt idx="272">
                  <c:v>12.216130525494533</c:v>
                </c:pt>
                <c:pt idx="273">
                  <c:v>12.215197815119478</c:v>
                </c:pt>
                <c:pt idx="274">
                  <c:v>12.214270633165325</c:v>
                </c:pt>
                <c:pt idx="275">
                  <c:v>12.226129349608163</c:v>
                </c:pt>
                <c:pt idx="276">
                  <c:v>12.228969008779492</c:v>
                </c:pt>
                <c:pt idx="277">
                  <c:v>12.24803763614713</c:v>
                </c:pt>
                <c:pt idx="278">
                  <c:v>12.256331914659208</c:v>
                </c:pt>
                <c:pt idx="279">
                  <c:v>12.25367491338551</c:v>
                </c:pt>
                <c:pt idx="280">
                  <c:v>12.278365928733317</c:v>
                </c:pt>
                <c:pt idx="281">
                  <c:v>12.275191139825326</c:v>
                </c:pt>
                <c:pt idx="282">
                  <c:v>12.663451261043569</c:v>
                </c:pt>
                <c:pt idx="283">
                  <c:v>12.675845477303099</c:v>
                </c:pt>
                <c:pt idx="284">
                  <c:v>13.338019356272625</c:v>
                </c:pt>
                <c:pt idx="285">
                  <c:v>13.332526427481293</c:v>
                </c:pt>
                <c:pt idx="286">
                  <c:v>13.357285919779184</c:v>
                </c:pt>
                <c:pt idx="287">
                  <c:v>13.344394143211222</c:v>
                </c:pt>
                <c:pt idx="288">
                  <c:v>13.332378789516811</c:v>
                </c:pt>
                <c:pt idx="289">
                  <c:v>13.320813385165126</c:v>
                </c:pt>
                <c:pt idx="290">
                  <c:v>13.309853626600706</c:v>
                </c:pt>
                <c:pt idx="291">
                  <c:v>13.29949408579906</c:v>
                </c:pt>
                <c:pt idx="292">
                  <c:v>13.290451274757691</c:v>
                </c:pt>
                <c:pt idx="293">
                  <c:v>13.281503367935461</c:v>
                </c:pt>
                <c:pt idx="294">
                  <c:v>13.272857097615832</c:v>
                </c:pt>
                <c:pt idx="295">
                  <c:v>13.264582338429811</c:v>
                </c:pt>
                <c:pt idx="296">
                  <c:v>13.33438425511647</c:v>
                </c:pt>
                <c:pt idx="297">
                  <c:v>13.330348045386929</c:v>
                </c:pt>
                <c:pt idx="298">
                  <c:v>13.323527809819783</c:v>
                </c:pt>
                <c:pt idx="299">
                  <c:v>13.318065916381329</c:v>
                </c:pt>
                <c:pt idx="300">
                  <c:v>13.43706659610794</c:v>
                </c:pt>
                <c:pt idx="301">
                  <c:v>13.430476259471263</c:v>
                </c:pt>
                <c:pt idx="302">
                  <c:v>13.424750239578824</c:v>
                </c:pt>
                <c:pt idx="303">
                  <c:v>13.417620052610605</c:v>
                </c:pt>
                <c:pt idx="304">
                  <c:v>13.550415730677926</c:v>
                </c:pt>
                <c:pt idx="305">
                  <c:v>13.544082193070539</c:v>
                </c:pt>
                <c:pt idx="306">
                  <c:v>13.538902138730075</c:v>
                </c:pt>
                <c:pt idx="307">
                  <c:v>13.534501193270998</c:v>
                </c:pt>
                <c:pt idx="308">
                  <c:v>13.530059437829159</c:v>
                </c:pt>
                <c:pt idx="309">
                  <c:v>13.525689568947325</c:v>
                </c:pt>
                <c:pt idx="310">
                  <c:v>13.522450543691368</c:v>
                </c:pt>
                <c:pt idx="311">
                  <c:v>13.529557953352047</c:v>
                </c:pt>
                <c:pt idx="312">
                  <c:v>13.52804695294865</c:v>
                </c:pt>
                <c:pt idx="313">
                  <c:v>13.525673076683734</c:v>
                </c:pt>
                <c:pt idx="314">
                  <c:v>13.523999562623544</c:v>
                </c:pt>
                <c:pt idx="315">
                  <c:v>13.521365199400167</c:v>
                </c:pt>
                <c:pt idx="316">
                  <c:v>13.518804471818667</c:v>
                </c:pt>
                <c:pt idx="317">
                  <c:v>13.516708377418018</c:v>
                </c:pt>
                <c:pt idx="318">
                  <c:v>13.514459735403486</c:v>
                </c:pt>
                <c:pt idx="319">
                  <c:v>13.520701125130484</c:v>
                </c:pt>
                <c:pt idx="320">
                  <c:v>13.519083801581642</c:v>
                </c:pt>
                <c:pt idx="321">
                  <c:v>13.517705825412378</c:v>
                </c:pt>
                <c:pt idx="322">
                  <c:v>13.516192867759798</c:v>
                </c:pt>
                <c:pt idx="323">
                  <c:v>13.522154595824006</c:v>
                </c:pt>
                <c:pt idx="324">
                  <c:v>13.520459207936135</c:v>
                </c:pt>
                <c:pt idx="325">
                  <c:v>13.518630634152927</c:v>
                </c:pt>
                <c:pt idx="326">
                  <c:v>13.516836753715054</c:v>
                </c:pt>
                <c:pt idx="327">
                  <c:v>13.515182184362963</c:v>
                </c:pt>
                <c:pt idx="328">
                  <c:v>13.514172482518601</c:v>
                </c:pt>
                <c:pt idx="329">
                  <c:v>13.726643406277541</c:v>
                </c:pt>
                <c:pt idx="330">
                  <c:v>14.020882464572164</c:v>
                </c:pt>
                <c:pt idx="331">
                  <c:v>14.01235709890045</c:v>
                </c:pt>
                <c:pt idx="332">
                  <c:v>14.006512334668056</c:v>
                </c:pt>
                <c:pt idx="333">
                  <c:v>14.001593363436706</c:v>
                </c:pt>
                <c:pt idx="334">
                  <c:v>13.997110165828989</c:v>
                </c:pt>
                <c:pt idx="335">
                  <c:v>13.992626363176486</c:v>
                </c:pt>
                <c:pt idx="336">
                  <c:v>13.989301089472946</c:v>
                </c:pt>
                <c:pt idx="337">
                  <c:v>13.986194176190521</c:v>
                </c:pt>
                <c:pt idx="338">
                  <c:v>13.988555126588802</c:v>
                </c:pt>
                <c:pt idx="339">
                  <c:v>13.985284578400904</c:v>
                </c:pt>
                <c:pt idx="340">
                  <c:v>13.982005826696319</c:v>
                </c:pt>
                <c:pt idx="341">
                  <c:v>14.018826210348776</c:v>
                </c:pt>
                <c:pt idx="342">
                  <c:v>14.015697573147838</c:v>
                </c:pt>
                <c:pt idx="343">
                  <c:v>14.01227777606772</c:v>
                </c:pt>
                <c:pt idx="344">
                  <c:v>14.009166220067966</c:v>
                </c:pt>
                <c:pt idx="345">
                  <c:v>14.005823395490953</c:v>
                </c:pt>
                <c:pt idx="346">
                  <c:v>14.003210589738254</c:v>
                </c:pt>
                <c:pt idx="347">
                  <c:v>14.000455728867445</c:v>
                </c:pt>
                <c:pt idx="348">
                  <c:v>14.057231206271686</c:v>
                </c:pt>
                <c:pt idx="349">
                  <c:v>14.053903485287391</c:v>
                </c:pt>
                <c:pt idx="350">
                  <c:v>14.172986229115493</c:v>
                </c:pt>
                <c:pt idx="351">
                  <c:v>14.171298251855896</c:v>
                </c:pt>
                <c:pt idx="352">
                  <c:v>14.167186565381787</c:v>
                </c:pt>
                <c:pt idx="353">
                  <c:v>14.164049502247595</c:v>
                </c:pt>
                <c:pt idx="354">
                  <c:v>14.161192825002335</c:v>
                </c:pt>
                <c:pt idx="355">
                  <c:v>14.158351564464652</c:v>
                </c:pt>
                <c:pt idx="356">
                  <c:v>14.155575238473817</c:v>
                </c:pt>
                <c:pt idx="357">
                  <c:v>14.152177997559015</c:v>
                </c:pt>
                <c:pt idx="358">
                  <c:v>14.14830763607295</c:v>
                </c:pt>
                <c:pt idx="359">
                  <c:v>14.144838004101693</c:v>
                </c:pt>
                <c:pt idx="360">
                  <c:v>14.142310131050072</c:v>
                </c:pt>
                <c:pt idx="361">
                  <c:v>14.138876742250419</c:v>
                </c:pt>
                <c:pt idx="362">
                  <c:v>14.136133940925664</c:v>
                </c:pt>
                <c:pt idx="363">
                  <c:v>14.134175941274535</c:v>
                </c:pt>
                <c:pt idx="364">
                  <c:v>14.131789200359732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403264"/>
        <c:axId val="143456512"/>
      </c:barChart>
      <c:dateAx>
        <c:axId val="1434032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43456512"/>
        <c:crosses val="autoZero"/>
        <c:auto val="1"/>
        <c:lblOffset val="100"/>
        <c:baseTimeUnit val="days"/>
        <c:noMultiLvlLbl val="0"/>
      </c:dateAx>
      <c:valAx>
        <c:axId val="143456512"/>
        <c:scaling>
          <c:orientation val="minMax"/>
          <c:max val="3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403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2004 Annual</a:t>
            </a:r>
            <a:r>
              <a:rPr lang="en-US" baseline="0"/>
              <a:t> </a:t>
            </a:r>
            <a:r>
              <a:rPr lang="en-US"/>
              <a:t>Water Balance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[WaterBalance2004.xlsx]Summary!$B$2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[WaterBalance2004.xlsx]Summary!$A$3:$A$7</c:f>
              <c:strCache>
                <c:ptCount val="5"/>
                <c:pt idx="0">
                  <c:v>Colorado</c:v>
                </c:pt>
                <c:pt idx="1">
                  <c:v>Trinity</c:v>
                </c:pt>
                <c:pt idx="2">
                  <c:v>Nueces</c:v>
                </c:pt>
                <c:pt idx="3">
                  <c:v>Guadalupe</c:v>
                </c:pt>
                <c:pt idx="4">
                  <c:v>San Antonio</c:v>
                </c:pt>
              </c:strCache>
            </c:strRef>
          </c:cat>
          <c:val>
            <c:numRef>
              <c:f>[WaterBalance2004.xlsx]Summary!$B$3:$B$7</c:f>
              <c:numCache>
                <c:formatCode>0.00</c:formatCode>
                <c:ptCount val="5"/>
                <c:pt idx="0">
                  <c:v>2.990291946369938</c:v>
                </c:pt>
                <c:pt idx="1">
                  <c:v>4.4937924846153798</c:v>
                </c:pt>
                <c:pt idx="2">
                  <c:v>2.2813908986081972</c:v>
                </c:pt>
                <c:pt idx="3">
                  <c:v>9.9114698478902419E-2</c:v>
                </c:pt>
                <c:pt idx="4">
                  <c:v>1.9574490982463573</c:v>
                </c:pt>
              </c:numCache>
            </c:numRef>
          </c:val>
        </c:ser>
        <c:ser>
          <c:idx val="1"/>
          <c:order val="1"/>
          <c:tx>
            <c:strRef>
              <c:f>[WaterBalance2004.xlsx]Summary!$C$2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00B050" mc:Ignorable=""/>
            </a:solidFill>
          </c:spPr>
          <c:invertIfNegative val="0"/>
          <c:cat>
            <c:strRef>
              <c:f>[WaterBalance2004.xlsx]Summary!$A$3:$A$7</c:f>
              <c:strCache>
                <c:ptCount val="5"/>
                <c:pt idx="0">
                  <c:v>Colorado</c:v>
                </c:pt>
                <c:pt idx="1">
                  <c:v>Trinity</c:v>
                </c:pt>
                <c:pt idx="2">
                  <c:v>Nueces</c:v>
                </c:pt>
                <c:pt idx="3">
                  <c:v>Guadalupe</c:v>
                </c:pt>
                <c:pt idx="4">
                  <c:v>San Antonio</c:v>
                </c:pt>
              </c:strCache>
            </c:strRef>
          </c:cat>
          <c:val>
            <c:numRef>
              <c:f>[WaterBalance2004.xlsx]Summary!$C$3:$C$7</c:f>
              <c:numCache>
                <c:formatCode>0.00</c:formatCode>
                <c:ptCount val="5"/>
                <c:pt idx="0">
                  <c:v>5.972931367531424</c:v>
                </c:pt>
                <c:pt idx="1">
                  <c:v>4.8817562513612067</c:v>
                </c:pt>
                <c:pt idx="2">
                  <c:v>7.3312802541287558</c:v>
                </c:pt>
                <c:pt idx="3">
                  <c:v>6.8212437451324224</c:v>
                </c:pt>
                <c:pt idx="4">
                  <c:v>7.528392248142608</c:v>
                </c:pt>
              </c:numCache>
            </c:numRef>
          </c:val>
        </c:ser>
        <c:ser>
          <c:idx val="2"/>
          <c:order val="2"/>
          <c:tx>
            <c:strRef>
              <c:f>[WaterBalance2004.xlsx]Summary!$D$2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strRef>
              <c:f>[WaterBalance2004.xlsx]Summary!$A$3:$A$7</c:f>
              <c:strCache>
                <c:ptCount val="5"/>
                <c:pt idx="0">
                  <c:v>Colorado</c:v>
                </c:pt>
                <c:pt idx="1">
                  <c:v>Trinity</c:v>
                </c:pt>
                <c:pt idx="2">
                  <c:v>Nueces</c:v>
                </c:pt>
                <c:pt idx="3">
                  <c:v>Guadalupe</c:v>
                </c:pt>
                <c:pt idx="4">
                  <c:v>San Antonio</c:v>
                </c:pt>
              </c:strCache>
            </c:strRef>
          </c:cat>
          <c:val>
            <c:numRef>
              <c:f>[WaterBalance2004.xlsx]Summary!$D$3:$D$7</c:f>
              <c:numCache>
                <c:formatCode>0.00</c:formatCode>
                <c:ptCount val="5"/>
                <c:pt idx="0">
                  <c:v>8.239151740050092</c:v>
                </c:pt>
                <c:pt idx="1">
                  <c:v>11.696588989369374</c:v>
                </c:pt>
                <c:pt idx="2">
                  <c:v>6.8927130274306325</c:v>
                </c:pt>
                <c:pt idx="3">
                  <c:v>9.1935762283547202</c:v>
                </c:pt>
                <c:pt idx="4">
                  <c:v>6.9800444250277867</c:v>
                </c:pt>
              </c:numCache>
            </c:numRef>
          </c:val>
        </c:ser>
        <c:ser>
          <c:idx val="3"/>
          <c:order val="3"/>
          <c:tx>
            <c:strRef>
              <c:f>[WaterBalance2004.xlsx]Summary!$E$2</c:f>
              <c:strCache>
                <c:ptCount val="1"/>
                <c:pt idx="0">
                  <c:v>Fall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[WaterBalance2004.xlsx]Summary!$A$3:$A$7</c:f>
              <c:strCache>
                <c:ptCount val="5"/>
                <c:pt idx="0">
                  <c:v>Colorado</c:v>
                </c:pt>
                <c:pt idx="1">
                  <c:v>Trinity</c:v>
                </c:pt>
                <c:pt idx="2">
                  <c:v>Nueces</c:v>
                </c:pt>
                <c:pt idx="3">
                  <c:v>Guadalupe</c:v>
                </c:pt>
                <c:pt idx="4">
                  <c:v>San Antonio</c:v>
                </c:pt>
              </c:strCache>
            </c:strRef>
          </c:cat>
          <c:val>
            <c:numRef>
              <c:f>[WaterBalance2004.xlsx]Summary!$E$3:$E$7</c:f>
              <c:numCache>
                <c:formatCode>0.00</c:formatCode>
                <c:ptCount val="5"/>
                <c:pt idx="0">
                  <c:v>11.58419159729314</c:v>
                </c:pt>
                <c:pt idx="1">
                  <c:v>10.432552470436045</c:v>
                </c:pt>
                <c:pt idx="2">
                  <c:v>7.0293272226464456</c:v>
                </c:pt>
                <c:pt idx="3">
                  <c:v>13.527784317040934</c:v>
                </c:pt>
                <c:pt idx="4">
                  <c:v>9.5691515369662525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4115968"/>
        <c:axId val="167998208"/>
      </c:barChart>
      <c:catAx>
        <c:axId val="1441159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67998208"/>
        <c:crosses val="autoZero"/>
        <c:auto val="1"/>
        <c:lblAlgn val="ctr"/>
        <c:lblOffset val="100"/>
        <c:noMultiLvlLbl val="0"/>
      </c:catAx>
      <c:valAx>
        <c:axId val="16799820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441159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2005 Annual Water Balance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[WaterBalance2004.xlsx]Summary!$B$10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[WaterBalance2004.xlsx]Summary!$A$11:$A$15</c:f>
              <c:strCache>
                <c:ptCount val="5"/>
                <c:pt idx="0">
                  <c:v>Colorado</c:v>
                </c:pt>
                <c:pt idx="1">
                  <c:v>Trinity</c:v>
                </c:pt>
                <c:pt idx="2">
                  <c:v>Nueces</c:v>
                </c:pt>
                <c:pt idx="3">
                  <c:v>Guadalupe</c:v>
                </c:pt>
                <c:pt idx="4">
                  <c:v>San Antonio</c:v>
                </c:pt>
              </c:strCache>
            </c:strRef>
          </c:cat>
          <c:val>
            <c:numRef>
              <c:f>[WaterBalance2004.xlsx]Summary!$B$11:$B$15</c:f>
              <c:numCache>
                <c:formatCode>0.00</c:formatCode>
                <c:ptCount val="5"/>
                <c:pt idx="0">
                  <c:v>2.7763717630117846</c:v>
                </c:pt>
                <c:pt idx="1">
                  <c:v>3.3828399292996596</c:v>
                </c:pt>
                <c:pt idx="2">
                  <c:v>2.6008192180597831</c:v>
                </c:pt>
                <c:pt idx="3">
                  <c:v>3.7266856792550715</c:v>
                </c:pt>
                <c:pt idx="4">
                  <c:v>3.6204437090064094</c:v>
                </c:pt>
              </c:numCache>
            </c:numRef>
          </c:val>
        </c:ser>
        <c:ser>
          <c:idx val="1"/>
          <c:order val="1"/>
          <c:tx>
            <c:strRef>
              <c:f>[WaterBalance2004.xlsx]Summary!$C$10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00B050" mc:Ignorable=""/>
            </a:solidFill>
          </c:spPr>
          <c:invertIfNegative val="0"/>
          <c:cat>
            <c:strRef>
              <c:f>[WaterBalance2004.xlsx]Summary!$A$11:$A$15</c:f>
              <c:strCache>
                <c:ptCount val="5"/>
                <c:pt idx="0">
                  <c:v>Colorado</c:v>
                </c:pt>
                <c:pt idx="1">
                  <c:v>Trinity</c:v>
                </c:pt>
                <c:pt idx="2">
                  <c:v>Nueces</c:v>
                </c:pt>
                <c:pt idx="3">
                  <c:v>Guadalupe</c:v>
                </c:pt>
                <c:pt idx="4">
                  <c:v>San Antonio</c:v>
                </c:pt>
              </c:strCache>
            </c:strRef>
          </c:cat>
          <c:val>
            <c:numRef>
              <c:f>[WaterBalance2004.xlsx]Summary!$C$11:$C$15</c:f>
              <c:numCache>
                <c:formatCode>0.00</c:formatCode>
                <c:ptCount val="5"/>
                <c:pt idx="0">
                  <c:v>4.7787886000652433</c:v>
                </c:pt>
                <c:pt idx="1">
                  <c:v>3.1077602132179321</c:v>
                </c:pt>
                <c:pt idx="2">
                  <c:v>3.4236870464576943</c:v>
                </c:pt>
                <c:pt idx="3">
                  <c:v>4.9455722670125164</c:v>
                </c:pt>
                <c:pt idx="4">
                  <c:v>3.8070884897614761</c:v>
                </c:pt>
              </c:numCache>
            </c:numRef>
          </c:val>
        </c:ser>
        <c:ser>
          <c:idx val="2"/>
          <c:order val="2"/>
          <c:tx>
            <c:strRef>
              <c:f>[WaterBalance2004.xlsx]Summary!$D$10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strRef>
              <c:f>[WaterBalance2004.xlsx]Summary!$A$11:$A$15</c:f>
              <c:strCache>
                <c:ptCount val="5"/>
                <c:pt idx="0">
                  <c:v>Colorado</c:v>
                </c:pt>
                <c:pt idx="1">
                  <c:v>Trinity</c:v>
                </c:pt>
                <c:pt idx="2">
                  <c:v>Nueces</c:v>
                </c:pt>
                <c:pt idx="3">
                  <c:v>Guadalupe</c:v>
                </c:pt>
                <c:pt idx="4">
                  <c:v>San Antonio</c:v>
                </c:pt>
              </c:strCache>
            </c:strRef>
          </c:cat>
          <c:val>
            <c:numRef>
              <c:f>[WaterBalance2004.xlsx]Summary!$D$11:$D$15</c:f>
              <c:numCache>
                <c:formatCode>0.00</c:formatCode>
                <c:ptCount val="5"/>
                <c:pt idx="0">
                  <c:v>6.9941629761471091</c:v>
                </c:pt>
                <c:pt idx="1">
                  <c:v>5.0307414768123513</c:v>
                </c:pt>
                <c:pt idx="2">
                  <c:v>3.8963022675050438</c:v>
                </c:pt>
                <c:pt idx="3">
                  <c:v>4.212276200782866</c:v>
                </c:pt>
                <c:pt idx="4">
                  <c:v>3.9466965986102709</c:v>
                </c:pt>
              </c:numCache>
            </c:numRef>
          </c:val>
        </c:ser>
        <c:ser>
          <c:idx val="3"/>
          <c:order val="3"/>
          <c:tx>
            <c:strRef>
              <c:f>[WaterBalance2004.xlsx]Summary!$E$10</c:f>
              <c:strCache>
                <c:ptCount val="1"/>
                <c:pt idx="0">
                  <c:v>Fall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[WaterBalance2004.xlsx]Summary!$A$11:$A$15</c:f>
              <c:strCache>
                <c:ptCount val="5"/>
                <c:pt idx="0">
                  <c:v>Colorado</c:v>
                </c:pt>
                <c:pt idx="1">
                  <c:v>Trinity</c:v>
                </c:pt>
                <c:pt idx="2">
                  <c:v>Nueces</c:v>
                </c:pt>
                <c:pt idx="3">
                  <c:v>Guadalupe</c:v>
                </c:pt>
                <c:pt idx="4">
                  <c:v>San Antonio</c:v>
                </c:pt>
              </c:strCache>
            </c:strRef>
          </c:cat>
          <c:val>
            <c:numRef>
              <c:f>[WaterBalance2004.xlsx]Summary!$E$11:$E$15</c:f>
              <c:numCache>
                <c:formatCode>0.00</c:formatCode>
                <c:ptCount val="5"/>
                <c:pt idx="0">
                  <c:v>2.7612726576093554</c:v>
                </c:pt>
                <c:pt idx="1">
                  <c:v>2.3831875185390934</c:v>
                </c:pt>
                <c:pt idx="2">
                  <c:v>3.5050784338712351</c:v>
                </c:pt>
                <c:pt idx="3">
                  <c:v>3.4946858594326367</c:v>
                </c:pt>
                <c:pt idx="4">
                  <c:v>2.7512950112492871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0393984"/>
        <c:axId val="171333888"/>
      </c:barChart>
      <c:catAx>
        <c:axId val="1703939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1333888"/>
        <c:crosses val="autoZero"/>
        <c:auto val="1"/>
        <c:lblAlgn val="ctr"/>
        <c:lblOffset val="100"/>
        <c:noMultiLvlLbl val="0"/>
      </c:catAx>
      <c:valAx>
        <c:axId val="171333888"/>
        <c:scaling>
          <c:orientation val="minMax"/>
          <c:max val="35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03939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Cumulative </a:t>
            </a:r>
            <a:r>
              <a:rPr lang="en-US" dirty="0"/>
              <a:t>Storage (in)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[WaterBalance2004.xlsx]ColoRiver04!$L$4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[WaterBalance2004.xlsx]ColoRiver04!$A$5:$A$370</c:f>
              <c:numCache>
                <c:formatCode>m/d/yyyy</c:formatCode>
                <c:ptCount val="366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</c:numCache>
            </c:numRef>
          </c:cat>
          <c:val>
            <c:numRef>
              <c:f>[WaterBalance2004.xlsx]ColoRiver04!$L$5:$L$370</c:f>
              <c:numCache>
                <c:formatCode>General</c:formatCode>
                <c:ptCount val="366"/>
                <c:pt idx="0">
                  <c:v>0</c:v>
                </c:pt>
                <c:pt idx="1">
                  <c:v>1.1034911491873698E-3</c:v>
                </c:pt>
                <c:pt idx="2">
                  <c:v>-3.253069379023101E-3</c:v>
                </c:pt>
                <c:pt idx="3">
                  <c:v>-7.5538018976209964E-3</c:v>
                </c:pt>
                <c:pt idx="4">
                  <c:v>-1.1864878178158862E-2</c:v>
                </c:pt>
                <c:pt idx="5">
                  <c:v>-1.6638649111264673E-2</c:v>
                </c:pt>
                <c:pt idx="6">
                  <c:v>-2.2188960487397571E-2</c:v>
                </c:pt>
                <c:pt idx="7">
                  <c:v>-1.7660312735509429E-2</c:v>
                </c:pt>
                <c:pt idx="8">
                  <c:v>-1.924165282653004E-2</c:v>
                </c:pt>
                <c:pt idx="9">
                  <c:v>-2.367291587083727E-2</c:v>
                </c:pt>
                <c:pt idx="10">
                  <c:v>-2.8786914974902156E-2</c:v>
                </c:pt>
                <c:pt idx="11">
                  <c:v>-3.5447000695222476E-2</c:v>
                </c:pt>
                <c:pt idx="12">
                  <c:v>-3.6637231266922018E-2</c:v>
                </c:pt>
                <c:pt idx="13">
                  <c:v>-4.1162363887482893E-2</c:v>
                </c:pt>
                <c:pt idx="14">
                  <c:v>0.3171763272332761</c:v>
                </c:pt>
                <c:pt idx="15">
                  <c:v>0.46450748856379831</c:v>
                </c:pt>
                <c:pt idx="16">
                  <c:v>1.0669080784839982</c:v>
                </c:pt>
                <c:pt idx="17">
                  <c:v>1.1032136744176115</c:v>
                </c:pt>
                <c:pt idx="18">
                  <c:v>1.0979170620135117</c:v>
                </c:pt>
                <c:pt idx="19">
                  <c:v>1.0915834946383709</c:v>
                </c:pt>
                <c:pt idx="20">
                  <c:v>1.0850606225208286</c:v>
                </c:pt>
                <c:pt idx="21">
                  <c:v>1.0779873381215399</c:v>
                </c:pt>
                <c:pt idx="22">
                  <c:v>1.0739260213061206</c:v>
                </c:pt>
                <c:pt idx="23">
                  <c:v>1.1005095940321079</c:v>
                </c:pt>
                <c:pt idx="24">
                  <c:v>1.2825029333185458</c:v>
                </c:pt>
                <c:pt idx="25">
                  <c:v>1.2745903258683047</c:v>
                </c:pt>
                <c:pt idx="26">
                  <c:v>1.2676982885253594</c:v>
                </c:pt>
                <c:pt idx="27">
                  <c:v>1.2576626873419861</c:v>
                </c:pt>
                <c:pt idx="28">
                  <c:v>1.2508657569092709</c:v>
                </c:pt>
                <c:pt idx="29">
                  <c:v>1.256248467078023</c:v>
                </c:pt>
                <c:pt idx="30">
                  <c:v>1.251894967036582</c:v>
                </c:pt>
                <c:pt idx="31">
                  <c:v>1.2475753552639692</c:v>
                </c:pt>
                <c:pt idx="32">
                  <c:v>1.2502198957955672</c:v>
                </c:pt>
                <c:pt idx="33">
                  <c:v>1.2442737887666948</c:v>
                </c:pt>
                <c:pt idx="34">
                  <c:v>1.2388849802211395</c:v>
                </c:pt>
                <c:pt idx="35">
                  <c:v>1.390733478910531</c:v>
                </c:pt>
                <c:pt idx="36">
                  <c:v>1.3842526768298307</c:v>
                </c:pt>
                <c:pt idx="37">
                  <c:v>1.3774471808591997</c:v>
                </c:pt>
                <c:pt idx="38">
                  <c:v>1.3715998735435171</c:v>
                </c:pt>
                <c:pt idx="39">
                  <c:v>1.3666436310065988</c:v>
                </c:pt>
                <c:pt idx="40">
                  <c:v>1.3968060138231269</c:v>
                </c:pt>
                <c:pt idx="41">
                  <c:v>1.594915434364683</c:v>
                </c:pt>
                <c:pt idx="42">
                  <c:v>1.6616212899967828</c:v>
                </c:pt>
                <c:pt idx="43">
                  <c:v>1.6459128487764692</c:v>
                </c:pt>
                <c:pt idx="44">
                  <c:v>1.6683575087193163</c:v>
                </c:pt>
                <c:pt idx="45">
                  <c:v>1.654010464836593</c:v>
                </c:pt>
                <c:pt idx="46">
                  <c:v>1.6428876394598266</c:v>
                </c:pt>
                <c:pt idx="47">
                  <c:v>1.6353947869510608</c:v>
                </c:pt>
                <c:pt idx="48">
                  <c:v>1.6291587808004355</c:v>
                </c:pt>
                <c:pt idx="49">
                  <c:v>1.6222931734373733</c:v>
                </c:pt>
                <c:pt idx="50">
                  <c:v>1.613925348061868</c:v>
                </c:pt>
                <c:pt idx="51">
                  <c:v>1.6047672718810198</c:v>
                </c:pt>
                <c:pt idx="52">
                  <c:v>1.597054848364601</c:v>
                </c:pt>
                <c:pt idx="53">
                  <c:v>1.6921168611207098</c:v>
                </c:pt>
                <c:pt idx="54">
                  <c:v>2.1166519402929791</c:v>
                </c:pt>
                <c:pt idx="55">
                  <c:v>2.5418076152080742</c:v>
                </c:pt>
                <c:pt idx="56">
                  <c:v>2.5379194045250877</c:v>
                </c:pt>
                <c:pt idx="57">
                  <c:v>2.5277493527923203</c:v>
                </c:pt>
                <c:pt idx="58">
                  <c:v>2.5174614219767695</c:v>
                </c:pt>
                <c:pt idx="59">
                  <c:v>2.7576162552250296</c:v>
                </c:pt>
                <c:pt idx="60">
                  <c:v>2.7481934454863692</c:v>
                </c:pt>
                <c:pt idx="61">
                  <c:v>2.7399549461471708</c:v>
                </c:pt>
                <c:pt idx="62">
                  <c:v>2.7512181600924683</c:v>
                </c:pt>
                <c:pt idx="63">
                  <c:v>2.8767503599954343</c:v>
                </c:pt>
                <c:pt idx="64">
                  <c:v>3.397439957702975</c:v>
                </c:pt>
                <c:pt idx="65">
                  <c:v>3.3904812127240511</c:v>
                </c:pt>
                <c:pt idx="66">
                  <c:v>3.3780580687415083</c:v>
                </c:pt>
                <c:pt idx="67">
                  <c:v>3.3661582660240135</c:v>
                </c:pt>
                <c:pt idx="68">
                  <c:v>3.3539355090672864</c:v>
                </c:pt>
                <c:pt idx="69">
                  <c:v>3.3420944615631685</c:v>
                </c:pt>
                <c:pt idx="70">
                  <c:v>3.3309222023507474</c:v>
                </c:pt>
                <c:pt idx="71">
                  <c:v>3.5517360418601887</c:v>
                </c:pt>
                <c:pt idx="72">
                  <c:v>4.234921580185369</c:v>
                </c:pt>
                <c:pt idx="73">
                  <c:v>4.2337970449620368</c:v>
                </c:pt>
                <c:pt idx="74">
                  <c:v>4.3124318931054786</c:v>
                </c:pt>
                <c:pt idx="75">
                  <c:v>4.3850199880131449</c:v>
                </c:pt>
                <c:pt idx="76">
                  <c:v>4.3715908559320917</c:v>
                </c:pt>
                <c:pt idx="77">
                  <c:v>4.3609515967311596</c:v>
                </c:pt>
                <c:pt idx="78">
                  <c:v>4.3489306606863627</c:v>
                </c:pt>
                <c:pt idx="79">
                  <c:v>4.3357464470315161</c:v>
                </c:pt>
                <c:pt idx="80">
                  <c:v>4.4116159631560663</c:v>
                </c:pt>
                <c:pt idx="81">
                  <c:v>4.4372200655549126</c:v>
                </c:pt>
                <c:pt idx="82">
                  <c:v>4.4247240178924301</c:v>
                </c:pt>
                <c:pt idx="83">
                  <c:v>4.4207193907087561</c:v>
                </c:pt>
                <c:pt idx="84">
                  <c:v>4.4664389988555584</c:v>
                </c:pt>
                <c:pt idx="85">
                  <c:v>4.4583307563923515</c:v>
                </c:pt>
                <c:pt idx="86">
                  <c:v>4.4877277759472527</c:v>
                </c:pt>
                <c:pt idx="87">
                  <c:v>4.4834226304692528</c:v>
                </c:pt>
                <c:pt idx="88">
                  <c:v>4.4818130905673756</c:v>
                </c:pt>
                <c:pt idx="89">
                  <c:v>4.4758136597150573</c:v>
                </c:pt>
                <c:pt idx="90">
                  <c:v>4.4612255612892193</c:v>
                </c:pt>
                <c:pt idx="91">
                  <c:v>4.4485005487856819</c:v>
                </c:pt>
                <c:pt idx="92">
                  <c:v>4.4552200859923019</c:v>
                </c:pt>
                <c:pt idx="93">
                  <c:v>4.9653597008509704</c:v>
                </c:pt>
                <c:pt idx="94">
                  <c:v>5.3376311800401712</c:v>
                </c:pt>
                <c:pt idx="95">
                  <c:v>5.6746451804596489</c:v>
                </c:pt>
                <c:pt idx="96">
                  <c:v>6.7815579589233588</c:v>
                </c:pt>
                <c:pt idx="97">
                  <c:v>6.8725774213385806</c:v>
                </c:pt>
                <c:pt idx="98">
                  <c:v>6.8608175597264305</c:v>
                </c:pt>
                <c:pt idx="99">
                  <c:v>6.9302335555354642</c:v>
                </c:pt>
                <c:pt idx="100">
                  <c:v>6.9187231403504414</c:v>
                </c:pt>
                <c:pt idx="101">
                  <c:v>7.271492766920951</c:v>
                </c:pt>
                <c:pt idx="102">
                  <c:v>7.3097724169770526</c:v>
                </c:pt>
                <c:pt idx="103">
                  <c:v>7.3045487582155708</c:v>
                </c:pt>
                <c:pt idx="104">
                  <c:v>7.2921722776024316</c:v>
                </c:pt>
                <c:pt idx="105">
                  <c:v>7.2797178616012008</c:v>
                </c:pt>
                <c:pt idx="106">
                  <c:v>7.2678320143093487</c:v>
                </c:pt>
                <c:pt idx="107">
                  <c:v>7.2559885879371988</c:v>
                </c:pt>
                <c:pt idx="108">
                  <c:v>7.243766712128572</c:v>
                </c:pt>
                <c:pt idx="109">
                  <c:v>7.2481471229614094</c:v>
                </c:pt>
                <c:pt idx="110">
                  <c:v>7.2647756714041698</c:v>
                </c:pt>
                <c:pt idx="111">
                  <c:v>7.2593229212771906</c:v>
                </c:pt>
                <c:pt idx="112">
                  <c:v>7.2498431599202622</c:v>
                </c:pt>
                <c:pt idx="113">
                  <c:v>7.2416639595777328</c:v>
                </c:pt>
                <c:pt idx="114">
                  <c:v>7.5099264901341449</c:v>
                </c:pt>
                <c:pt idx="115">
                  <c:v>7.6598153840755003</c:v>
                </c:pt>
                <c:pt idx="116">
                  <c:v>7.7098255018142741</c:v>
                </c:pt>
                <c:pt idx="117">
                  <c:v>7.6939734857806981</c:v>
                </c:pt>
                <c:pt idx="118">
                  <c:v>7.6779852975391645</c:v>
                </c:pt>
                <c:pt idx="119">
                  <c:v>7.8539610365456163</c:v>
                </c:pt>
                <c:pt idx="120">
                  <c:v>7.8464317861337234</c:v>
                </c:pt>
                <c:pt idx="121">
                  <c:v>8.1864856520644551</c:v>
                </c:pt>
                <c:pt idx="122">
                  <c:v>8.2694799430922252</c:v>
                </c:pt>
                <c:pt idx="123">
                  <c:v>8.2565568370427815</c:v>
                </c:pt>
                <c:pt idx="124">
                  <c:v>8.2434052829430406</c:v>
                </c:pt>
                <c:pt idx="125">
                  <c:v>8.2294066706599818</c:v>
                </c:pt>
                <c:pt idx="126">
                  <c:v>8.2161454808421279</c:v>
                </c:pt>
                <c:pt idx="127">
                  <c:v>8.2014111459917753</c:v>
                </c:pt>
                <c:pt idx="128">
                  <c:v>8.1955002490703759</c:v>
                </c:pt>
                <c:pt idx="129">
                  <c:v>8.2061175151671293</c:v>
                </c:pt>
                <c:pt idx="130">
                  <c:v>8.2421356429556329</c:v>
                </c:pt>
                <c:pt idx="131">
                  <c:v>8.3603542138887406</c:v>
                </c:pt>
                <c:pt idx="132">
                  <c:v>8.4166798018409477</c:v>
                </c:pt>
                <c:pt idx="133">
                  <c:v>8.3990512799145005</c:v>
                </c:pt>
                <c:pt idx="134">
                  <c:v>8.848468637232088</c:v>
                </c:pt>
                <c:pt idx="135">
                  <c:v>8.8219598403316724</c:v>
                </c:pt>
                <c:pt idx="136">
                  <c:v>8.7956490091732213</c:v>
                </c:pt>
                <c:pt idx="137">
                  <c:v>8.7739376091588248</c:v>
                </c:pt>
                <c:pt idx="138">
                  <c:v>8.7583742086327145</c:v>
                </c:pt>
                <c:pt idx="139">
                  <c:v>8.7425536003852162</c:v>
                </c:pt>
                <c:pt idx="140">
                  <c:v>8.7264432620264305</c:v>
                </c:pt>
                <c:pt idx="141">
                  <c:v>8.7198134635731854</c:v>
                </c:pt>
                <c:pt idx="142">
                  <c:v>8.705343586503604</c:v>
                </c:pt>
                <c:pt idx="143">
                  <c:v>8.6919072350030948</c:v>
                </c:pt>
                <c:pt idx="144">
                  <c:v>8.6797561129597689</c:v>
                </c:pt>
                <c:pt idx="145">
                  <c:v>8.6630759851160519</c:v>
                </c:pt>
                <c:pt idx="146">
                  <c:v>8.6650930474588748</c:v>
                </c:pt>
                <c:pt idx="147">
                  <c:v>8.6617956032318482</c:v>
                </c:pt>
                <c:pt idx="148">
                  <c:v>8.7506636254136527</c:v>
                </c:pt>
                <c:pt idx="149">
                  <c:v>8.7337751925413052</c:v>
                </c:pt>
                <c:pt idx="150">
                  <c:v>8.7257589970937559</c:v>
                </c:pt>
                <c:pt idx="151">
                  <c:v>8.7305476227564522</c:v>
                </c:pt>
                <c:pt idx="152">
                  <c:v>8.7153898635627307</c:v>
                </c:pt>
                <c:pt idx="153">
                  <c:v>8.7204529113134814</c:v>
                </c:pt>
                <c:pt idx="154">
                  <c:v>8.7776731012353224</c:v>
                </c:pt>
                <c:pt idx="155">
                  <c:v>8.9666456280834161</c:v>
                </c:pt>
                <c:pt idx="156">
                  <c:v>9.1023122302352508</c:v>
                </c:pt>
                <c:pt idx="157">
                  <c:v>9.2161398999899085</c:v>
                </c:pt>
                <c:pt idx="158">
                  <c:v>9.2139309099155664</c:v>
                </c:pt>
                <c:pt idx="159">
                  <c:v>9.3287737405433653</c:v>
                </c:pt>
                <c:pt idx="160">
                  <c:v>9.8909732760737281</c:v>
                </c:pt>
                <c:pt idx="161">
                  <c:v>10.424716277342274</c:v>
                </c:pt>
                <c:pt idx="162">
                  <c:v>10.406400917691055</c:v>
                </c:pt>
                <c:pt idx="163">
                  <c:v>10.437365744630762</c:v>
                </c:pt>
                <c:pt idx="164">
                  <c:v>10.501000630159368</c:v>
                </c:pt>
                <c:pt idx="165">
                  <c:v>10.481458797618677</c:v>
                </c:pt>
                <c:pt idx="166">
                  <c:v>10.449064661175342</c:v>
                </c:pt>
                <c:pt idx="167">
                  <c:v>10.456535744926482</c:v>
                </c:pt>
                <c:pt idx="168">
                  <c:v>10.461379112698122</c:v>
                </c:pt>
                <c:pt idx="169">
                  <c:v>10.4467717227979</c:v>
                </c:pt>
                <c:pt idx="170">
                  <c:v>10.540490561221388</c:v>
                </c:pt>
                <c:pt idx="171">
                  <c:v>10.523114343462659</c:v>
                </c:pt>
                <c:pt idx="172">
                  <c:v>10.594508616319041</c:v>
                </c:pt>
                <c:pt idx="173">
                  <c:v>10.617047769087838</c:v>
                </c:pt>
                <c:pt idx="174">
                  <c:v>10.880671600715056</c:v>
                </c:pt>
                <c:pt idx="175">
                  <c:v>11.051928826942664</c:v>
                </c:pt>
                <c:pt idx="176">
                  <c:v>11.202458853387345</c:v>
                </c:pt>
                <c:pt idx="177">
                  <c:v>11.334829949621684</c:v>
                </c:pt>
                <c:pt idx="178">
                  <c:v>11.615902549398822</c:v>
                </c:pt>
                <c:pt idx="179">
                  <c:v>11.801388549962345</c:v>
                </c:pt>
                <c:pt idx="180">
                  <c:v>11.857873855585858</c:v>
                </c:pt>
                <c:pt idx="181">
                  <c:v>12.201300638977154</c:v>
                </c:pt>
                <c:pt idx="182">
                  <c:v>12.236821589847958</c:v>
                </c:pt>
                <c:pt idx="183">
                  <c:v>12.217587610867248</c:v>
                </c:pt>
                <c:pt idx="184">
                  <c:v>12.197466345758551</c:v>
                </c:pt>
                <c:pt idx="185">
                  <c:v>12.183632538598665</c:v>
                </c:pt>
                <c:pt idx="186">
                  <c:v>12.180881311385559</c:v>
                </c:pt>
                <c:pt idx="187">
                  <c:v>12.194376014098511</c:v>
                </c:pt>
                <c:pt idx="188">
                  <c:v>12.265614465436794</c:v>
                </c:pt>
                <c:pt idx="189">
                  <c:v>12.25107558208645</c:v>
                </c:pt>
                <c:pt idx="190">
                  <c:v>12.237348458316832</c:v>
                </c:pt>
                <c:pt idx="191">
                  <c:v>12.250991323245625</c:v>
                </c:pt>
                <c:pt idx="192">
                  <c:v>12.250085408029017</c:v>
                </c:pt>
                <c:pt idx="193">
                  <c:v>12.253660307841265</c:v>
                </c:pt>
                <c:pt idx="194">
                  <c:v>12.240272611799503</c:v>
                </c:pt>
                <c:pt idx="195">
                  <c:v>12.225368864840391</c:v>
                </c:pt>
                <c:pt idx="196">
                  <c:v>12.212193388009325</c:v>
                </c:pt>
                <c:pt idx="197">
                  <c:v>12.198151166584221</c:v>
                </c:pt>
                <c:pt idx="198">
                  <c:v>12.184408231936532</c:v>
                </c:pt>
                <c:pt idx="199">
                  <c:v>12.228955614536373</c:v>
                </c:pt>
                <c:pt idx="200">
                  <c:v>12.298419611371353</c:v>
                </c:pt>
                <c:pt idx="201">
                  <c:v>12.306386641247634</c:v>
                </c:pt>
                <c:pt idx="202">
                  <c:v>12.376922886880665</c:v>
                </c:pt>
                <c:pt idx="203">
                  <c:v>12.376791772404202</c:v>
                </c:pt>
                <c:pt idx="204">
                  <c:v>12.388580531208014</c:v>
                </c:pt>
                <c:pt idx="205">
                  <c:v>12.492866604817932</c:v>
                </c:pt>
                <c:pt idx="206">
                  <c:v>12.754866636523733</c:v>
                </c:pt>
                <c:pt idx="207">
                  <c:v>13.062385328905194</c:v>
                </c:pt>
                <c:pt idx="208">
                  <c:v>13.111129813138211</c:v>
                </c:pt>
                <c:pt idx="209">
                  <c:v>13.49901993396746</c:v>
                </c:pt>
                <c:pt idx="210">
                  <c:v>13.730261869528649</c:v>
                </c:pt>
                <c:pt idx="211">
                  <c:v>13.945761647893805</c:v>
                </c:pt>
                <c:pt idx="212">
                  <c:v>13.952672173548795</c:v>
                </c:pt>
                <c:pt idx="213">
                  <c:v>13.971557263166265</c:v>
                </c:pt>
                <c:pt idx="214">
                  <c:v>13.987292202720054</c:v>
                </c:pt>
                <c:pt idx="215">
                  <c:v>13.980722428247685</c:v>
                </c:pt>
                <c:pt idx="216">
                  <c:v>13.967520218936839</c:v>
                </c:pt>
                <c:pt idx="217">
                  <c:v>13.985140299524586</c:v>
                </c:pt>
                <c:pt idx="218">
                  <c:v>13.989111057463166</c:v>
                </c:pt>
                <c:pt idx="219">
                  <c:v>14.251196920322753</c:v>
                </c:pt>
                <c:pt idx="220">
                  <c:v>14.408811626616787</c:v>
                </c:pt>
                <c:pt idx="221">
                  <c:v>14.616525168026252</c:v>
                </c:pt>
                <c:pt idx="222">
                  <c:v>14.65388723091313</c:v>
                </c:pt>
                <c:pt idx="223">
                  <c:v>14.663412345642417</c:v>
                </c:pt>
                <c:pt idx="224">
                  <c:v>14.699586250443268</c:v>
                </c:pt>
                <c:pt idx="225">
                  <c:v>14.752503316006326</c:v>
                </c:pt>
                <c:pt idx="226">
                  <c:v>14.741373405648812</c:v>
                </c:pt>
                <c:pt idx="227">
                  <c:v>14.734609886013049</c:v>
                </c:pt>
                <c:pt idx="228">
                  <c:v>14.785493978152425</c:v>
                </c:pt>
                <c:pt idx="229">
                  <c:v>14.770703946581945</c:v>
                </c:pt>
                <c:pt idx="230">
                  <c:v>14.757803443516108</c:v>
                </c:pt>
                <c:pt idx="231">
                  <c:v>15.307904130452597</c:v>
                </c:pt>
                <c:pt idx="232">
                  <c:v>15.50023258651478</c:v>
                </c:pt>
                <c:pt idx="233">
                  <c:v>15.779493468688575</c:v>
                </c:pt>
                <c:pt idx="234">
                  <c:v>16.349203212418171</c:v>
                </c:pt>
                <c:pt idx="235">
                  <c:v>16.433897567929098</c:v>
                </c:pt>
                <c:pt idx="236">
                  <c:v>16.42695345787785</c:v>
                </c:pt>
                <c:pt idx="237">
                  <c:v>16.430502208047159</c:v>
                </c:pt>
                <c:pt idx="238">
                  <c:v>16.448783563316635</c:v>
                </c:pt>
                <c:pt idx="239">
                  <c:v>16.431132629660123</c:v>
                </c:pt>
                <c:pt idx="240">
                  <c:v>16.428547952345678</c:v>
                </c:pt>
                <c:pt idx="241">
                  <c:v>16.695312386701506</c:v>
                </c:pt>
                <c:pt idx="242">
                  <c:v>16.692269493834615</c:v>
                </c:pt>
                <c:pt idx="243">
                  <c:v>16.969699362806548</c:v>
                </c:pt>
                <c:pt idx="244">
                  <c:v>17.083344693836136</c:v>
                </c:pt>
                <c:pt idx="245">
                  <c:v>17.097868182111281</c:v>
                </c:pt>
                <c:pt idx="246">
                  <c:v>17.096260076751214</c:v>
                </c:pt>
                <c:pt idx="247">
                  <c:v>17.091029306648721</c:v>
                </c:pt>
                <c:pt idx="248">
                  <c:v>17.105701771654207</c:v>
                </c:pt>
                <c:pt idx="249">
                  <c:v>17.160567993294485</c:v>
                </c:pt>
                <c:pt idx="250">
                  <c:v>17.32343013695484</c:v>
                </c:pt>
                <c:pt idx="251">
                  <c:v>17.315254508393085</c:v>
                </c:pt>
                <c:pt idx="252">
                  <c:v>17.306131038235907</c:v>
                </c:pt>
                <c:pt idx="253">
                  <c:v>17.296555828010476</c:v>
                </c:pt>
                <c:pt idx="254">
                  <c:v>17.287848032554841</c:v>
                </c:pt>
                <c:pt idx="255">
                  <c:v>17.28414023866971</c:v>
                </c:pt>
                <c:pt idx="256">
                  <c:v>17.276952684565039</c:v>
                </c:pt>
                <c:pt idx="257">
                  <c:v>17.284773387169327</c:v>
                </c:pt>
                <c:pt idx="258">
                  <c:v>17.33372557390808</c:v>
                </c:pt>
                <c:pt idx="259">
                  <c:v>17.326228720640085</c:v>
                </c:pt>
                <c:pt idx="260">
                  <c:v>17.330270938948942</c:v>
                </c:pt>
                <c:pt idx="261">
                  <c:v>17.321452709192947</c:v>
                </c:pt>
                <c:pt idx="262">
                  <c:v>17.314124136459885</c:v>
                </c:pt>
                <c:pt idx="263">
                  <c:v>17.33111185793932</c:v>
                </c:pt>
                <c:pt idx="264">
                  <c:v>17.323504980828549</c:v>
                </c:pt>
                <c:pt idx="265">
                  <c:v>17.453664126305792</c:v>
                </c:pt>
                <c:pt idx="266">
                  <c:v>17.492674618524013</c:v>
                </c:pt>
                <c:pt idx="267">
                  <c:v>17.643492154278011</c:v>
                </c:pt>
                <c:pt idx="268">
                  <c:v>17.820394879465766</c:v>
                </c:pt>
                <c:pt idx="269">
                  <c:v>18.292619489225654</c:v>
                </c:pt>
                <c:pt idx="270">
                  <c:v>18.991159962160619</c:v>
                </c:pt>
                <c:pt idx="271">
                  <c:v>19.302262972932937</c:v>
                </c:pt>
                <c:pt idx="272">
                  <c:v>19.40087004942928</c:v>
                </c:pt>
                <c:pt idx="273">
                  <c:v>19.52882654536845</c:v>
                </c:pt>
                <c:pt idx="274">
                  <c:v>19.633620133274153</c:v>
                </c:pt>
                <c:pt idx="275">
                  <c:v>20.016779941652299</c:v>
                </c:pt>
                <c:pt idx="276">
                  <c:v>20.17986254711079</c:v>
                </c:pt>
                <c:pt idx="277">
                  <c:v>20.359392987956614</c:v>
                </c:pt>
                <c:pt idx="278">
                  <c:v>20.605305753800167</c:v>
                </c:pt>
                <c:pt idx="279">
                  <c:v>21.262828072456227</c:v>
                </c:pt>
                <c:pt idx="280">
                  <c:v>21.632229527974104</c:v>
                </c:pt>
                <c:pt idx="281">
                  <c:v>21.796298148784402</c:v>
                </c:pt>
                <c:pt idx="282">
                  <c:v>21.861785510493842</c:v>
                </c:pt>
                <c:pt idx="283">
                  <c:v>21.917426368785566</c:v>
                </c:pt>
                <c:pt idx="284">
                  <c:v>21.910563318203355</c:v>
                </c:pt>
                <c:pt idx="285">
                  <c:v>21.905259942450321</c:v>
                </c:pt>
                <c:pt idx="286">
                  <c:v>21.894026577215467</c:v>
                </c:pt>
                <c:pt idx="287">
                  <c:v>22.200366164106345</c:v>
                </c:pt>
                <c:pt idx="288">
                  <c:v>22.187702015146954</c:v>
                </c:pt>
                <c:pt idx="289">
                  <c:v>22.176109863079397</c:v>
                </c:pt>
                <c:pt idx="290">
                  <c:v>22.165685053648268</c:v>
                </c:pt>
                <c:pt idx="291">
                  <c:v>22.155219600119114</c:v>
                </c:pt>
                <c:pt idx="292">
                  <c:v>22.146401793904658</c:v>
                </c:pt>
                <c:pt idx="293">
                  <c:v>22.138725143018455</c:v>
                </c:pt>
                <c:pt idx="294">
                  <c:v>22.131818085823181</c:v>
                </c:pt>
                <c:pt idx="295">
                  <c:v>22.137015709958959</c:v>
                </c:pt>
                <c:pt idx="296">
                  <c:v>22.613857502131442</c:v>
                </c:pt>
                <c:pt idx="297">
                  <c:v>22.652746495320013</c:v>
                </c:pt>
                <c:pt idx="298">
                  <c:v>22.695945525653674</c:v>
                </c:pt>
                <c:pt idx="299">
                  <c:v>22.825481462747465</c:v>
                </c:pt>
                <c:pt idx="300">
                  <c:v>23.021447741933887</c:v>
                </c:pt>
                <c:pt idx="301">
                  <c:v>23.080936627579984</c:v>
                </c:pt>
                <c:pt idx="302">
                  <c:v>23.075051275139444</c:v>
                </c:pt>
                <c:pt idx="303">
                  <c:v>23.068636758611845</c:v>
                </c:pt>
                <c:pt idx="304">
                  <c:v>23.112365355750818</c:v>
                </c:pt>
                <c:pt idx="305">
                  <c:v>23.623780327072321</c:v>
                </c:pt>
                <c:pt idx="306">
                  <c:v>23.866575161060982</c:v>
                </c:pt>
                <c:pt idx="307">
                  <c:v>23.906698090143042</c:v>
                </c:pt>
                <c:pt idx="308">
                  <c:v>23.897618144901063</c:v>
                </c:pt>
                <c:pt idx="309">
                  <c:v>23.88990504720995</c:v>
                </c:pt>
                <c:pt idx="310">
                  <c:v>23.882720269337554</c:v>
                </c:pt>
                <c:pt idx="311">
                  <c:v>23.876753909431105</c:v>
                </c:pt>
                <c:pt idx="312">
                  <c:v>23.871258605508249</c:v>
                </c:pt>
                <c:pt idx="313">
                  <c:v>23.866512724014715</c:v>
                </c:pt>
                <c:pt idx="314">
                  <c:v>23.863758370857781</c:v>
                </c:pt>
                <c:pt idx="315">
                  <c:v>23.859071974018001</c:v>
                </c:pt>
                <c:pt idx="316">
                  <c:v>23.854751338182133</c:v>
                </c:pt>
                <c:pt idx="317">
                  <c:v>23.864359814769823</c:v>
                </c:pt>
                <c:pt idx="318">
                  <c:v>24.061634214329374</c:v>
                </c:pt>
                <c:pt idx="319">
                  <c:v>25.023537727091799</c:v>
                </c:pt>
                <c:pt idx="320">
                  <c:v>25.87399036811906</c:v>
                </c:pt>
                <c:pt idx="321">
                  <c:v>27.511173596545117</c:v>
                </c:pt>
                <c:pt idx="322">
                  <c:v>27.661858124145869</c:v>
                </c:pt>
                <c:pt idx="323">
                  <c:v>27.655006353547336</c:v>
                </c:pt>
                <c:pt idx="324">
                  <c:v>27.667742641118224</c:v>
                </c:pt>
                <c:pt idx="325">
                  <c:v>27.800730313823511</c:v>
                </c:pt>
                <c:pt idx="326">
                  <c:v>28.21768854224581</c:v>
                </c:pt>
                <c:pt idx="327">
                  <c:v>28.708231903224998</c:v>
                </c:pt>
                <c:pt idx="328">
                  <c:v>28.815997369722574</c:v>
                </c:pt>
                <c:pt idx="329">
                  <c:v>28.7521629322321</c:v>
                </c:pt>
                <c:pt idx="330">
                  <c:v>28.680949241633467</c:v>
                </c:pt>
                <c:pt idx="331">
                  <c:v>28.60974094548866</c:v>
                </c:pt>
                <c:pt idx="332">
                  <c:v>28.543614604154172</c:v>
                </c:pt>
                <c:pt idx="333">
                  <c:v>28.503466563505487</c:v>
                </c:pt>
                <c:pt idx="334">
                  <c:v>28.553890960099668</c:v>
                </c:pt>
                <c:pt idx="335">
                  <c:v>28.530560448240653</c:v>
                </c:pt>
                <c:pt idx="336">
                  <c:v>28.501584430337143</c:v>
                </c:pt>
                <c:pt idx="337">
                  <c:v>28.474137362804086</c:v>
                </c:pt>
                <c:pt idx="338">
                  <c:v>28.447528670189914</c:v>
                </c:pt>
                <c:pt idx="339">
                  <c:v>28.513450385009559</c:v>
                </c:pt>
                <c:pt idx="340">
                  <c:v>28.53168149743162</c:v>
                </c:pt>
                <c:pt idx="341">
                  <c:v>28.759436978327795</c:v>
                </c:pt>
                <c:pt idx="342">
                  <c:v>28.747224221416563</c:v>
                </c:pt>
                <c:pt idx="343">
                  <c:v>28.736977587437007</c:v>
                </c:pt>
                <c:pt idx="344">
                  <c:v>28.726616114201338</c:v>
                </c:pt>
                <c:pt idx="345">
                  <c:v>28.716061032497059</c:v>
                </c:pt>
                <c:pt idx="346">
                  <c:v>28.705421687754917</c:v>
                </c:pt>
                <c:pt idx="347">
                  <c:v>28.694820407037167</c:v>
                </c:pt>
                <c:pt idx="348">
                  <c:v>28.685011218137866</c:v>
                </c:pt>
                <c:pt idx="349">
                  <c:v>28.675889358192251</c:v>
                </c:pt>
                <c:pt idx="350">
                  <c:v>28.667671382083427</c:v>
                </c:pt>
                <c:pt idx="351">
                  <c:v>28.661395611904371</c:v>
                </c:pt>
                <c:pt idx="352">
                  <c:v>28.654713989749737</c:v>
                </c:pt>
                <c:pt idx="353">
                  <c:v>28.6489640490007</c:v>
                </c:pt>
                <c:pt idx="354">
                  <c:v>28.643782655619578</c:v>
                </c:pt>
                <c:pt idx="355">
                  <c:v>28.638657722948228</c:v>
                </c:pt>
                <c:pt idx="356">
                  <c:v>28.730653324159405</c:v>
                </c:pt>
                <c:pt idx="357">
                  <c:v>28.788284408429824</c:v>
                </c:pt>
                <c:pt idx="358">
                  <c:v>28.812412377445472</c:v>
                </c:pt>
                <c:pt idx="359">
                  <c:v>28.821635782214358</c:v>
                </c:pt>
                <c:pt idx="360">
                  <c:v>28.816628405039051</c:v>
                </c:pt>
                <c:pt idx="361">
                  <c:v>28.811922412114548</c:v>
                </c:pt>
                <c:pt idx="362">
                  <c:v>28.807260572331565</c:v>
                </c:pt>
                <c:pt idx="363">
                  <c:v>28.802618064851757</c:v>
                </c:pt>
                <c:pt idx="364">
                  <c:v>28.797834248380511</c:v>
                </c:pt>
                <c:pt idx="365">
                  <c:v>28.789774753606778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133760"/>
        <c:axId val="183236480"/>
      </c:barChart>
      <c:dateAx>
        <c:axId val="1721337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83236480"/>
        <c:crosses val="autoZero"/>
        <c:auto val="1"/>
        <c:lblOffset val="100"/>
        <c:baseTimeUnit val="days"/>
        <c:noMultiLvlLbl val="0"/>
      </c:dateAx>
      <c:valAx>
        <c:axId val="18323648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133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[WaterBalance2004.xlsx]ColoRiver05!$E$4</c:f>
              <c:strCache>
                <c:ptCount val="1"/>
                <c:pt idx="0">
                  <c:v>Precipitation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[WaterBalance2004.xlsx]ColoRiver05!$A$5:$A$369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[WaterBalance2004.xlsx]ColoRiver05!$E$5:$E$369</c:f>
              <c:numCache>
                <c:formatCode>General</c:formatCode>
                <c:ptCount val="365"/>
                <c:pt idx="0">
                  <c:v>3.4032795275590554E-3</c:v>
                </c:pt>
                <c:pt idx="1">
                  <c:v>1.1166535433070866E-2</c:v>
                </c:pt>
                <c:pt idx="2">
                  <c:v>3.5508543307086617E-2</c:v>
                </c:pt>
                <c:pt idx="3">
                  <c:v>4.2615748031496065E-2</c:v>
                </c:pt>
                <c:pt idx="4">
                  <c:v>0.11706062992125983</c:v>
                </c:pt>
                <c:pt idx="5">
                  <c:v>1.1637283464566928E-2</c:v>
                </c:pt>
                <c:pt idx="6">
                  <c:v>1.3183070866141732E-3</c:v>
                </c:pt>
                <c:pt idx="7">
                  <c:v>1.6288818897637796E-6</c:v>
                </c:pt>
                <c:pt idx="8">
                  <c:v>0</c:v>
                </c:pt>
                <c:pt idx="9">
                  <c:v>1.6288818897637796E-6</c:v>
                </c:pt>
                <c:pt idx="10">
                  <c:v>1.9003622047244095E-5</c:v>
                </c:pt>
                <c:pt idx="11">
                  <c:v>0</c:v>
                </c:pt>
                <c:pt idx="12">
                  <c:v>4.2881889763779525E-2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2.7908188976377951E-4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8.1444094488188969E-6</c:v>
                </c:pt>
                <c:pt idx="22">
                  <c:v>5.9725590551181099E-6</c:v>
                </c:pt>
                <c:pt idx="23">
                  <c:v>6.2657480314960625E-4</c:v>
                </c:pt>
                <c:pt idx="24">
                  <c:v>1.099496062992126E-3</c:v>
                </c:pt>
                <c:pt idx="25">
                  <c:v>0</c:v>
                </c:pt>
                <c:pt idx="26">
                  <c:v>0.11463267716535433</c:v>
                </c:pt>
                <c:pt idx="27">
                  <c:v>0.71290157480314964</c:v>
                </c:pt>
                <c:pt idx="28">
                  <c:v>1.0859212598425197E-6</c:v>
                </c:pt>
                <c:pt idx="29">
                  <c:v>3.9842519685039371E-3</c:v>
                </c:pt>
                <c:pt idx="30">
                  <c:v>3.4894999999999995E-2</c:v>
                </c:pt>
                <c:pt idx="31">
                  <c:v>7.1901968503937014E-2</c:v>
                </c:pt>
                <c:pt idx="32">
                  <c:v>0.27155590551181102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0.26884960629921256</c:v>
                </c:pt>
                <c:pt idx="37">
                  <c:v>3.4625708661417322E-2</c:v>
                </c:pt>
                <c:pt idx="38">
                  <c:v>3.4512204724409447E-2</c:v>
                </c:pt>
                <c:pt idx="39">
                  <c:v>9.5050787401574806E-3</c:v>
                </c:pt>
                <c:pt idx="40">
                  <c:v>1.8297755905511811E-4</c:v>
                </c:pt>
                <c:pt idx="41">
                  <c:v>1.6801377952755905E-2</c:v>
                </c:pt>
                <c:pt idx="42">
                  <c:v>1.8503031496062989E-2</c:v>
                </c:pt>
                <c:pt idx="43">
                  <c:v>6.9574409448818902E-2</c:v>
                </c:pt>
                <c:pt idx="44">
                  <c:v>6.8869291338582673E-3</c:v>
                </c:pt>
                <c:pt idx="45">
                  <c:v>0</c:v>
                </c:pt>
                <c:pt idx="46">
                  <c:v>0</c:v>
                </c:pt>
                <c:pt idx="47">
                  <c:v>1.0033897637795276E-3</c:v>
                </c:pt>
                <c:pt idx="48">
                  <c:v>4.1073228346456693E-2</c:v>
                </c:pt>
                <c:pt idx="49">
                  <c:v>2.8143818897637795E-2</c:v>
                </c:pt>
                <c:pt idx="50">
                  <c:v>2.9101614173228346E-2</c:v>
                </c:pt>
                <c:pt idx="51">
                  <c:v>3.0514409448818901E-4</c:v>
                </c:pt>
                <c:pt idx="52">
                  <c:v>8.0901181102362209E-5</c:v>
                </c:pt>
                <c:pt idx="53">
                  <c:v>0.19171299212598425</c:v>
                </c:pt>
                <c:pt idx="54">
                  <c:v>0.30412086614173228</c:v>
                </c:pt>
                <c:pt idx="55">
                  <c:v>0.15331023622047246</c:v>
                </c:pt>
                <c:pt idx="56">
                  <c:v>0.10573503937007873</c:v>
                </c:pt>
                <c:pt idx="57">
                  <c:v>0.39403543307086614</c:v>
                </c:pt>
                <c:pt idx="58">
                  <c:v>4.6251181102362204E-2</c:v>
                </c:pt>
                <c:pt idx="59">
                  <c:v>0</c:v>
                </c:pt>
                <c:pt idx="60">
                  <c:v>0.26380078740157481</c:v>
                </c:pt>
                <c:pt idx="61">
                  <c:v>7.489330708661418E-2</c:v>
                </c:pt>
                <c:pt idx="62">
                  <c:v>1.2803031496062991E-3</c:v>
                </c:pt>
                <c:pt idx="63">
                  <c:v>0</c:v>
                </c:pt>
                <c:pt idx="64">
                  <c:v>0.57397244094488198</c:v>
                </c:pt>
                <c:pt idx="65">
                  <c:v>5.6083464566929128E-2</c:v>
                </c:pt>
                <c:pt idx="66">
                  <c:v>4.2903149606299207E-2</c:v>
                </c:pt>
                <c:pt idx="67">
                  <c:v>7.9777165354330704E-3</c:v>
                </c:pt>
                <c:pt idx="68">
                  <c:v>5.4838976377952751E-4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1.3031062992125981E-4</c:v>
                </c:pt>
                <c:pt idx="73">
                  <c:v>1.4996023622047243E-2</c:v>
                </c:pt>
                <c:pt idx="74">
                  <c:v>0.14994881889763778</c:v>
                </c:pt>
                <c:pt idx="75">
                  <c:v>1.9136653543307087E-2</c:v>
                </c:pt>
                <c:pt idx="76">
                  <c:v>0</c:v>
                </c:pt>
                <c:pt idx="77">
                  <c:v>0</c:v>
                </c:pt>
                <c:pt idx="78">
                  <c:v>8.2279133858267725E-2</c:v>
                </c:pt>
                <c:pt idx="79">
                  <c:v>4.2955905511811027E-2</c:v>
                </c:pt>
                <c:pt idx="80">
                  <c:v>9.0592519685039369E-2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0.23397007874015749</c:v>
                </c:pt>
                <c:pt idx="85">
                  <c:v>0.29502598425196846</c:v>
                </c:pt>
                <c:pt idx="86">
                  <c:v>1.4659921259842519E-5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2.1520236220472444E-2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2.239551181102362E-2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5.3074803149606303E-2</c:v>
                </c:pt>
                <c:pt idx="101">
                  <c:v>5.3921259842519683E-3</c:v>
                </c:pt>
                <c:pt idx="102">
                  <c:v>0</c:v>
                </c:pt>
                <c:pt idx="103">
                  <c:v>0</c:v>
                </c:pt>
                <c:pt idx="104">
                  <c:v>1.6397401574803149E-4</c:v>
                </c:pt>
                <c:pt idx="105">
                  <c:v>4.8355905511811023E-3</c:v>
                </c:pt>
                <c:pt idx="106">
                  <c:v>9.3714960629921263E-4</c:v>
                </c:pt>
                <c:pt idx="107">
                  <c:v>7.8886614173228342E-3</c:v>
                </c:pt>
                <c:pt idx="108">
                  <c:v>5.7146456692913385E-3</c:v>
                </c:pt>
                <c:pt idx="109">
                  <c:v>4.8594881889763779E-4</c:v>
                </c:pt>
                <c:pt idx="110">
                  <c:v>3.5922283464566922E-3</c:v>
                </c:pt>
                <c:pt idx="111">
                  <c:v>3.7972480314960637E-2</c:v>
                </c:pt>
                <c:pt idx="112">
                  <c:v>4.0515748031496063E-3</c:v>
                </c:pt>
                <c:pt idx="113">
                  <c:v>2.389027559055118E-5</c:v>
                </c:pt>
                <c:pt idx="114">
                  <c:v>0.10190354330708663</c:v>
                </c:pt>
                <c:pt idx="115">
                  <c:v>1.5796338582677164E-2</c:v>
                </c:pt>
                <c:pt idx="116">
                  <c:v>3.9527559055118114E-4</c:v>
                </c:pt>
                <c:pt idx="117">
                  <c:v>0</c:v>
                </c:pt>
                <c:pt idx="118">
                  <c:v>0</c:v>
                </c:pt>
                <c:pt idx="119">
                  <c:v>9.4494881889763779E-2</c:v>
                </c:pt>
                <c:pt idx="120">
                  <c:v>1.5926653543307086E-2</c:v>
                </c:pt>
                <c:pt idx="121">
                  <c:v>1.7863425196850395E-4</c:v>
                </c:pt>
                <c:pt idx="122">
                  <c:v>6.5535433070866144E-4</c:v>
                </c:pt>
                <c:pt idx="123">
                  <c:v>0.1945236220472441</c:v>
                </c:pt>
                <c:pt idx="124">
                  <c:v>8.9208267716535446E-3</c:v>
                </c:pt>
                <c:pt idx="125">
                  <c:v>1.638318897637795E-3</c:v>
                </c:pt>
                <c:pt idx="126">
                  <c:v>3.5365748031496065E-2</c:v>
                </c:pt>
                <c:pt idx="127">
                  <c:v>0.32546102362204721</c:v>
                </c:pt>
                <c:pt idx="128">
                  <c:v>0.29533976377952753</c:v>
                </c:pt>
                <c:pt idx="129">
                  <c:v>2.2308622047244094E-2</c:v>
                </c:pt>
                <c:pt idx="130">
                  <c:v>2.493003937007874E-2</c:v>
                </c:pt>
                <c:pt idx="131">
                  <c:v>3.3430078740157481E-3</c:v>
                </c:pt>
                <c:pt idx="132">
                  <c:v>1.6180236220472442E-4</c:v>
                </c:pt>
                <c:pt idx="133">
                  <c:v>8.9766141732283464E-2</c:v>
                </c:pt>
                <c:pt idx="134">
                  <c:v>0.14054645669291338</c:v>
                </c:pt>
                <c:pt idx="135">
                  <c:v>0.45872047244094494</c:v>
                </c:pt>
                <c:pt idx="136">
                  <c:v>1.9736062992125984E-2</c:v>
                </c:pt>
                <c:pt idx="137">
                  <c:v>7.4928740157480307E-5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7.1746850393700793E-3</c:v>
                </c:pt>
                <c:pt idx="144">
                  <c:v>0</c:v>
                </c:pt>
                <c:pt idx="145">
                  <c:v>0.43826771653543306</c:v>
                </c:pt>
                <c:pt idx="146">
                  <c:v>0.11373188976377953</c:v>
                </c:pt>
                <c:pt idx="147">
                  <c:v>1.0910078740157481</c:v>
                </c:pt>
                <c:pt idx="148">
                  <c:v>0.47193700787401577</c:v>
                </c:pt>
                <c:pt idx="149">
                  <c:v>8.4341338582677158E-2</c:v>
                </c:pt>
                <c:pt idx="150">
                  <c:v>1.2876299212598426E-2</c:v>
                </c:pt>
                <c:pt idx="151">
                  <c:v>0.46740551181102358</c:v>
                </c:pt>
                <c:pt idx="152">
                  <c:v>2.9640236220472441E-3</c:v>
                </c:pt>
                <c:pt idx="153">
                  <c:v>0.2605066929133858</c:v>
                </c:pt>
                <c:pt idx="154">
                  <c:v>0.25861850393700786</c:v>
                </c:pt>
                <c:pt idx="155">
                  <c:v>1.0177795275590552E-2</c:v>
                </c:pt>
                <c:pt idx="156">
                  <c:v>6.181653543307087E-2</c:v>
                </c:pt>
                <c:pt idx="157">
                  <c:v>1.4380866141732285E-2</c:v>
                </c:pt>
                <c:pt idx="158">
                  <c:v>2.4324645669291338E-4</c:v>
                </c:pt>
                <c:pt idx="159">
                  <c:v>1.8243464566929134E-4</c:v>
                </c:pt>
                <c:pt idx="160">
                  <c:v>5.006102362204724E-4</c:v>
                </c:pt>
                <c:pt idx="161">
                  <c:v>7.5927165354330708E-2</c:v>
                </c:pt>
                <c:pt idx="162">
                  <c:v>4.0320078740157476E-3</c:v>
                </c:pt>
                <c:pt idx="163">
                  <c:v>3.0986771653543307E-3</c:v>
                </c:pt>
                <c:pt idx="164">
                  <c:v>5.8205511811023625E-3</c:v>
                </c:pt>
                <c:pt idx="165">
                  <c:v>4.1692125984251968E-2</c:v>
                </c:pt>
                <c:pt idx="166">
                  <c:v>1.254240157480315E-4</c:v>
                </c:pt>
                <c:pt idx="167">
                  <c:v>3.9304921259842524E-3</c:v>
                </c:pt>
                <c:pt idx="168">
                  <c:v>3.8007244094488188E-6</c:v>
                </c:pt>
                <c:pt idx="169">
                  <c:v>1.6288818897637796E-6</c:v>
                </c:pt>
                <c:pt idx="170">
                  <c:v>3.6823582677165357E-3</c:v>
                </c:pt>
                <c:pt idx="171">
                  <c:v>3.3120590551181098E-5</c:v>
                </c:pt>
                <c:pt idx="172">
                  <c:v>0</c:v>
                </c:pt>
                <c:pt idx="173">
                  <c:v>4.8866535433070866E-6</c:v>
                </c:pt>
                <c:pt idx="174">
                  <c:v>1.6288818897637796E-6</c:v>
                </c:pt>
                <c:pt idx="175">
                  <c:v>0</c:v>
                </c:pt>
                <c:pt idx="176">
                  <c:v>7.3408267716535433E-4</c:v>
                </c:pt>
                <c:pt idx="177">
                  <c:v>3.740456692913386E-3</c:v>
                </c:pt>
                <c:pt idx="178">
                  <c:v>1.6397401574803149E-4</c:v>
                </c:pt>
                <c:pt idx="179">
                  <c:v>2.0849685039370079E-4</c:v>
                </c:pt>
                <c:pt idx="180">
                  <c:v>8.4701968503937016E-5</c:v>
                </c:pt>
                <c:pt idx="181">
                  <c:v>1.3715196850393701E-3</c:v>
                </c:pt>
                <c:pt idx="182">
                  <c:v>8.4309448818897639E-2</c:v>
                </c:pt>
                <c:pt idx="183">
                  <c:v>4.286692913385827E-3</c:v>
                </c:pt>
                <c:pt idx="184">
                  <c:v>3.218129921259842E-3</c:v>
                </c:pt>
                <c:pt idx="185">
                  <c:v>0.16482401574803152</c:v>
                </c:pt>
                <c:pt idx="186">
                  <c:v>5.6202362204724403E-2</c:v>
                </c:pt>
                <c:pt idx="187">
                  <c:v>1.6161220472440944E-2</c:v>
                </c:pt>
                <c:pt idx="188">
                  <c:v>0.12234212598425197</c:v>
                </c:pt>
                <c:pt idx="189">
                  <c:v>8.4651181102362194E-2</c:v>
                </c:pt>
                <c:pt idx="190">
                  <c:v>7.7027165354330712E-2</c:v>
                </c:pt>
                <c:pt idx="191">
                  <c:v>5.9794488188976383E-2</c:v>
                </c:pt>
                <c:pt idx="192">
                  <c:v>2.050708661417323E-2</c:v>
                </c:pt>
                <c:pt idx="193">
                  <c:v>4.1568110236220479E-2</c:v>
                </c:pt>
                <c:pt idx="194">
                  <c:v>0.10966653543307087</c:v>
                </c:pt>
                <c:pt idx="195">
                  <c:v>0.2298814960629921</c:v>
                </c:pt>
                <c:pt idx="196">
                  <c:v>6.3849606299212588E-2</c:v>
                </c:pt>
                <c:pt idx="197">
                  <c:v>8.8787795275590553E-2</c:v>
                </c:pt>
                <c:pt idx="198">
                  <c:v>5.796653543307087E-2</c:v>
                </c:pt>
                <c:pt idx="199">
                  <c:v>1.5355472440944882E-2</c:v>
                </c:pt>
                <c:pt idx="200">
                  <c:v>7.5466141732283458E-3</c:v>
                </c:pt>
                <c:pt idx="201">
                  <c:v>3.5444488188976379E-2</c:v>
                </c:pt>
                <c:pt idx="202">
                  <c:v>1.3441535433070868E-2</c:v>
                </c:pt>
                <c:pt idx="203">
                  <c:v>1.4461220472440944E-2</c:v>
                </c:pt>
                <c:pt idx="204">
                  <c:v>0.16014251968503934</c:v>
                </c:pt>
                <c:pt idx="205">
                  <c:v>4.561968503937008E-3</c:v>
                </c:pt>
                <c:pt idx="206">
                  <c:v>1.3193385826771655E-2</c:v>
                </c:pt>
                <c:pt idx="207">
                  <c:v>0.42848031496062994</c:v>
                </c:pt>
                <c:pt idx="208">
                  <c:v>0.16836653543307087</c:v>
                </c:pt>
                <c:pt idx="209">
                  <c:v>0.17500708661417322</c:v>
                </c:pt>
                <c:pt idx="210">
                  <c:v>0.1934775590551181</c:v>
                </c:pt>
                <c:pt idx="211">
                  <c:v>5.8077165354330711E-2</c:v>
                </c:pt>
                <c:pt idx="212">
                  <c:v>1.7702677165354331E-2</c:v>
                </c:pt>
                <c:pt idx="213">
                  <c:v>5.0663779527559049E-3</c:v>
                </c:pt>
                <c:pt idx="214">
                  <c:v>2.5549015748031492E-2</c:v>
                </c:pt>
                <c:pt idx="215">
                  <c:v>0.14284763779527559</c:v>
                </c:pt>
                <c:pt idx="216">
                  <c:v>0.361496062992126</c:v>
                </c:pt>
                <c:pt idx="217">
                  <c:v>0.21717125984251967</c:v>
                </c:pt>
                <c:pt idx="218">
                  <c:v>7.4647244094488183E-2</c:v>
                </c:pt>
                <c:pt idx="219">
                  <c:v>8.3085826771653548E-2</c:v>
                </c:pt>
                <c:pt idx="220">
                  <c:v>0.43773622047244093</c:v>
                </c:pt>
                <c:pt idx="221">
                  <c:v>0.1478031496062992</c:v>
                </c:pt>
                <c:pt idx="222">
                  <c:v>0.1089791338582677</c:v>
                </c:pt>
                <c:pt idx="223">
                  <c:v>9.6945669291338583E-3</c:v>
                </c:pt>
                <c:pt idx="224">
                  <c:v>0.1131783464566929</c:v>
                </c:pt>
                <c:pt idx="225">
                  <c:v>0.33730905511811021</c:v>
                </c:pt>
                <c:pt idx="226">
                  <c:v>0.9923543307086613</c:v>
                </c:pt>
                <c:pt idx="227">
                  <c:v>0.35784842519685034</c:v>
                </c:pt>
                <c:pt idx="228">
                  <c:v>5.583149606299212E-2</c:v>
                </c:pt>
                <c:pt idx="229">
                  <c:v>2.2245118110236222E-3</c:v>
                </c:pt>
                <c:pt idx="230">
                  <c:v>1.4127834645669293E-2</c:v>
                </c:pt>
                <c:pt idx="231">
                  <c:v>6.606968503937008E-2</c:v>
                </c:pt>
                <c:pt idx="232">
                  <c:v>9.9765748031496057E-2</c:v>
                </c:pt>
                <c:pt idx="233">
                  <c:v>1.3095669291338582E-2</c:v>
                </c:pt>
                <c:pt idx="234">
                  <c:v>4.2503149606299209E-3</c:v>
                </c:pt>
                <c:pt idx="235">
                  <c:v>4.2461811023622051E-2</c:v>
                </c:pt>
                <c:pt idx="236">
                  <c:v>7.2555905511811018E-3</c:v>
                </c:pt>
                <c:pt idx="237">
                  <c:v>7.0910629921259853E-4</c:v>
                </c:pt>
                <c:pt idx="238">
                  <c:v>7.150787401574803E-4</c:v>
                </c:pt>
                <c:pt idx="239">
                  <c:v>0.48033858267716534</c:v>
                </c:pt>
                <c:pt idx="240">
                  <c:v>0.14606062992125984</c:v>
                </c:pt>
                <c:pt idx="241">
                  <c:v>2.0070551181102361E-2</c:v>
                </c:pt>
                <c:pt idx="242">
                  <c:v>2.554086614173228E-3</c:v>
                </c:pt>
                <c:pt idx="243">
                  <c:v>3.013433070866142E-4</c:v>
                </c:pt>
                <c:pt idx="244">
                  <c:v>4.7449212598425191E-3</c:v>
                </c:pt>
                <c:pt idx="245">
                  <c:v>3.1258779527559059E-2</c:v>
                </c:pt>
                <c:pt idx="246">
                  <c:v>1.5308228346456692E-2</c:v>
                </c:pt>
                <c:pt idx="247">
                  <c:v>1.3086456692913386E-2</c:v>
                </c:pt>
                <c:pt idx="248">
                  <c:v>7.6986220472440936E-3</c:v>
                </c:pt>
                <c:pt idx="249">
                  <c:v>1.026740157480315E-3</c:v>
                </c:pt>
                <c:pt idx="250">
                  <c:v>3.0405787401574804E-5</c:v>
                </c:pt>
                <c:pt idx="251">
                  <c:v>1.6288818897637796E-6</c:v>
                </c:pt>
                <c:pt idx="252">
                  <c:v>1.6288818897637792E-4</c:v>
                </c:pt>
                <c:pt idx="253">
                  <c:v>6.9492519685039375E-2</c:v>
                </c:pt>
                <c:pt idx="254">
                  <c:v>9.9640944881889751E-2</c:v>
                </c:pt>
                <c:pt idx="255">
                  <c:v>2.0152519685039373E-2</c:v>
                </c:pt>
                <c:pt idx="256">
                  <c:v>1.029507874015748E-2</c:v>
                </c:pt>
                <c:pt idx="257">
                  <c:v>1.5093779527559055E-2</c:v>
                </c:pt>
                <c:pt idx="258">
                  <c:v>8.715590551181103E-2</c:v>
                </c:pt>
                <c:pt idx="259">
                  <c:v>1.2331181102362204E-2</c:v>
                </c:pt>
                <c:pt idx="260">
                  <c:v>4.1427952755905509E-2</c:v>
                </c:pt>
                <c:pt idx="261">
                  <c:v>0</c:v>
                </c:pt>
                <c:pt idx="262">
                  <c:v>0</c:v>
                </c:pt>
                <c:pt idx="263">
                  <c:v>2.8776929133858268E-5</c:v>
                </c:pt>
                <c:pt idx="264">
                  <c:v>5.4296062992125987E-7</c:v>
                </c:pt>
                <c:pt idx="265">
                  <c:v>1.0533425196850394E-4</c:v>
                </c:pt>
                <c:pt idx="266">
                  <c:v>5.7825196850393699E-4</c:v>
                </c:pt>
                <c:pt idx="267">
                  <c:v>2.7148031496062989E-5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1.0895039370078739E-2</c:v>
                </c:pt>
                <c:pt idx="272">
                  <c:v>4.6455905511811023E-3</c:v>
                </c:pt>
                <c:pt idx="273">
                  <c:v>4.4354330708661419E-3</c:v>
                </c:pt>
                <c:pt idx="274">
                  <c:v>1.8124015748031495E-3</c:v>
                </c:pt>
                <c:pt idx="275">
                  <c:v>6.8348031496063E-3</c:v>
                </c:pt>
                <c:pt idx="276">
                  <c:v>5.8368110236220469E-3</c:v>
                </c:pt>
                <c:pt idx="277">
                  <c:v>1.532779527559055E-2</c:v>
                </c:pt>
                <c:pt idx="278">
                  <c:v>0.42823622047244092</c:v>
                </c:pt>
                <c:pt idx="279">
                  <c:v>0.34379763779527556</c:v>
                </c:pt>
                <c:pt idx="280">
                  <c:v>4.2831496062992122E-2</c:v>
                </c:pt>
                <c:pt idx="281">
                  <c:v>4.1319291338582677E-4</c:v>
                </c:pt>
                <c:pt idx="282">
                  <c:v>0.66845669291338583</c:v>
                </c:pt>
                <c:pt idx="283">
                  <c:v>7.6671653543307086E-2</c:v>
                </c:pt>
                <c:pt idx="284">
                  <c:v>8.3883070866141732E-2</c:v>
                </c:pt>
                <c:pt idx="285">
                  <c:v>0.11991181102362206</c:v>
                </c:pt>
                <c:pt idx="286">
                  <c:v>0.49466535433070868</c:v>
                </c:pt>
                <c:pt idx="287">
                  <c:v>0</c:v>
                </c:pt>
                <c:pt idx="288">
                  <c:v>2.6229330708661416E-2</c:v>
                </c:pt>
                <c:pt idx="289">
                  <c:v>0</c:v>
                </c:pt>
                <c:pt idx="290">
                  <c:v>0</c:v>
                </c:pt>
                <c:pt idx="291">
                  <c:v>3.800724409448819E-5</c:v>
                </c:pt>
                <c:pt idx="292">
                  <c:v>2.0089527559055117E-5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4.2687401574803144E-3</c:v>
                </c:pt>
                <c:pt idx="297">
                  <c:v>0</c:v>
                </c:pt>
                <c:pt idx="298">
                  <c:v>0</c:v>
                </c:pt>
                <c:pt idx="299">
                  <c:v>3.6250787401574801E-2</c:v>
                </c:pt>
                <c:pt idx="300">
                  <c:v>0.27460826771653546</c:v>
                </c:pt>
                <c:pt idx="301">
                  <c:v>3.1165944881889767E-4</c:v>
                </c:pt>
                <c:pt idx="302">
                  <c:v>6.8879921259842524E-3</c:v>
                </c:pt>
                <c:pt idx="303">
                  <c:v>2.0442480314960629E-3</c:v>
                </c:pt>
                <c:pt idx="304">
                  <c:v>0.12562952755905513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1.1673661417322835E-4</c:v>
                </c:pt>
                <c:pt idx="311">
                  <c:v>5.0544094488188971E-3</c:v>
                </c:pt>
                <c:pt idx="312">
                  <c:v>1.5023740157480315E-3</c:v>
                </c:pt>
                <c:pt idx="313">
                  <c:v>0</c:v>
                </c:pt>
                <c:pt idx="314">
                  <c:v>1.5202913385826771E-5</c:v>
                </c:pt>
                <c:pt idx="315">
                  <c:v>1.1087244094488188E-3</c:v>
                </c:pt>
                <c:pt idx="316">
                  <c:v>5.5381889763779531E-5</c:v>
                </c:pt>
                <c:pt idx="317">
                  <c:v>1.4040944881889764E-2</c:v>
                </c:pt>
                <c:pt idx="318">
                  <c:v>0</c:v>
                </c:pt>
                <c:pt idx="319">
                  <c:v>9.1944881889763769E-3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3.0954173228346458E-3</c:v>
                </c:pt>
                <c:pt idx="324">
                  <c:v>3.4206535433070871E-5</c:v>
                </c:pt>
                <c:pt idx="325">
                  <c:v>1.6288818897637796E-6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6.7372834645669288E-2</c:v>
                </c:pt>
                <c:pt idx="330">
                  <c:v>5.1970472440944875E-2</c:v>
                </c:pt>
                <c:pt idx="331">
                  <c:v>1.9302244094488187E-3</c:v>
                </c:pt>
                <c:pt idx="332">
                  <c:v>0</c:v>
                </c:pt>
                <c:pt idx="333">
                  <c:v>0</c:v>
                </c:pt>
                <c:pt idx="334">
                  <c:v>2.606212598425197E-5</c:v>
                </c:pt>
                <c:pt idx="335">
                  <c:v>6.2983464566929146E-5</c:v>
                </c:pt>
                <c:pt idx="336">
                  <c:v>0</c:v>
                </c:pt>
                <c:pt idx="337">
                  <c:v>0</c:v>
                </c:pt>
                <c:pt idx="338">
                  <c:v>8.2149999999999996E-4</c:v>
                </c:pt>
                <c:pt idx="339">
                  <c:v>0</c:v>
                </c:pt>
                <c:pt idx="340">
                  <c:v>3.5183858267716535E-4</c:v>
                </c:pt>
                <c:pt idx="341">
                  <c:v>1.4118622047244093E-2</c:v>
                </c:pt>
                <c:pt idx="342">
                  <c:v>0</c:v>
                </c:pt>
                <c:pt idx="343">
                  <c:v>0</c:v>
                </c:pt>
                <c:pt idx="344">
                  <c:v>7.0042125984251966E-5</c:v>
                </c:pt>
                <c:pt idx="345">
                  <c:v>0</c:v>
                </c:pt>
                <c:pt idx="346">
                  <c:v>0</c:v>
                </c:pt>
                <c:pt idx="347">
                  <c:v>1.4588818897637796E-2</c:v>
                </c:pt>
                <c:pt idx="348">
                  <c:v>7.2432677165354328E-2</c:v>
                </c:pt>
                <c:pt idx="349">
                  <c:v>9.8275984251968503E-4</c:v>
                </c:pt>
                <c:pt idx="350">
                  <c:v>5.0237795275590545E-2</c:v>
                </c:pt>
                <c:pt idx="351">
                  <c:v>1.0538858267716536E-3</c:v>
                </c:pt>
                <c:pt idx="352">
                  <c:v>0</c:v>
                </c:pt>
                <c:pt idx="353">
                  <c:v>4.8866535433070866E-6</c:v>
                </c:pt>
                <c:pt idx="354">
                  <c:v>1.2488110236220473E-5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9.7733070866141732E-6</c:v>
                </c:pt>
                <c:pt idx="361">
                  <c:v>4.8866535433070866E-6</c:v>
                </c:pt>
                <c:pt idx="362">
                  <c:v>2.1718425196850395E-6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674752"/>
        <c:axId val="141685120"/>
      </c:barChart>
      <c:dateAx>
        <c:axId val="1416747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1500000"/>
          <a:lstStyle/>
          <a:p>
            <a:pPr>
              <a:defRPr/>
            </a:pPr>
            <a:endParaRPr lang="en-US"/>
          </a:p>
        </c:txPr>
        <c:crossAx val="141685120"/>
        <c:crosses val="autoZero"/>
        <c:auto val="1"/>
        <c:lblOffset val="100"/>
        <c:baseTimeUnit val="days"/>
        <c:noMultiLvlLbl val="0"/>
      </c:dateAx>
      <c:valAx>
        <c:axId val="141685120"/>
        <c:scaling>
          <c:orientation val="minMax"/>
          <c:max val="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16747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[WaterBalance2004.xlsx]ColoRiver05!$J$4</c:f>
              <c:strCache>
                <c:ptCount val="1"/>
                <c:pt idx="0">
                  <c:v>Streamflow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[WaterBalance2004.xlsx]ColoRiver05!$A$5:$A$369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[WaterBalance2004.xlsx]ColoRiver05!$J$5:$J$369</c:f>
              <c:numCache>
                <c:formatCode>General</c:formatCode>
                <c:ptCount val="365"/>
                <c:pt idx="1">
                  <c:v>2.4983574590864122E-3</c:v>
                </c:pt>
                <c:pt idx="2">
                  <c:v>2.3676294525063093E-3</c:v>
                </c:pt>
                <c:pt idx="3">
                  <c:v>2.6000347975376034E-3</c:v>
                </c:pt>
                <c:pt idx="4">
                  <c:v>2.8421236986118682E-3</c:v>
                </c:pt>
                <c:pt idx="5">
                  <c:v>2.7743388063110742E-3</c:v>
                </c:pt>
                <c:pt idx="6">
                  <c:v>2.9970605952993976E-3</c:v>
                </c:pt>
                <c:pt idx="7">
                  <c:v>3.7378526325866478E-3</c:v>
                </c:pt>
                <c:pt idx="8">
                  <c:v>4.2704482149500305E-3</c:v>
                </c:pt>
                <c:pt idx="9">
                  <c:v>4.3527584413152803E-3</c:v>
                </c:pt>
                <c:pt idx="10">
                  <c:v>4.3672837753797366E-3</c:v>
                </c:pt>
                <c:pt idx="11">
                  <c:v>4.2123468786922072E-3</c:v>
                </c:pt>
                <c:pt idx="12">
                  <c:v>3.8976313072956624E-3</c:v>
                </c:pt>
                <c:pt idx="13">
                  <c:v>3.8637388611452656E-3</c:v>
                </c:pt>
                <c:pt idx="14">
                  <c:v>3.7717450787370455E-3</c:v>
                </c:pt>
                <c:pt idx="15">
                  <c:v>3.3359850568033685E-3</c:v>
                </c:pt>
                <c:pt idx="16">
                  <c:v>2.9776934832134562E-3</c:v>
                </c:pt>
                <c:pt idx="17">
                  <c:v>2.7598134722466184E-3</c:v>
                </c:pt>
                <c:pt idx="18">
                  <c:v>2.5177245711723532E-3</c:v>
                </c:pt>
                <c:pt idx="19">
                  <c:v>2.2998445602055153E-3</c:v>
                </c:pt>
                <c:pt idx="20">
                  <c:v>2.2030089997758092E-3</c:v>
                </c:pt>
                <c:pt idx="21">
                  <c:v>2.3143698942699712E-3</c:v>
                </c:pt>
                <c:pt idx="22">
                  <c:v>2.5806676854516625E-3</c:v>
                </c:pt>
                <c:pt idx="23">
                  <c:v>2.7162374700532505E-3</c:v>
                </c:pt>
                <c:pt idx="24">
                  <c:v>2.7598134722466184E-3</c:v>
                </c:pt>
                <c:pt idx="25">
                  <c:v>2.8275983645474124E-3</c:v>
                </c:pt>
                <c:pt idx="26">
                  <c:v>2.7743388063110742E-3</c:v>
                </c:pt>
                <c:pt idx="27">
                  <c:v>2.5467752393012657E-3</c:v>
                </c:pt>
                <c:pt idx="28">
                  <c:v>2.4547814568930447E-3</c:v>
                </c:pt>
                <c:pt idx="29">
                  <c:v>4.067093538047648E-3</c:v>
                </c:pt>
                <c:pt idx="30">
                  <c:v>5.6890891752452225E-3</c:v>
                </c:pt>
                <c:pt idx="31">
                  <c:v>5.5728865027295741E-3</c:v>
                </c:pt>
                <c:pt idx="32">
                  <c:v>6.5702927751555458E-3</c:v>
                </c:pt>
                <c:pt idx="33">
                  <c:v>8.0712439618159867E-3</c:v>
                </c:pt>
                <c:pt idx="34">
                  <c:v>7.9017817310640011E-3</c:v>
                </c:pt>
                <c:pt idx="35">
                  <c:v>7.2917177003568546E-3</c:v>
                </c:pt>
                <c:pt idx="36">
                  <c:v>6.3185203180383103E-3</c:v>
                </c:pt>
                <c:pt idx="37">
                  <c:v>5.1855442610107515E-3</c:v>
                </c:pt>
                <c:pt idx="38">
                  <c:v>6.124849197178899E-3</c:v>
                </c:pt>
                <c:pt idx="39">
                  <c:v>1.1997925937240561E-2</c:v>
                </c:pt>
                <c:pt idx="40">
                  <c:v>1.4719005185315298E-2</c:v>
                </c:pt>
                <c:pt idx="41">
                  <c:v>1.0191942735226547E-2</c:v>
                </c:pt>
                <c:pt idx="42">
                  <c:v>6.6671283355852519E-3</c:v>
                </c:pt>
                <c:pt idx="43">
                  <c:v>5.5002598324072954E-3</c:v>
                </c:pt>
                <c:pt idx="44">
                  <c:v>4.8272526874208396E-3</c:v>
                </c:pt>
                <c:pt idx="45">
                  <c:v>4.3043406611004273E-3</c:v>
                </c:pt>
                <c:pt idx="46">
                  <c:v>4.1978215446277509E-3</c:v>
                </c:pt>
                <c:pt idx="47">
                  <c:v>3.8540553051022953E-3</c:v>
                </c:pt>
                <c:pt idx="48">
                  <c:v>3.379561058996736E-3</c:v>
                </c:pt>
                <c:pt idx="49">
                  <c:v>3.1181050458365302E-3</c:v>
                </c:pt>
                <c:pt idx="50">
                  <c:v>3.1423139359439568E-3</c:v>
                </c:pt>
                <c:pt idx="51">
                  <c:v>3.2585166084596038E-3</c:v>
                </c:pt>
                <c:pt idx="52">
                  <c:v>3.1616810480298982E-3</c:v>
                </c:pt>
                <c:pt idx="53">
                  <c:v>3.03579481947128E-3</c:v>
                </c:pt>
                <c:pt idx="54">
                  <c:v>3.1374721579224716E-3</c:v>
                </c:pt>
                <c:pt idx="55">
                  <c:v>3.6168081820495161E-3</c:v>
                </c:pt>
                <c:pt idx="56">
                  <c:v>3.6410170721569422E-3</c:v>
                </c:pt>
                <c:pt idx="57">
                  <c:v>3.6797512963288245E-3</c:v>
                </c:pt>
                <c:pt idx="58">
                  <c:v>4.0961442061765597E-3</c:v>
                </c:pt>
                <c:pt idx="59">
                  <c:v>4.0332010918972504E-3</c:v>
                </c:pt>
                <c:pt idx="60">
                  <c:v>4.3527584413152803E-3</c:v>
                </c:pt>
                <c:pt idx="61">
                  <c:v>6.0425389708136483E-3</c:v>
                </c:pt>
                <c:pt idx="62">
                  <c:v>8.7248839947165011E-3</c:v>
                </c:pt>
                <c:pt idx="63">
                  <c:v>1.1184507229631033E-2</c:v>
                </c:pt>
                <c:pt idx="64">
                  <c:v>1.1232925009845886E-2</c:v>
                </c:pt>
                <c:pt idx="65">
                  <c:v>1.031298718576368E-2</c:v>
                </c:pt>
                <c:pt idx="66">
                  <c:v>1.050665830662309E-2</c:v>
                </c:pt>
                <c:pt idx="67">
                  <c:v>1.1087671669201327E-2</c:v>
                </c:pt>
                <c:pt idx="68">
                  <c:v>1.0942418328556767E-2</c:v>
                </c:pt>
                <c:pt idx="69">
                  <c:v>9.7368156012069291E-3</c:v>
                </c:pt>
                <c:pt idx="70">
                  <c:v>8.7926688870172964E-3</c:v>
                </c:pt>
                <c:pt idx="71">
                  <c:v>8.313332862890252E-3</c:v>
                </c:pt>
                <c:pt idx="72">
                  <c:v>7.9647248453433121E-3</c:v>
                </c:pt>
                <c:pt idx="73">
                  <c:v>7.3982368168295318E-3</c:v>
                </c:pt>
                <c:pt idx="74">
                  <c:v>6.3330456521027666E-3</c:v>
                </c:pt>
                <c:pt idx="75">
                  <c:v>5.8924438521476049E-3</c:v>
                </c:pt>
                <c:pt idx="76">
                  <c:v>6.7397550059075315E-3</c:v>
                </c:pt>
                <c:pt idx="77">
                  <c:v>7.3885532607865616E-3</c:v>
                </c:pt>
                <c:pt idx="78">
                  <c:v>8.0615604057730165E-3</c:v>
                </c:pt>
                <c:pt idx="79">
                  <c:v>8.5312128738570907E-3</c:v>
                </c:pt>
                <c:pt idx="80">
                  <c:v>7.9066235090854871E-3</c:v>
                </c:pt>
                <c:pt idx="81">
                  <c:v>6.6622865575637668E-3</c:v>
                </c:pt>
                <c:pt idx="82">
                  <c:v>6.2652607598019713E-3</c:v>
                </c:pt>
                <c:pt idx="83">
                  <c:v>6.4540901026398983E-3</c:v>
                </c:pt>
                <c:pt idx="84">
                  <c:v>6.1103238631144419E-3</c:v>
                </c:pt>
                <c:pt idx="85">
                  <c:v>5.708456287331163E-3</c:v>
                </c:pt>
                <c:pt idx="86">
                  <c:v>4.9240882478505457E-3</c:v>
                </c:pt>
                <c:pt idx="87">
                  <c:v>4.6626322346903391E-3</c:v>
                </c:pt>
                <c:pt idx="88">
                  <c:v>4.9047211357646043E-3</c:v>
                </c:pt>
                <c:pt idx="89">
                  <c:v>4.7401006830341038E-3</c:v>
                </c:pt>
                <c:pt idx="90">
                  <c:v>4.6626322346903391E-3</c:v>
                </c:pt>
                <c:pt idx="91">
                  <c:v>4.5512713401961776E-3</c:v>
                </c:pt>
                <c:pt idx="92">
                  <c:v>4.6142144544754869E-3</c:v>
                </c:pt>
                <c:pt idx="93">
                  <c:v>5.0209238082802518E-3</c:v>
                </c:pt>
                <c:pt idx="94">
                  <c:v>5.0790251445380751E-3</c:v>
                </c:pt>
                <c:pt idx="95">
                  <c:v>4.8175691313778685E-3</c:v>
                </c:pt>
                <c:pt idx="96">
                  <c:v>4.483486447895384E-3</c:v>
                </c:pt>
                <c:pt idx="97">
                  <c:v>4.1300366523269565E-3</c:v>
                </c:pt>
                <c:pt idx="98">
                  <c:v>3.9508908655320005E-3</c:v>
                </c:pt>
                <c:pt idx="99">
                  <c:v>3.8734224171882363E-3</c:v>
                </c:pt>
                <c:pt idx="100">
                  <c:v>3.5344979556842654E-3</c:v>
                </c:pt>
                <c:pt idx="101">
                  <c:v>3.2197823842877215E-3</c:v>
                </c:pt>
                <c:pt idx="102">
                  <c:v>3.0115859293638539E-3</c:v>
                </c:pt>
                <c:pt idx="103">
                  <c:v>2.7356045821391919E-3</c:v>
                </c:pt>
                <c:pt idx="104">
                  <c:v>2.721079248074736E-3</c:v>
                </c:pt>
                <c:pt idx="105">
                  <c:v>2.740446360160677E-3</c:v>
                </c:pt>
                <c:pt idx="106">
                  <c:v>2.5951930195161183E-3</c:v>
                </c:pt>
                <c:pt idx="107">
                  <c:v>2.4596232349145299E-3</c:v>
                </c:pt>
                <c:pt idx="108">
                  <c:v>2.2756356700980888E-3</c:v>
                </c:pt>
                <c:pt idx="109">
                  <c:v>2.0868063272601626E-3</c:v>
                </c:pt>
                <c:pt idx="110">
                  <c:v>1.9415529866156033E-3</c:v>
                </c:pt>
                <c:pt idx="111">
                  <c:v>1.8640845382718386E-3</c:v>
                </c:pt>
                <c:pt idx="112">
                  <c:v>1.7769325338851034E-3</c:v>
                </c:pt>
                <c:pt idx="113">
                  <c:v>1.6316791932405445E-3</c:v>
                </c:pt>
                <c:pt idx="114">
                  <c:v>1.4864258525959856E-3</c:v>
                </c:pt>
                <c:pt idx="115">
                  <c:v>1.4186409602951915E-3</c:v>
                </c:pt>
                <c:pt idx="116">
                  <c:v>1.4476916284241032E-3</c:v>
                </c:pt>
                <c:pt idx="117">
                  <c:v>1.5977867470901475E-3</c:v>
                </c:pt>
                <c:pt idx="118">
                  <c:v>1.7188311976272796E-3</c:v>
                </c:pt>
                <c:pt idx="119">
                  <c:v>1.5009511866604414E-3</c:v>
                </c:pt>
                <c:pt idx="120">
                  <c:v>1.2491787295432061E-3</c:v>
                </c:pt>
                <c:pt idx="121">
                  <c:v>1.1862356152638972E-3</c:v>
                </c:pt>
                <c:pt idx="122">
                  <c:v>1.1329760570275591E-3</c:v>
                </c:pt>
                <c:pt idx="123">
                  <c:v>1.0458240526408239E-3</c:v>
                </c:pt>
                <c:pt idx="124">
                  <c:v>8.9282386716188857E-4</c:v>
                </c:pt>
                <c:pt idx="125">
                  <c:v>7.7323195003120159E-4</c:v>
                </c:pt>
                <c:pt idx="126">
                  <c:v>7.2529834761849723E-4</c:v>
                </c:pt>
                <c:pt idx="127">
                  <c:v>6.6864954476711933E-4</c:v>
                </c:pt>
                <c:pt idx="128">
                  <c:v>1.3150269106354062E-3</c:v>
                </c:pt>
                <c:pt idx="129">
                  <c:v>2.3434205623988828E-3</c:v>
                </c:pt>
                <c:pt idx="130">
                  <c:v>3.0938961557291037E-3</c:v>
                </c:pt>
                <c:pt idx="131">
                  <c:v>3.8007957468659567E-3</c:v>
                </c:pt>
                <c:pt idx="132">
                  <c:v>3.4134535051471332E-3</c:v>
                </c:pt>
                <c:pt idx="133">
                  <c:v>2.3627876744848238E-3</c:v>
                </c:pt>
                <c:pt idx="134">
                  <c:v>1.7478818657561915E-3</c:v>
                </c:pt>
                <c:pt idx="135">
                  <c:v>1.3072800658010298E-3</c:v>
                </c:pt>
                <c:pt idx="136">
                  <c:v>1.5687360789612358E-3</c:v>
                </c:pt>
                <c:pt idx="137">
                  <c:v>1.5929449690686621E-3</c:v>
                </c:pt>
                <c:pt idx="138">
                  <c:v>1.0308145407742194E-3</c:v>
                </c:pt>
                <c:pt idx="139">
                  <c:v>8.1535541881812366E-4</c:v>
                </c:pt>
                <c:pt idx="140">
                  <c:v>7.7371612783335016E-4</c:v>
                </c:pt>
                <c:pt idx="141">
                  <c:v>7.1851985838841778E-4</c:v>
                </c:pt>
                <c:pt idx="142">
                  <c:v>6.3863052103391041E-4</c:v>
                </c:pt>
                <c:pt idx="143">
                  <c:v>6.1974758675011781E-4</c:v>
                </c:pt>
                <c:pt idx="144">
                  <c:v>6.7736474520579276E-4</c:v>
                </c:pt>
                <c:pt idx="145">
                  <c:v>7.1997239179486341E-4</c:v>
                </c:pt>
                <c:pt idx="146">
                  <c:v>1.0990836108771621E-3</c:v>
                </c:pt>
                <c:pt idx="147">
                  <c:v>1.3653814020588534E-3</c:v>
                </c:pt>
                <c:pt idx="148">
                  <c:v>1.1910773932853826E-3</c:v>
                </c:pt>
                <c:pt idx="149">
                  <c:v>1.5396854108323242E-3</c:v>
                </c:pt>
                <c:pt idx="150">
                  <c:v>1.96576187672303E-3</c:v>
                </c:pt>
                <c:pt idx="151">
                  <c:v>1.9076605404652063E-3</c:v>
                </c:pt>
                <c:pt idx="152">
                  <c:v>1.9221858745296621E-3</c:v>
                </c:pt>
                <c:pt idx="153">
                  <c:v>2.0964898833031329E-3</c:v>
                </c:pt>
                <c:pt idx="154">
                  <c:v>1.9706036547445151E-3</c:v>
                </c:pt>
                <c:pt idx="155">
                  <c:v>1.7672489778421327E-3</c:v>
                </c:pt>
                <c:pt idx="156">
                  <c:v>1.5154765207248974E-3</c:v>
                </c:pt>
                <c:pt idx="157">
                  <c:v>1.0632544535181707E-3</c:v>
                </c:pt>
                <c:pt idx="158">
                  <c:v>7.5434901574740899E-4</c:v>
                </c:pt>
                <c:pt idx="159">
                  <c:v>6.4976661048332662E-4</c:v>
                </c:pt>
                <c:pt idx="160">
                  <c:v>8.2310226365250026E-4</c:v>
                </c:pt>
                <c:pt idx="161">
                  <c:v>1.0603493867052797E-3</c:v>
                </c:pt>
                <c:pt idx="162">
                  <c:v>1.1426596130705295E-3</c:v>
                </c:pt>
                <c:pt idx="163">
                  <c:v>1.0894000548341914E-3</c:v>
                </c:pt>
                <c:pt idx="164">
                  <c:v>9.0202324540271058E-4</c:v>
                </c:pt>
                <c:pt idx="165">
                  <c:v>7.7032688321831044E-4</c:v>
                </c:pt>
                <c:pt idx="166">
                  <c:v>7.3110848124427962E-4</c:v>
                </c:pt>
                <c:pt idx="167">
                  <c:v>6.9092172366595165E-4</c:v>
                </c:pt>
                <c:pt idx="168">
                  <c:v>6.6138687773489131E-4</c:v>
                </c:pt>
                <c:pt idx="169">
                  <c:v>6.5751345531770311E-4</c:v>
                </c:pt>
                <c:pt idx="170">
                  <c:v>6.5460838850481186E-4</c:v>
                </c:pt>
                <c:pt idx="171">
                  <c:v>7.0932048014759577E-4</c:v>
                </c:pt>
                <c:pt idx="172">
                  <c:v>7.8097879486557819E-4</c:v>
                </c:pt>
                <c:pt idx="173">
                  <c:v>8.2455479705894588E-4</c:v>
                </c:pt>
                <c:pt idx="174">
                  <c:v>8.6474155463727375E-4</c:v>
                </c:pt>
                <c:pt idx="175">
                  <c:v>8.8895044474470017E-4</c:v>
                </c:pt>
                <c:pt idx="176">
                  <c:v>8.7733017749313548E-4</c:v>
                </c:pt>
                <c:pt idx="177">
                  <c:v>8.5505799859430316E-4</c:v>
                </c:pt>
                <c:pt idx="178">
                  <c:v>8.7926688870172969E-4</c:v>
                </c:pt>
                <c:pt idx="179">
                  <c:v>9.8384929396581194E-4</c:v>
                </c:pt>
                <c:pt idx="180">
                  <c:v>1.050665830662309E-3</c:v>
                </c:pt>
                <c:pt idx="181">
                  <c:v>9.5528280363904876E-4</c:v>
                </c:pt>
                <c:pt idx="182">
                  <c:v>7.9840919574292527E-4</c:v>
                </c:pt>
                <c:pt idx="183">
                  <c:v>7.1222554696048692E-4</c:v>
                </c:pt>
                <c:pt idx="184">
                  <c:v>6.9092172366595165E-4</c:v>
                </c:pt>
                <c:pt idx="185">
                  <c:v>6.6429194454778245E-4</c:v>
                </c:pt>
                <c:pt idx="186">
                  <c:v>7.0302616871966491E-4</c:v>
                </c:pt>
                <c:pt idx="187">
                  <c:v>7.407920372872501E-4</c:v>
                </c:pt>
                <c:pt idx="188">
                  <c:v>7.0835212454329873E-4</c:v>
                </c:pt>
                <c:pt idx="189">
                  <c:v>6.8172234542512953E-4</c:v>
                </c:pt>
                <c:pt idx="190">
                  <c:v>6.9285843487454574E-4</c:v>
                </c:pt>
                <c:pt idx="191">
                  <c:v>7.4369710410014146E-4</c:v>
                </c:pt>
                <c:pt idx="192">
                  <c:v>8.1777630782886644E-4</c:v>
                </c:pt>
                <c:pt idx="193">
                  <c:v>8.6619408804371927E-4</c:v>
                </c:pt>
                <c:pt idx="194">
                  <c:v>8.9718146738122524E-4</c:v>
                </c:pt>
                <c:pt idx="195">
                  <c:v>1.7067267525735666E-3</c:v>
                </c:pt>
                <c:pt idx="196">
                  <c:v>3.3601939469107946E-3</c:v>
                </c:pt>
                <c:pt idx="197">
                  <c:v>3.8685806391667511E-3</c:v>
                </c:pt>
                <c:pt idx="198">
                  <c:v>3.0551619315572209E-3</c:v>
                </c:pt>
                <c:pt idx="199">
                  <c:v>2.5709841294086918E-3</c:v>
                </c:pt>
                <c:pt idx="200">
                  <c:v>2.3579458964633386E-3</c:v>
                </c:pt>
                <c:pt idx="201">
                  <c:v>2.2030089997758092E-3</c:v>
                </c:pt>
                <c:pt idx="202">
                  <c:v>2.1981672217543241E-3</c:v>
                </c:pt>
                <c:pt idx="203">
                  <c:v>1.9706036547445151E-3</c:v>
                </c:pt>
                <c:pt idx="204">
                  <c:v>1.5300018547893535E-3</c:v>
                </c:pt>
                <c:pt idx="205">
                  <c:v>1.1378178350490444E-3</c:v>
                </c:pt>
                <c:pt idx="206">
                  <c:v>9.2962138012517672E-4</c:v>
                </c:pt>
                <c:pt idx="207">
                  <c:v>7.9840919574292527E-4</c:v>
                </c:pt>
                <c:pt idx="208">
                  <c:v>7.010894575110707E-4</c:v>
                </c:pt>
                <c:pt idx="209">
                  <c:v>6.7591221179934724E-4</c:v>
                </c:pt>
                <c:pt idx="210">
                  <c:v>6.9189007927024869E-4</c:v>
                </c:pt>
                <c:pt idx="211">
                  <c:v>6.9624767948958546E-4</c:v>
                </c:pt>
                <c:pt idx="212">
                  <c:v>6.8946919025950602E-4</c:v>
                </c:pt>
                <c:pt idx="213">
                  <c:v>7.0593123553255605E-4</c:v>
                </c:pt>
                <c:pt idx="214">
                  <c:v>7.2239328080560608E-4</c:v>
                </c:pt>
                <c:pt idx="215">
                  <c:v>7.04962879928259E-4</c:v>
                </c:pt>
                <c:pt idx="216">
                  <c:v>6.8704830124876335E-4</c:v>
                </c:pt>
                <c:pt idx="217">
                  <c:v>6.4347229905539576E-4</c:v>
                </c:pt>
                <c:pt idx="218">
                  <c:v>5.8633931840186928E-4</c:v>
                </c:pt>
                <c:pt idx="219">
                  <c:v>5.5922536148155161E-4</c:v>
                </c:pt>
                <c:pt idx="220">
                  <c:v>5.6309878389873981E-4</c:v>
                </c:pt>
                <c:pt idx="221">
                  <c:v>6.2168429795871191E-4</c:v>
                </c:pt>
                <c:pt idx="222">
                  <c:v>7.0980465794974424E-4</c:v>
                </c:pt>
                <c:pt idx="223">
                  <c:v>8.5118457617711486E-4</c:v>
                </c:pt>
                <c:pt idx="224">
                  <c:v>8.0615604057730165E-4</c:v>
                </c:pt>
                <c:pt idx="225">
                  <c:v>6.3863052103391041E-4</c:v>
                </c:pt>
                <c:pt idx="226">
                  <c:v>7.4176039289154726E-4</c:v>
                </c:pt>
                <c:pt idx="227">
                  <c:v>7.8097879486557819E-4</c:v>
                </c:pt>
                <c:pt idx="228">
                  <c:v>6.1345327532218684E-4</c:v>
                </c:pt>
                <c:pt idx="229">
                  <c:v>5.1758607049677812E-4</c:v>
                </c:pt>
                <c:pt idx="230">
                  <c:v>4.7110500149051923E-4</c:v>
                </c:pt>
                <c:pt idx="231">
                  <c:v>4.2171886567136919E-4</c:v>
                </c:pt>
                <c:pt idx="232">
                  <c:v>3.4763966194264421E-4</c:v>
                </c:pt>
                <c:pt idx="233">
                  <c:v>3.1568392700084125E-4</c:v>
                </c:pt>
                <c:pt idx="234">
                  <c:v>3.2924090546100008E-4</c:v>
                </c:pt>
                <c:pt idx="235">
                  <c:v>3.4667130633834716E-4</c:v>
                </c:pt>
                <c:pt idx="236">
                  <c:v>3.553865067770207E-4</c:v>
                </c:pt>
                <c:pt idx="237">
                  <c:v>2.798547696418501E-4</c:v>
                </c:pt>
                <c:pt idx="238">
                  <c:v>2.0335467690238242E-4</c:v>
                </c:pt>
                <c:pt idx="239">
                  <c:v>1.8398756481644122E-4</c:v>
                </c:pt>
                <c:pt idx="240">
                  <c:v>3.0164277073853389E-4</c:v>
                </c:pt>
                <c:pt idx="241">
                  <c:v>4.309182439121913E-4</c:v>
                </c:pt>
                <c:pt idx="242">
                  <c:v>4.27044821495003E-4</c:v>
                </c:pt>
                <c:pt idx="243">
                  <c:v>4.1058277622195308E-4</c:v>
                </c:pt>
                <c:pt idx="244">
                  <c:v>3.892789529274177E-4</c:v>
                </c:pt>
                <c:pt idx="245">
                  <c:v>4.706208236883707E-4</c:v>
                </c:pt>
                <c:pt idx="246">
                  <c:v>5.1080758126669868E-4</c:v>
                </c:pt>
                <c:pt idx="247">
                  <c:v>4.3914926654871632E-4</c:v>
                </c:pt>
                <c:pt idx="248">
                  <c:v>4.2268722127566629E-4</c:v>
                </c:pt>
                <c:pt idx="249">
                  <c:v>5.0790251445380753E-4</c:v>
                </c:pt>
                <c:pt idx="250">
                  <c:v>6.0038047466417664E-4</c:v>
                </c:pt>
                <c:pt idx="251">
                  <c:v>5.9941211905987959E-4</c:v>
                </c:pt>
                <c:pt idx="252">
                  <c:v>6.2458936477160305E-4</c:v>
                </c:pt>
                <c:pt idx="253">
                  <c:v>6.7591221179934724E-4</c:v>
                </c:pt>
                <c:pt idx="254">
                  <c:v>6.899533680616546E-4</c:v>
                </c:pt>
                <c:pt idx="255">
                  <c:v>7.1513061377337817E-4</c:v>
                </c:pt>
                <c:pt idx="256">
                  <c:v>7.7226359442690465E-4</c:v>
                </c:pt>
                <c:pt idx="257">
                  <c:v>8.5554217639645174E-4</c:v>
                </c:pt>
                <c:pt idx="258">
                  <c:v>9.4753595880467238E-4</c:v>
                </c:pt>
                <c:pt idx="259">
                  <c:v>1.0022480504474562E-3</c:v>
                </c:pt>
                <c:pt idx="260">
                  <c:v>9.7271320451639584E-4</c:v>
                </c:pt>
                <c:pt idx="261">
                  <c:v>9.3301062474021644E-4</c:v>
                </c:pt>
                <c:pt idx="262">
                  <c:v>9.8191258275721807E-4</c:v>
                </c:pt>
                <c:pt idx="263">
                  <c:v>1.1959191713068679E-3</c:v>
                </c:pt>
                <c:pt idx="264">
                  <c:v>1.5929449690686621E-3</c:v>
                </c:pt>
                <c:pt idx="265">
                  <c:v>1.8108249800355006E-3</c:v>
                </c:pt>
                <c:pt idx="266">
                  <c:v>1.7914578679495592E-3</c:v>
                </c:pt>
                <c:pt idx="267">
                  <c:v>1.5929449690686621E-3</c:v>
                </c:pt>
                <c:pt idx="268">
                  <c:v>1.278229397672118E-3</c:v>
                </c:pt>
                <c:pt idx="269">
                  <c:v>9.4753595880467238E-4</c:v>
                </c:pt>
                <c:pt idx="270">
                  <c:v>6.3620963202316774E-4</c:v>
                </c:pt>
                <c:pt idx="271">
                  <c:v>4.9434553599364865E-4</c:v>
                </c:pt>
                <c:pt idx="272">
                  <c:v>4.8175691313778691E-4</c:v>
                </c:pt>
                <c:pt idx="273">
                  <c:v>5.3840571598916481E-4</c:v>
                </c:pt>
                <c:pt idx="274">
                  <c:v>5.9699123004913692E-4</c:v>
                </c:pt>
                <c:pt idx="275">
                  <c:v>6.6622865575637665E-4</c:v>
                </c:pt>
                <c:pt idx="276">
                  <c:v>7.3159265904642809E-4</c:v>
                </c:pt>
                <c:pt idx="277">
                  <c:v>8.013142625558163E-4</c:v>
                </c:pt>
                <c:pt idx="278">
                  <c:v>8.7248839947165024E-4</c:v>
                </c:pt>
                <c:pt idx="279">
                  <c:v>8.6425737683512517E-4</c:v>
                </c:pt>
                <c:pt idx="280">
                  <c:v>8.657099102415708E-4</c:v>
                </c:pt>
                <c:pt idx="281">
                  <c:v>9.1122262364353259E-4</c:v>
                </c:pt>
                <c:pt idx="282">
                  <c:v>9.659347152863164E-4</c:v>
                </c:pt>
                <c:pt idx="283">
                  <c:v>1.0409822746193385E-3</c:v>
                </c:pt>
                <c:pt idx="284">
                  <c:v>1.4089574042522209E-3</c:v>
                </c:pt>
                <c:pt idx="285">
                  <c:v>1.6558880833479712E-3</c:v>
                </c:pt>
                <c:pt idx="286">
                  <c:v>1.3314889559084562E-3</c:v>
                </c:pt>
                <c:pt idx="287">
                  <c:v>1.0990836108771621E-3</c:v>
                </c:pt>
                <c:pt idx="288">
                  <c:v>1.0090265396775356E-3</c:v>
                </c:pt>
                <c:pt idx="289">
                  <c:v>9.1654857946716641E-4</c:v>
                </c:pt>
                <c:pt idx="290">
                  <c:v>8.9621311177692808E-4</c:v>
                </c:pt>
                <c:pt idx="291">
                  <c:v>8.5747888760504573E-4</c:v>
                </c:pt>
                <c:pt idx="292">
                  <c:v>8.2794404167398561E-4</c:v>
                </c:pt>
                <c:pt idx="293">
                  <c:v>8.6667826584586796E-4</c:v>
                </c:pt>
                <c:pt idx="294">
                  <c:v>8.845928445253635E-4</c:v>
                </c:pt>
                <c:pt idx="295">
                  <c:v>8.4392190914488706E-4</c:v>
                </c:pt>
                <c:pt idx="296">
                  <c:v>8.3956430892555018E-4</c:v>
                </c:pt>
                <c:pt idx="297">
                  <c:v>7.5047559333022069E-4</c:v>
                </c:pt>
                <c:pt idx="298">
                  <c:v>6.5557674410910891E-4</c:v>
                </c:pt>
                <c:pt idx="299">
                  <c:v>8.7297257727379871E-4</c:v>
                </c:pt>
                <c:pt idx="300">
                  <c:v>8.8168777771247225E-4</c:v>
                </c:pt>
                <c:pt idx="301">
                  <c:v>6.6477612234993103E-4</c:v>
                </c:pt>
                <c:pt idx="302">
                  <c:v>6.7833310081008981E-4</c:v>
                </c:pt>
                <c:pt idx="303">
                  <c:v>6.8172234542512953E-4</c:v>
                </c:pt>
                <c:pt idx="304">
                  <c:v>6.6864954476711933E-4</c:v>
                </c:pt>
                <c:pt idx="305">
                  <c:v>6.7736474520579276E-4</c:v>
                </c:pt>
                <c:pt idx="306">
                  <c:v>6.671970113606737E-4</c:v>
                </c:pt>
                <c:pt idx="307">
                  <c:v>6.5412421070266339E-4</c:v>
                </c:pt>
                <c:pt idx="308">
                  <c:v>6.7252296718430752E-4</c:v>
                </c:pt>
                <c:pt idx="309">
                  <c:v>6.8269070102942669E-4</c:v>
                </c:pt>
                <c:pt idx="310">
                  <c:v>6.5751345531770311E-4</c:v>
                </c:pt>
                <c:pt idx="311">
                  <c:v>6.3959887663820746E-4</c:v>
                </c:pt>
                <c:pt idx="312">
                  <c:v>6.2604189817804868E-4</c:v>
                </c:pt>
                <c:pt idx="313">
                  <c:v>5.8101336257823546E-4</c:v>
                </c:pt>
                <c:pt idx="314">
                  <c:v>5.5922536148155161E-4</c:v>
                </c:pt>
                <c:pt idx="315">
                  <c:v>5.8246589598468098E-4</c:v>
                </c:pt>
                <c:pt idx="316">
                  <c:v>5.7859247356749279E-4</c:v>
                </c:pt>
                <c:pt idx="317">
                  <c:v>5.2630127093545166E-4</c:v>
                </c:pt>
                <c:pt idx="318">
                  <c:v>5.2775380434189718E-4</c:v>
                </c:pt>
                <c:pt idx="319">
                  <c:v>4.8901958017001483E-4</c:v>
                </c:pt>
                <c:pt idx="320">
                  <c:v>4.1590873204558684E-4</c:v>
                </c:pt>
                <c:pt idx="321">
                  <c:v>4.367283775379737E-4</c:v>
                </c:pt>
                <c:pt idx="322">
                  <c:v>4.4495940017449861E-4</c:v>
                </c:pt>
                <c:pt idx="323">
                  <c:v>4.3818091094441922E-4</c:v>
                </c:pt>
                <c:pt idx="324">
                  <c:v>4.2413975468211186E-4</c:v>
                </c:pt>
                <c:pt idx="325">
                  <c:v>3.8153210809304132E-4</c:v>
                </c:pt>
                <c:pt idx="326">
                  <c:v>3.6458588501784271E-4</c:v>
                </c:pt>
                <c:pt idx="327">
                  <c:v>3.9169984193816038E-4</c:v>
                </c:pt>
                <c:pt idx="328">
                  <c:v>4.1106695402410155E-4</c:v>
                </c:pt>
                <c:pt idx="329">
                  <c:v>4.8030437973134129E-4</c:v>
                </c:pt>
                <c:pt idx="330">
                  <c:v>9.4463089199178112E-4</c:v>
                </c:pt>
                <c:pt idx="331">
                  <c:v>1.1862356152638972E-3</c:v>
                </c:pt>
                <c:pt idx="332">
                  <c:v>8.7006751046090768E-4</c:v>
                </c:pt>
                <c:pt idx="333">
                  <c:v>6.4056723224250461E-4</c:v>
                </c:pt>
                <c:pt idx="334">
                  <c:v>5.6067789488799713E-4</c:v>
                </c:pt>
                <c:pt idx="335">
                  <c:v>5.5874118367940304E-4</c:v>
                </c:pt>
                <c:pt idx="336">
                  <c:v>6.3282038740812801E-4</c:v>
                </c:pt>
                <c:pt idx="337">
                  <c:v>6.4008305444035604E-4</c:v>
                </c:pt>
                <c:pt idx="338">
                  <c:v>5.480892720321354E-4</c:v>
                </c:pt>
                <c:pt idx="339">
                  <c:v>5.3017469335263985E-4</c:v>
                </c:pt>
                <c:pt idx="340">
                  <c:v>5.5293105005362075E-4</c:v>
                </c:pt>
                <c:pt idx="341">
                  <c:v>5.0983922566240152E-4</c:v>
                </c:pt>
                <c:pt idx="342">
                  <c:v>4.933771803893516E-4</c:v>
                </c:pt>
                <c:pt idx="343">
                  <c:v>5.3162722675908537E-4</c:v>
                </c:pt>
                <c:pt idx="344">
                  <c:v>5.4227913840635311E-4</c:v>
                </c:pt>
                <c:pt idx="345">
                  <c:v>5.3743736038486777E-4</c:v>
                </c:pt>
                <c:pt idx="346">
                  <c:v>5.1274429247529277E-4</c:v>
                </c:pt>
                <c:pt idx="347">
                  <c:v>5.2775380434189718E-4</c:v>
                </c:pt>
                <c:pt idx="348">
                  <c:v>5.4566838302139284E-4</c:v>
                </c:pt>
                <c:pt idx="349">
                  <c:v>5.7859247356749279E-4</c:v>
                </c:pt>
                <c:pt idx="350">
                  <c:v>6.2797860938664277E-4</c:v>
                </c:pt>
                <c:pt idx="351">
                  <c:v>6.3863052103391041E-4</c:v>
                </c:pt>
                <c:pt idx="352">
                  <c:v>5.9263362982980015E-4</c:v>
                </c:pt>
                <c:pt idx="353">
                  <c:v>5.4324749401065016E-4</c:v>
                </c:pt>
                <c:pt idx="354">
                  <c:v>5.4131078280205596E-4</c:v>
                </c:pt>
                <c:pt idx="355">
                  <c:v>5.0499744764091628E-4</c:v>
                </c:pt>
                <c:pt idx="356">
                  <c:v>4.8901958017001483E-4</c:v>
                </c:pt>
                <c:pt idx="357">
                  <c:v>5.0160820302587656E-4</c:v>
                </c:pt>
                <c:pt idx="358">
                  <c:v>4.8805122456571778E-4</c:v>
                </c:pt>
                <c:pt idx="359">
                  <c:v>4.7304171269911338E-4</c:v>
                </c:pt>
                <c:pt idx="360">
                  <c:v>4.6287397885399421E-4</c:v>
                </c:pt>
                <c:pt idx="361">
                  <c:v>4.5948473423895449E-4</c:v>
                </c:pt>
                <c:pt idx="362">
                  <c:v>4.5609548962391487E-4</c:v>
                </c:pt>
                <c:pt idx="363">
                  <c:v>4.5125371160242953E-4</c:v>
                </c:pt>
                <c:pt idx="364">
                  <c:v>4.6868411247977661E-4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144256"/>
        <c:axId val="170267008"/>
      </c:barChart>
      <c:dateAx>
        <c:axId val="16814425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70267008"/>
        <c:crosses val="autoZero"/>
        <c:auto val="1"/>
        <c:lblOffset val="100"/>
        <c:baseTimeUnit val="days"/>
        <c:noMultiLvlLbl val="0"/>
      </c:dateAx>
      <c:valAx>
        <c:axId val="170267008"/>
        <c:scaling>
          <c:orientation val="minMax"/>
          <c:max val="0.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144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[WaterBalance2004.xlsx]ColoRiver05!$G$4</c:f>
              <c:strCache>
                <c:ptCount val="1"/>
                <c:pt idx="0">
                  <c:v>Evaporation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[WaterBalance2004.xlsx]ColoRiver05!$A$5:$A$369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[WaterBalance2004.xlsx]ColoRiver05!$G$5:$G$369</c:f>
              <c:numCache>
                <c:formatCode>General</c:formatCode>
                <c:ptCount val="365"/>
                <c:pt idx="0">
                  <c:v>3.7635511811023627E-3</c:v>
                </c:pt>
                <c:pt idx="1">
                  <c:v>3.1044409448818897E-3</c:v>
                </c:pt>
                <c:pt idx="2">
                  <c:v>3.7618543307086616E-3</c:v>
                </c:pt>
                <c:pt idx="3">
                  <c:v>4.3778740157480317E-3</c:v>
                </c:pt>
                <c:pt idx="4">
                  <c:v>4.9056299212598426E-3</c:v>
                </c:pt>
                <c:pt idx="5">
                  <c:v>4.2634645669291336E-3</c:v>
                </c:pt>
                <c:pt idx="6">
                  <c:v>5.012874015748031E-3</c:v>
                </c:pt>
                <c:pt idx="7">
                  <c:v>4.30488188976378E-3</c:v>
                </c:pt>
                <c:pt idx="8">
                  <c:v>4.1531889763779528E-3</c:v>
                </c:pt>
                <c:pt idx="9">
                  <c:v>3.7839173228346457E-3</c:v>
                </c:pt>
                <c:pt idx="10">
                  <c:v>4.5170078740157478E-3</c:v>
                </c:pt>
                <c:pt idx="11">
                  <c:v>6.0527952755905501E-3</c:v>
                </c:pt>
                <c:pt idx="12">
                  <c:v>6.7135826771653551E-3</c:v>
                </c:pt>
                <c:pt idx="13">
                  <c:v>3.9600787401574801E-3</c:v>
                </c:pt>
                <c:pt idx="14">
                  <c:v>3.9610629921259842E-3</c:v>
                </c:pt>
                <c:pt idx="15">
                  <c:v>2.9035196850393705E-3</c:v>
                </c:pt>
                <c:pt idx="16">
                  <c:v>2.8770472440944883E-3</c:v>
                </c:pt>
                <c:pt idx="17">
                  <c:v>2.7341614173228349E-3</c:v>
                </c:pt>
                <c:pt idx="18">
                  <c:v>2.9792047244094487E-3</c:v>
                </c:pt>
                <c:pt idx="19">
                  <c:v>3.8691023622047242E-3</c:v>
                </c:pt>
                <c:pt idx="20">
                  <c:v>4.3581889763779531E-3</c:v>
                </c:pt>
                <c:pt idx="21">
                  <c:v>5.0790551181102367E-3</c:v>
                </c:pt>
                <c:pt idx="22">
                  <c:v>3.9495275590551186E-3</c:v>
                </c:pt>
                <c:pt idx="23">
                  <c:v>4.3167716535433068E-3</c:v>
                </c:pt>
                <c:pt idx="24">
                  <c:v>5.1296062992125984E-3</c:v>
                </c:pt>
                <c:pt idx="25">
                  <c:v>4.4226771653543308E-3</c:v>
                </c:pt>
                <c:pt idx="26">
                  <c:v>2.3143267716535434E-3</c:v>
                </c:pt>
                <c:pt idx="27">
                  <c:v>5.9927165354330706E-3</c:v>
                </c:pt>
                <c:pt idx="28">
                  <c:v>4.4922440944881892E-3</c:v>
                </c:pt>
                <c:pt idx="29">
                  <c:v>4.5404330708661419E-3</c:v>
                </c:pt>
                <c:pt idx="30">
                  <c:v>2.844125984251968E-3</c:v>
                </c:pt>
                <c:pt idx="31">
                  <c:v>3.2076181102362209E-3</c:v>
                </c:pt>
                <c:pt idx="32">
                  <c:v>5.0169291338582672E-3</c:v>
                </c:pt>
                <c:pt idx="33">
                  <c:v>5.0770078740157475E-3</c:v>
                </c:pt>
                <c:pt idx="34">
                  <c:v>4.7610236220472441E-3</c:v>
                </c:pt>
                <c:pt idx="35">
                  <c:v>4.031692913385827E-3</c:v>
                </c:pt>
                <c:pt idx="36">
                  <c:v>7.0512992125984254E-3</c:v>
                </c:pt>
                <c:pt idx="37">
                  <c:v>5.9567322834645662E-3</c:v>
                </c:pt>
                <c:pt idx="38">
                  <c:v>4.8978346456692917E-3</c:v>
                </c:pt>
                <c:pt idx="39">
                  <c:v>4.1114173228346453E-3</c:v>
                </c:pt>
                <c:pt idx="40">
                  <c:v>5.8298031496062984E-3</c:v>
                </c:pt>
                <c:pt idx="41">
                  <c:v>4.7322047244094494E-3</c:v>
                </c:pt>
                <c:pt idx="42">
                  <c:v>4.3381496062992126E-3</c:v>
                </c:pt>
                <c:pt idx="43">
                  <c:v>7.9330314960629929E-3</c:v>
                </c:pt>
                <c:pt idx="44">
                  <c:v>7.4938582677165355E-3</c:v>
                </c:pt>
                <c:pt idx="45">
                  <c:v>7.9160629921259853E-3</c:v>
                </c:pt>
                <c:pt idx="46">
                  <c:v>6.4359842519685047E-3</c:v>
                </c:pt>
                <c:pt idx="47">
                  <c:v>4.268228346456693E-3</c:v>
                </c:pt>
                <c:pt idx="48">
                  <c:v>3.8344842519685038E-3</c:v>
                </c:pt>
                <c:pt idx="49">
                  <c:v>4.9192125984251966E-3</c:v>
                </c:pt>
                <c:pt idx="50">
                  <c:v>6.765196850393701E-3</c:v>
                </c:pt>
                <c:pt idx="51">
                  <c:v>7.606889763779527E-3</c:v>
                </c:pt>
                <c:pt idx="52">
                  <c:v>6.0565354330708665E-3</c:v>
                </c:pt>
                <c:pt idx="53">
                  <c:v>7.0115748031496063E-3</c:v>
                </c:pt>
                <c:pt idx="54">
                  <c:v>6.2163779527559058E-3</c:v>
                </c:pt>
                <c:pt idx="55">
                  <c:v>5.8925984251968506E-3</c:v>
                </c:pt>
                <c:pt idx="56">
                  <c:v>3.7275748031496063E-3</c:v>
                </c:pt>
                <c:pt idx="57">
                  <c:v>8.806299212598425E-3</c:v>
                </c:pt>
                <c:pt idx="58">
                  <c:v>8.8596062992125982E-3</c:v>
                </c:pt>
                <c:pt idx="59">
                  <c:v>8.3671259842519694E-3</c:v>
                </c:pt>
                <c:pt idx="60">
                  <c:v>7.9751181102362192E-3</c:v>
                </c:pt>
                <c:pt idx="61">
                  <c:v>7.9727559055118111E-3</c:v>
                </c:pt>
                <c:pt idx="62">
                  <c:v>9.0062204724409445E-3</c:v>
                </c:pt>
                <c:pt idx="63">
                  <c:v>6.1780314960629924E-3</c:v>
                </c:pt>
                <c:pt idx="64">
                  <c:v>8.0555511811023616E-3</c:v>
                </c:pt>
                <c:pt idx="65">
                  <c:v>9.9622834645669289E-3</c:v>
                </c:pt>
                <c:pt idx="66">
                  <c:v>1.1101338582677166E-2</c:v>
                </c:pt>
                <c:pt idx="67">
                  <c:v>1.0611889763779529E-2</c:v>
                </c:pt>
                <c:pt idx="68">
                  <c:v>1.0944527559055117E-2</c:v>
                </c:pt>
                <c:pt idx="69">
                  <c:v>1.0763267716535433E-2</c:v>
                </c:pt>
                <c:pt idx="70">
                  <c:v>1.1993937007874015E-2</c:v>
                </c:pt>
                <c:pt idx="71">
                  <c:v>1.076259842519685E-2</c:v>
                </c:pt>
                <c:pt idx="72">
                  <c:v>7.7837007874015747E-3</c:v>
                </c:pt>
                <c:pt idx="73">
                  <c:v>5.0070866141732279E-3</c:v>
                </c:pt>
                <c:pt idx="74">
                  <c:v>6.8008267716535434E-3</c:v>
                </c:pt>
                <c:pt idx="75">
                  <c:v>9.2719685039370087E-3</c:v>
                </c:pt>
                <c:pt idx="76">
                  <c:v>1.1207204724409449E-2</c:v>
                </c:pt>
                <c:pt idx="77">
                  <c:v>8.5772047244094488E-3</c:v>
                </c:pt>
                <c:pt idx="78">
                  <c:v>1.0431338582677165E-2</c:v>
                </c:pt>
                <c:pt idx="79">
                  <c:v>1.1880236220472441E-2</c:v>
                </c:pt>
                <c:pt idx="80">
                  <c:v>1.1707834645669291E-2</c:v>
                </c:pt>
                <c:pt idx="81">
                  <c:v>9.8411417322834642E-3</c:v>
                </c:pt>
                <c:pt idx="82">
                  <c:v>1.1540826771653542E-2</c:v>
                </c:pt>
                <c:pt idx="83">
                  <c:v>8.9736220472440946E-3</c:v>
                </c:pt>
                <c:pt idx="84">
                  <c:v>8.9169685039370075E-3</c:v>
                </c:pt>
                <c:pt idx="85">
                  <c:v>1.0784645669291338E-2</c:v>
                </c:pt>
                <c:pt idx="86">
                  <c:v>1.2678503937007873E-2</c:v>
                </c:pt>
                <c:pt idx="87">
                  <c:v>1.281220472440945E-2</c:v>
                </c:pt>
                <c:pt idx="88">
                  <c:v>1.3070157480314959E-2</c:v>
                </c:pt>
                <c:pt idx="89">
                  <c:v>1.3015511811023624E-2</c:v>
                </c:pt>
                <c:pt idx="90">
                  <c:v>1.3866732283464567E-2</c:v>
                </c:pt>
                <c:pt idx="91">
                  <c:v>1.200988188976378E-2</c:v>
                </c:pt>
                <c:pt idx="92">
                  <c:v>1.2497598425196852E-2</c:v>
                </c:pt>
                <c:pt idx="93">
                  <c:v>1.1934212598425196E-2</c:v>
                </c:pt>
                <c:pt idx="94">
                  <c:v>1.3905433070866141E-2</c:v>
                </c:pt>
                <c:pt idx="95">
                  <c:v>1.3518503937007873E-2</c:v>
                </c:pt>
                <c:pt idx="96">
                  <c:v>1.2581771653543307E-2</c:v>
                </c:pt>
                <c:pt idx="97">
                  <c:v>1.0559645669291337E-2</c:v>
                </c:pt>
                <c:pt idx="98">
                  <c:v>1.2653385826771654E-2</c:v>
                </c:pt>
                <c:pt idx="99">
                  <c:v>1.1489606299212597E-2</c:v>
                </c:pt>
                <c:pt idx="100">
                  <c:v>1.2666614173228346E-2</c:v>
                </c:pt>
                <c:pt idx="101">
                  <c:v>1.1076535433070864E-2</c:v>
                </c:pt>
                <c:pt idx="102">
                  <c:v>1.1699685039370078E-2</c:v>
                </c:pt>
                <c:pt idx="103">
                  <c:v>1.019003937007874E-2</c:v>
                </c:pt>
                <c:pt idx="104">
                  <c:v>8.6773622047244085E-3</c:v>
                </c:pt>
                <c:pt idx="105">
                  <c:v>9.9270078740157468E-3</c:v>
                </c:pt>
                <c:pt idx="106">
                  <c:v>9.9636614173228347E-3</c:v>
                </c:pt>
                <c:pt idx="107">
                  <c:v>1.0255866141732283E-2</c:v>
                </c:pt>
                <c:pt idx="108">
                  <c:v>1.1306299212598426E-2</c:v>
                </c:pt>
                <c:pt idx="109">
                  <c:v>1.140066929133858E-2</c:v>
                </c:pt>
                <c:pt idx="110">
                  <c:v>1.1469212598425198E-2</c:v>
                </c:pt>
                <c:pt idx="111">
                  <c:v>1.1385748031496064E-2</c:v>
                </c:pt>
                <c:pt idx="112">
                  <c:v>9.0527165354330717E-3</c:v>
                </c:pt>
                <c:pt idx="113">
                  <c:v>7.8678740157480317E-3</c:v>
                </c:pt>
                <c:pt idx="114">
                  <c:v>1.0503976377952756E-2</c:v>
                </c:pt>
                <c:pt idx="115">
                  <c:v>1.0205314960629919E-2</c:v>
                </c:pt>
                <c:pt idx="116">
                  <c:v>1.1886023622047243E-2</c:v>
                </c:pt>
                <c:pt idx="117">
                  <c:v>1.2821062992125983E-2</c:v>
                </c:pt>
                <c:pt idx="118">
                  <c:v>1.1647401574803149E-2</c:v>
                </c:pt>
                <c:pt idx="119">
                  <c:v>9.4199606299212608E-3</c:v>
                </c:pt>
                <c:pt idx="120">
                  <c:v>9.1603149606299204E-3</c:v>
                </c:pt>
                <c:pt idx="121">
                  <c:v>7.4789370078740154E-3</c:v>
                </c:pt>
                <c:pt idx="122">
                  <c:v>5.633307086614173E-3</c:v>
                </c:pt>
                <c:pt idx="123">
                  <c:v>7.6866535433070858E-3</c:v>
                </c:pt>
                <c:pt idx="124">
                  <c:v>9.6751574803149599E-3</c:v>
                </c:pt>
                <c:pt idx="125">
                  <c:v>1.1364685039370079E-2</c:v>
                </c:pt>
                <c:pt idx="126">
                  <c:v>1.100492125984252E-2</c:v>
                </c:pt>
                <c:pt idx="127">
                  <c:v>1.2962244094488188E-2</c:v>
                </c:pt>
                <c:pt idx="128">
                  <c:v>1.4713858267716536E-2</c:v>
                </c:pt>
                <c:pt idx="129">
                  <c:v>1.4698267716535433E-2</c:v>
                </c:pt>
                <c:pt idx="130">
                  <c:v>1.3802598425196851E-2</c:v>
                </c:pt>
                <c:pt idx="131">
                  <c:v>1.2415472440944883E-2</c:v>
                </c:pt>
                <c:pt idx="132">
                  <c:v>1.2791850393700788E-2</c:v>
                </c:pt>
                <c:pt idx="133">
                  <c:v>1.2353700787401575E-2</c:v>
                </c:pt>
                <c:pt idx="134">
                  <c:v>1.3547007874015748E-2</c:v>
                </c:pt>
                <c:pt idx="135">
                  <c:v>1.3000236220472439E-2</c:v>
                </c:pt>
                <c:pt idx="136">
                  <c:v>1.5170354330708659E-2</c:v>
                </c:pt>
                <c:pt idx="137">
                  <c:v>1.5056653543307085E-2</c:v>
                </c:pt>
                <c:pt idx="138">
                  <c:v>1.3586732283464567E-2</c:v>
                </c:pt>
                <c:pt idx="139">
                  <c:v>1.3543976377952755E-2</c:v>
                </c:pt>
                <c:pt idx="140">
                  <c:v>1.3570433070866143E-2</c:v>
                </c:pt>
                <c:pt idx="141">
                  <c:v>1.3701102362204724E-2</c:v>
                </c:pt>
                <c:pt idx="142">
                  <c:v>1.3340984251968505E-2</c:v>
                </c:pt>
                <c:pt idx="143">
                  <c:v>1.2235590551181102E-2</c:v>
                </c:pt>
                <c:pt idx="144">
                  <c:v>1.1169212598425196E-2</c:v>
                </c:pt>
                <c:pt idx="145">
                  <c:v>1.6014448818897638E-2</c:v>
                </c:pt>
                <c:pt idx="146">
                  <c:v>1.2084566929133858E-2</c:v>
                </c:pt>
                <c:pt idx="147">
                  <c:v>1.7487401574803149E-2</c:v>
                </c:pt>
                <c:pt idx="148">
                  <c:v>1.6529645669291337E-2</c:v>
                </c:pt>
                <c:pt idx="149">
                  <c:v>1.6607716535433071E-2</c:v>
                </c:pt>
                <c:pt idx="150">
                  <c:v>1.6235393700787401E-2</c:v>
                </c:pt>
                <c:pt idx="151">
                  <c:v>1.8492716535433069E-2</c:v>
                </c:pt>
                <c:pt idx="152">
                  <c:v>1.8413976377952754E-2</c:v>
                </c:pt>
                <c:pt idx="153">
                  <c:v>2.1048031496062991E-2</c:v>
                </c:pt>
                <c:pt idx="154">
                  <c:v>1.9308976377952754E-2</c:v>
                </c:pt>
                <c:pt idx="155">
                  <c:v>1.7585511811023625E-2</c:v>
                </c:pt>
                <c:pt idx="156">
                  <c:v>1.6594133858267718E-2</c:v>
                </c:pt>
                <c:pt idx="157">
                  <c:v>1.6143740157480317E-2</c:v>
                </c:pt>
                <c:pt idx="158">
                  <c:v>1.5579330708661415E-2</c:v>
                </c:pt>
                <c:pt idx="159">
                  <c:v>1.4912086614173228E-2</c:v>
                </c:pt>
                <c:pt idx="160">
                  <c:v>1.5180551181102361E-2</c:v>
                </c:pt>
                <c:pt idx="161">
                  <c:v>1.9707401574803149E-2</c:v>
                </c:pt>
                <c:pt idx="162">
                  <c:v>1.7132086614173227E-2</c:v>
                </c:pt>
                <c:pt idx="163">
                  <c:v>1.5705905511811023E-2</c:v>
                </c:pt>
                <c:pt idx="164">
                  <c:v>1.4914448818897639E-2</c:v>
                </c:pt>
                <c:pt idx="165">
                  <c:v>1.4403307086614175E-2</c:v>
                </c:pt>
                <c:pt idx="166">
                  <c:v>1.4138582677165354E-2</c:v>
                </c:pt>
                <c:pt idx="167">
                  <c:v>1.3821929133858267E-2</c:v>
                </c:pt>
                <c:pt idx="168">
                  <c:v>1.2865511811023623E-2</c:v>
                </c:pt>
                <c:pt idx="169">
                  <c:v>1.1726811023622047E-2</c:v>
                </c:pt>
                <c:pt idx="170">
                  <c:v>1.073543307086614E-2</c:v>
                </c:pt>
                <c:pt idx="171">
                  <c:v>9.6531102362204715E-3</c:v>
                </c:pt>
                <c:pt idx="172">
                  <c:v>8.9145669291338589E-3</c:v>
                </c:pt>
                <c:pt idx="173">
                  <c:v>8.6532677165354326E-3</c:v>
                </c:pt>
                <c:pt idx="174">
                  <c:v>8.1170078740157477E-3</c:v>
                </c:pt>
                <c:pt idx="175">
                  <c:v>7.4446456692913382E-3</c:v>
                </c:pt>
                <c:pt idx="176">
                  <c:v>7.0706299212598429E-3</c:v>
                </c:pt>
                <c:pt idx="177">
                  <c:v>6.9901968503937005E-3</c:v>
                </c:pt>
                <c:pt idx="178">
                  <c:v>6.7665354330708662E-3</c:v>
                </c:pt>
                <c:pt idx="179">
                  <c:v>6.4753543307086618E-3</c:v>
                </c:pt>
                <c:pt idx="180">
                  <c:v>6.5632283464566931E-3</c:v>
                </c:pt>
                <c:pt idx="181">
                  <c:v>7.1578740157480312E-3</c:v>
                </c:pt>
                <c:pt idx="182">
                  <c:v>7.8081496062992134E-3</c:v>
                </c:pt>
                <c:pt idx="183">
                  <c:v>7.4290551181102355E-3</c:v>
                </c:pt>
                <c:pt idx="184">
                  <c:v>7.0618110236220473E-3</c:v>
                </c:pt>
                <c:pt idx="185">
                  <c:v>8.6722440944881889E-3</c:v>
                </c:pt>
                <c:pt idx="186">
                  <c:v>8.7007480314960622E-3</c:v>
                </c:pt>
                <c:pt idx="187">
                  <c:v>7.9571259842519688E-3</c:v>
                </c:pt>
                <c:pt idx="188">
                  <c:v>1.1137992125984254E-2</c:v>
                </c:pt>
                <c:pt idx="189">
                  <c:v>1.0469015748031496E-2</c:v>
                </c:pt>
                <c:pt idx="190">
                  <c:v>9.5574015748031496E-3</c:v>
                </c:pt>
                <c:pt idx="191">
                  <c:v>9.2427952755905502E-3</c:v>
                </c:pt>
                <c:pt idx="192">
                  <c:v>7.6934251968503939E-3</c:v>
                </c:pt>
                <c:pt idx="193">
                  <c:v>8.9777165354330696E-3</c:v>
                </c:pt>
                <c:pt idx="194">
                  <c:v>1.1295472440944882E-2</c:v>
                </c:pt>
                <c:pt idx="195">
                  <c:v>1.2573267716535434E-2</c:v>
                </c:pt>
                <c:pt idx="196">
                  <c:v>1.0988622047244094E-2</c:v>
                </c:pt>
                <c:pt idx="197">
                  <c:v>1.2707007874015748E-2</c:v>
                </c:pt>
                <c:pt idx="198">
                  <c:v>1.1825590551181103E-2</c:v>
                </c:pt>
                <c:pt idx="199">
                  <c:v>1.0884448818897639E-2</c:v>
                </c:pt>
                <c:pt idx="200">
                  <c:v>9.9527952755905508E-3</c:v>
                </c:pt>
                <c:pt idx="201">
                  <c:v>8.547677165354331E-3</c:v>
                </c:pt>
                <c:pt idx="202">
                  <c:v>8.6651181102362206E-3</c:v>
                </c:pt>
                <c:pt idx="203">
                  <c:v>9.3316929133858278E-3</c:v>
                </c:pt>
                <c:pt idx="204">
                  <c:v>1.0545039370078741E-2</c:v>
                </c:pt>
                <c:pt idx="205">
                  <c:v>9.7790157480314947E-3</c:v>
                </c:pt>
                <c:pt idx="206">
                  <c:v>9.3238976377952761E-3</c:v>
                </c:pt>
                <c:pt idx="207">
                  <c:v>9.506141732283464E-3</c:v>
                </c:pt>
                <c:pt idx="208">
                  <c:v>7.6418503937007868E-3</c:v>
                </c:pt>
                <c:pt idx="209">
                  <c:v>1.0741220472440945E-2</c:v>
                </c:pt>
                <c:pt idx="210">
                  <c:v>1.284275590551181E-2</c:v>
                </c:pt>
                <c:pt idx="211">
                  <c:v>1.1822204724409448E-2</c:v>
                </c:pt>
                <c:pt idx="212">
                  <c:v>1.1027322834645669E-2</c:v>
                </c:pt>
                <c:pt idx="213">
                  <c:v>1.0906496062992127E-2</c:v>
                </c:pt>
                <c:pt idx="214">
                  <c:v>9.892047244094487E-3</c:v>
                </c:pt>
                <c:pt idx="215">
                  <c:v>1.0665196850393702E-2</c:v>
                </c:pt>
                <c:pt idx="216">
                  <c:v>1.2595E-2</c:v>
                </c:pt>
                <c:pt idx="217">
                  <c:v>1.2494881889763779E-2</c:v>
                </c:pt>
                <c:pt idx="218">
                  <c:v>1.2842086614173229E-2</c:v>
                </c:pt>
                <c:pt idx="219">
                  <c:v>1.3937677165354332E-2</c:v>
                </c:pt>
                <c:pt idx="220">
                  <c:v>1.4647007874015747E-2</c:v>
                </c:pt>
                <c:pt idx="221">
                  <c:v>1.3337283464566927E-2</c:v>
                </c:pt>
                <c:pt idx="222">
                  <c:v>1.3153661417322833E-2</c:v>
                </c:pt>
                <c:pt idx="223">
                  <c:v>1.2357440944881891E-2</c:v>
                </c:pt>
                <c:pt idx="224">
                  <c:v>1.3280590551181101E-2</c:v>
                </c:pt>
                <c:pt idx="225">
                  <c:v>1.5116732283464567E-2</c:v>
                </c:pt>
                <c:pt idx="226">
                  <c:v>1.4988110236220473E-2</c:v>
                </c:pt>
                <c:pt idx="227">
                  <c:v>1.4914448818897639E-2</c:v>
                </c:pt>
                <c:pt idx="228">
                  <c:v>1.6725472440944879E-2</c:v>
                </c:pt>
                <c:pt idx="229">
                  <c:v>1.5708622047244096E-2</c:v>
                </c:pt>
                <c:pt idx="230">
                  <c:v>1.4335787401574802E-2</c:v>
                </c:pt>
                <c:pt idx="231">
                  <c:v>1.3854173228346457E-2</c:v>
                </c:pt>
                <c:pt idx="232">
                  <c:v>1.3428228346456695E-2</c:v>
                </c:pt>
                <c:pt idx="233">
                  <c:v>1.2595E-2</c:v>
                </c:pt>
                <c:pt idx="234">
                  <c:v>1.2532204724409449E-2</c:v>
                </c:pt>
                <c:pt idx="235">
                  <c:v>1.1991220472440944E-2</c:v>
                </c:pt>
                <c:pt idx="236">
                  <c:v>1.1250669291338583E-2</c:v>
                </c:pt>
                <c:pt idx="237">
                  <c:v>1.0617322834645669E-2</c:v>
                </c:pt>
                <c:pt idx="238">
                  <c:v>1.0199212598425197E-2</c:v>
                </c:pt>
                <c:pt idx="239">
                  <c:v>1.5923818897637797E-2</c:v>
                </c:pt>
                <c:pt idx="240">
                  <c:v>1.3141771653543308E-2</c:v>
                </c:pt>
                <c:pt idx="241">
                  <c:v>1.2054015748031496E-2</c:v>
                </c:pt>
                <c:pt idx="242">
                  <c:v>1.2250866141732283E-2</c:v>
                </c:pt>
                <c:pt idx="243">
                  <c:v>1.0168976377952757E-2</c:v>
                </c:pt>
                <c:pt idx="244">
                  <c:v>1.0014212598425196E-2</c:v>
                </c:pt>
                <c:pt idx="245">
                  <c:v>9.3551181102362203E-3</c:v>
                </c:pt>
                <c:pt idx="246">
                  <c:v>8.6814173228346465E-3</c:v>
                </c:pt>
                <c:pt idx="247">
                  <c:v>8.0905118110236214E-3</c:v>
                </c:pt>
                <c:pt idx="248">
                  <c:v>8.881338582677166E-3</c:v>
                </c:pt>
                <c:pt idx="249">
                  <c:v>8.1991338582677164E-3</c:v>
                </c:pt>
                <c:pt idx="250">
                  <c:v>8.1115748031496057E-3</c:v>
                </c:pt>
                <c:pt idx="251">
                  <c:v>7.6527165354330715E-3</c:v>
                </c:pt>
                <c:pt idx="252">
                  <c:v>8.6664960629921246E-3</c:v>
                </c:pt>
                <c:pt idx="253">
                  <c:v>9.0747637795275601E-3</c:v>
                </c:pt>
                <c:pt idx="254">
                  <c:v>8.5796062992125992E-3</c:v>
                </c:pt>
                <c:pt idx="255">
                  <c:v>8.8198818897637782E-3</c:v>
                </c:pt>
                <c:pt idx="256">
                  <c:v>8.7319685039370081E-3</c:v>
                </c:pt>
                <c:pt idx="257">
                  <c:v>8.2520866141732284E-3</c:v>
                </c:pt>
                <c:pt idx="258">
                  <c:v>8.8969291338582678E-3</c:v>
                </c:pt>
                <c:pt idx="259">
                  <c:v>8.6888976377952759E-3</c:v>
                </c:pt>
                <c:pt idx="260">
                  <c:v>8.936299212598425E-3</c:v>
                </c:pt>
                <c:pt idx="261">
                  <c:v>7.9021653543307081E-3</c:v>
                </c:pt>
                <c:pt idx="262">
                  <c:v>7.0346456692913393E-3</c:v>
                </c:pt>
                <c:pt idx="263">
                  <c:v>6.7940157480314957E-3</c:v>
                </c:pt>
                <c:pt idx="264">
                  <c:v>6.8612204724409452E-3</c:v>
                </c:pt>
                <c:pt idx="265">
                  <c:v>6.5577952755905512E-3</c:v>
                </c:pt>
                <c:pt idx="266">
                  <c:v>6.1437401574803152E-3</c:v>
                </c:pt>
                <c:pt idx="267">
                  <c:v>6.4695669291338588E-3</c:v>
                </c:pt>
                <c:pt idx="268">
                  <c:v>6.490275590551182E-3</c:v>
                </c:pt>
                <c:pt idx="269">
                  <c:v>5.1577952755905519E-3</c:v>
                </c:pt>
                <c:pt idx="270">
                  <c:v>5.7707480314960636E-3</c:v>
                </c:pt>
                <c:pt idx="271">
                  <c:v>4.548582677165354E-3</c:v>
                </c:pt>
                <c:pt idx="272">
                  <c:v>4.4864566929133862E-3</c:v>
                </c:pt>
                <c:pt idx="273">
                  <c:v>5.113346456692913E-3</c:v>
                </c:pt>
                <c:pt idx="274">
                  <c:v>4.4549212598425196E-3</c:v>
                </c:pt>
                <c:pt idx="275">
                  <c:v>4.2166535433070867E-3</c:v>
                </c:pt>
                <c:pt idx="276">
                  <c:v>4.3364566929133853E-3</c:v>
                </c:pt>
                <c:pt idx="277">
                  <c:v>4.2448031496062988E-3</c:v>
                </c:pt>
                <c:pt idx="278">
                  <c:v>5.7921259842519685E-3</c:v>
                </c:pt>
                <c:pt idx="279">
                  <c:v>6.0779133858267715E-3</c:v>
                </c:pt>
                <c:pt idx="280">
                  <c:v>7.280708661417324E-3</c:v>
                </c:pt>
                <c:pt idx="281">
                  <c:v>7.8722834645669291E-3</c:v>
                </c:pt>
                <c:pt idx="282">
                  <c:v>1.1245551181102362E-2</c:v>
                </c:pt>
                <c:pt idx="283">
                  <c:v>8.9155905511811018E-3</c:v>
                </c:pt>
                <c:pt idx="284">
                  <c:v>8.4017716535433069E-3</c:v>
                </c:pt>
                <c:pt idx="285">
                  <c:v>8.2826377952755909E-3</c:v>
                </c:pt>
                <c:pt idx="286">
                  <c:v>9.8944094488188968E-3</c:v>
                </c:pt>
                <c:pt idx="287">
                  <c:v>7.9140551181102366E-3</c:v>
                </c:pt>
                <c:pt idx="288">
                  <c:v>8.4435039370078738E-3</c:v>
                </c:pt>
                <c:pt idx="289">
                  <c:v>8.1641732283464566E-3</c:v>
                </c:pt>
                <c:pt idx="290">
                  <c:v>8.408543307086614E-3</c:v>
                </c:pt>
                <c:pt idx="291">
                  <c:v>8.799881889763779E-3</c:v>
                </c:pt>
                <c:pt idx="292">
                  <c:v>7.365905511811024E-3</c:v>
                </c:pt>
                <c:pt idx="293">
                  <c:v>6.3742125984251972E-3</c:v>
                </c:pt>
                <c:pt idx="294">
                  <c:v>5.6869291338582676E-3</c:v>
                </c:pt>
                <c:pt idx="295">
                  <c:v>5.1259055118110242E-3</c:v>
                </c:pt>
                <c:pt idx="296">
                  <c:v>5.6930314960629922E-3</c:v>
                </c:pt>
                <c:pt idx="297">
                  <c:v>4.5645275590551187E-3</c:v>
                </c:pt>
                <c:pt idx="298">
                  <c:v>4.8957874015748033E-3</c:v>
                </c:pt>
                <c:pt idx="299">
                  <c:v>4.9704330708661417E-3</c:v>
                </c:pt>
                <c:pt idx="300">
                  <c:v>4.7444094488188976E-3</c:v>
                </c:pt>
                <c:pt idx="301">
                  <c:v>5.6187007874015753E-3</c:v>
                </c:pt>
                <c:pt idx="302">
                  <c:v>4.8537007874015744E-3</c:v>
                </c:pt>
                <c:pt idx="303">
                  <c:v>5.5083858267716539E-3</c:v>
                </c:pt>
                <c:pt idx="304">
                  <c:v>5.5053543307086606E-3</c:v>
                </c:pt>
                <c:pt idx="305">
                  <c:v>6.1098031496062983E-3</c:v>
                </c:pt>
                <c:pt idx="306">
                  <c:v>6.2605118110236214E-3</c:v>
                </c:pt>
                <c:pt idx="307">
                  <c:v>5.5772834645669298E-3</c:v>
                </c:pt>
                <c:pt idx="308">
                  <c:v>5.1242125984251961E-3</c:v>
                </c:pt>
                <c:pt idx="309">
                  <c:v>4.2899606299212599E-3</c:v>
                </c:pt>
                <c:pt idx="310">
                  <c:v>4.1925590551181099E-3</c:v>
                </c:pt>
                <c:pt idx="311">
                  <c:v>3.7924015748031495E-3</c:v>
                </c:pt>
                <c:pt idx="312">
                  <c:v>3.8297322834645667E-3</c:v>
                </c:pt>
                <c:pt idx="313">
                  <c:v>3.496783464566929E-3</c:v>
                </c:pt>
                <c:pt idx="314">
                  <c:v>3.2517401574803147E-3</c:v>
                </c:pt>
                <c:pt idx="315">
                  <c:v>3.649515748031496E-3</c:v>
                </c:pt>
                <c:pt idx="316">
                  <c:v>3.3701889763779525E-3</c:v>
                </c:pt>
                <c:pt idx="317">
                  <c:v>3.6406889763779524E-3</c:v>
                </c:pt>
                <c:pt idx="318">
                  <c:v>3.0738976377952753E-3</c:v>
                </c:pt>
                <c:pt idx="319">
                  <c:v>2.680535433070866E-3</c:v>
                </c:pt>
                <c:pt idx="320">
                  <c:v>2.5905944881889765E-3</c:v>
                </c:pt>
                <c:pt idx="321">
                  <c:v>2.2237047244094486E-3</c:v>
                </c:pt>
                <c:pt idx="322">
                  <c:v>2.1442874015748033E-3</c:v>
                </c:pt>
                <c:pt idx="323">
                  <c:v>2.2956574803149605E-3</c:v>
                </c:pt>
                <c:pt idx="324">
                  <c:v>2.3608228346456693E-3</c:v>
                </c:pt>
                <c:pt idx="325">
                  <c:v>2.4090157480314961E-3</c:v>
                </c:pt>
                <c:pt idx="326">
                  <c:v>2.6323425196850395E-3</c:v>
                </c:pt>
                <c:pt idx="327">
                  <c:v>2.4008700787401575E-3</c:v>
                </c:pt>
                <c:pt idx="328">
                  <c:v>2.1330866141732281E-3</c:v>
                </c:pt>
                <c:pt idx="329">
                  <c:v>3.392929133858268E-3</c:v>
                </c:pt>
                <c:pt idx="330">
                  <c:v>3.5256338582677158E-3</c:v>
                </c:pt>
                <c:pt idx="331">
                  <c:v>3.0545511811023622E-3</c:v>
                </c:pt>
                <c:pt idx="332">
                  <c:v>2.0696181102362204E-3</c:v>
                </c:pt>
                <c:pt idx="333">
                  <c:v>2.3129685039370079E-3</c:v>
                </c:pt>
                <c:pt idx="334">
                  <c:v>1.8405275590551184E-3</c:v>
                </c:pt>
                <c:pt idx="335">
                  <c:v>2.3197559055118111E-3</c:v>
                </c:pt>
                <c:pt idx="336">
                  <c:v>2.4914921259842522E-3</c:v>
                </c:pt>
                <c:pt idx="337">
                  <c:v>1.5435551181102361E-3</c:v>
                </c:pt>
                <c:pt idx="338">
                  <c:v>1.2879881889763778E-3</c:v>
                </c:pt>
                <c:pt idx="339">
                  <c:v>1.4729606299212598E-3</c:v>
                </c:pt>
                <c:pt idx="340">
                  <c:v>1.0558385826771653E-3</c:v>
                </c:pt>
                <c:pt idx="341">
                  <c:v>1.1766653543307086E-3</c:v>
                </c:pt>
                <c:pt idx="342">
                  <c:v>1.2703385826771654E-3</c:v>
                </c:pt>
                <c:pt idx="343">
                  <c:v>1.6531811023622047E-3</c:v>
                </c:pt>
                <c:pt idx="344">
                  <c:v>1.5252283464566928E-3</c:v>
                </c:pt>
                <c:pt idx="345">
                  <c:v>1.6558937007874015E-3</c:v>
                </c:pt>
                <c:pt idx="346">
                  <c:v>1.735314960629921E-3</c:v>
                </c:pt>
                <c:pt idx="347">
                  <c:v>1.973232283464567E-3</c:v>
                </c:pt>
                <c:pt idx="348">
                  <c:v>1.8154133858267715E-3</c:v>
                </c:pt>
                <c:pt idx="349">
                  <c:v>1.8591929133858268E-3</c:v>
                </c:pt>
                <c:pt idx="350">
                  <c:v>1.9715354330708664E-3</c:v>
                </c:pt>
                <c:pt idx="351">
                  <c:v>9.4180314960629909E-4</c:v>
                </c:pt>
                <c:pt idx="352">
                  <c:v>1.0022165354330709E-3</c:v>
                </c:pt>
                <c:pt idx="353">
                  <c:v>1.0195236220472441E-3</c:v>
                </c:pt>
                <c:pt idx="354">
                  <c:v>9.6420472440944885E-4</c:v>
                </c:pt>
                <c:pt idx="355">
                  <c:v>1.5119921259842517E-3</c:v>
                </c:pt>
                <c:pt idx="356">
                  <c:v>1.7930118110236221E-3</c:v>
                </c:pt>
                <c:pt idx="357">
                  <c:v>1.8944921259842521E-3</c:v>
                </c:pt>
                <c:pt idx="358">
                  <c:v>1.7051062992125983E-3</c:v>
                </c:pt>
                <c:pt idx="359">
                  <c:v>1.950492125984252E-3</c:v>
                </c:pt>
                <c:pt idx="360">
                  <c:v>1.9932559055118107E-3</c:v>
                </c:pt>
                <c:pt idx="361">
                  <c:v>1.7040905511811022E-3</c:v>
                </c:pt>
                <c:pt idx="362">
                  <c:v>1.5340511811023621E-3</c:v>
                </c:pt>
                <c:pt idx="363">
                  <c:v>1.3500984251968503E-3</c:v>
                </c:pt>
                <c:pt idx="364">
                  <c:v>1.5805472440944882E-3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087552"/>
        <c:axId val="172122112"/>
      </c:barChart>
      <c:dateAx>
        <c:axId val="1720875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72122112"/>
        <c:crosses val="autoZero"/>
        <c:auto val="1"/>
        <c:lblOffset val="100"/>
        <c:baseTimeUnit val="days"/>
        <c:noMultiLvlLbl val="0"/>
      </c:dateAx>
      <c:valAx>
        <c:axId val="172122112"/>
        <c:scaling>
          <c:orientation val="minMax"/>
          <c:max val="3.0000000000000006E-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087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Cumulative Storage (in)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[WaterBalance2004.xlsx]ColoRiver05!$L$4</c:f>
              <c:strCache>
                <c:ptCount val="1"/>
                <c:pt idx="0">
                  <c:v>Cum. Storage (in)</c:v>
                </c:pt>
              </c:strCache>
            </c:strRef>
          </c:tx>
          <c:spPr>
            <a:solidFill>
              <a:srgbClr xmlns:mc="http://schemas.openxmlformats.org/markup-compatibility/2006" xmlns:a14="http://schemas.microsoft.com/office/drawing/2010/main" val="FFFF00" mc:Ignorable=""/>
            </a:solidFill>
          </c:spPr>
          <c:invertIfNegative val="0"/>
          <c:cat>
            <c:numRef>
              <c:f>[WaterBalance2004.xlsx]ColoRiver05!$A$5:$A$369</c:f>
              <c:numCache>
                <c:formatCode>m/d/yyyy</c:formatCode>
                <c:ptCount val="365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38047</c:v>
                </c:pt>
                <c:pt idx="60">
                  <c:v>38048</c:v>
                </c:pt>
                <c:pt idx="61">
                  <c:v>38049</c:v>
                </c:pt>
                <c:pt idx="62">
                  <c:v>38050</c:v>
                </c:pt>
                <c:pt idx="63">
                  <c:v>38051</c:v>
                </c:pt>
                <c:pt idx="64">
                  <c:v>38052</c:v>
                </c:pt>
                <c:pt idx="65">
                  <c:v>38053</c:v>
                </c:pt>
                <c:pt idx="66">
                  <c:v>38054</c:v>
                </c:pt>
                <c:pt idx="67">
                  <c:v>38055</c:v>
                </c:pt>
                <c:pt idx="68">
                  <c:v>38056</c:v>
                </c:pt>
                <c:pt idx="69">
                  <c:v>38057</c:v>
                </c:pt>
                <c:pt idx="70">
                  <c:v>38058</c:v>
                </c:pt>
                <c:pt idx="71">
                  <c:v>38059</c:v>
                </c:pt>
                <c:pt idx="72">
                  <c:v>38060</c:v>
                </c:pt>
                <c:pt idx="73">
                  <c:v>38061</c:v>
                </c:pt>
                <c:pt idx="74">
                  <c:v>38062</c:v>
                </c:pt>
                <c:pt idx="75">
                  <c:v>38063</c:v>
                </c:pt>
                <c:pt idx="76">
                  <c:v>38064</c:v>
                </c:pt>
                <c:pt idx="77">
                  <c:v>38065</c:v>
                </c:pt>
                <c:pt idx="78">
                  <c:v>38066</c:v>
                </c:pt>
                <c:pt idx="79">
                  <c:v>38067</c:v>
                </c:pt>
                <c:pt idx="80">
                  <c:v>38068</c:v>
                </c:pt>
                <c:pt idx="81">
                  <c:v>38069</c:v>
                </c:pt>
                <c:pt idx="82">
                  <c:v>38070</c:v>
                </c:pt>
                <c:pt idx="83">
                  <c:v>38071</c:v>
                </c:pt>
                <c:pt idx="84">
                  <c:v>38072</c:v>
                </c:pt>
                <c:pt idx="85">
                  <c:v>38073</c:v>
                </c:pt>
                <c:pt idx="86">
                  <c:v>38074</c:v>
                </c:pt>
                <c:pt idx="87">
                  <c:v>38075</c:v>
                </c:pt>
                <c:pt idx="88">
                  <c:v>38076</c:v>
                </c:pt>
                <c:pt idx="89">
                  <c:v>38077</c:v>
                </c:pt>
                <c:pt idx="90">
                  <c:v>38078</c:v>
                </c:pt>
                <c:pt idx="91">
                  <c:v>38079</c:v>
                </c:pt>
                <c:pt idx="92">
                  <c:v>38080</c:v>
                </c:pt>
                <c:pt idx="93">
                  <c:v>38081</c:v>
                </c:pt>
                <c:pt idx="94">
                  <c:v>38082</c:v>
                </c:pt>
                <c:pt idx="95">
                  <c:v>38083</c:v>
                </c:pt>
                <c:pt idx="96">
                  <c:v>38084</c:v>
                </c:pt>
                <c:pt idx="97">
                  <c:v>38085</c:v>
                </c:pt>
                <c:pt idx="98">
                  <c:v>38086</c:v>
                </c:pt>
                <c:pt idx="99">
                  <c:v>38087</c:v>
                </c:pt>
                <c:pt idx="100">
                  <c:v>38088</c:v>
                </c:pt>
                <c:pt idx="101">
                  <c:v>38089</c:v>
                </c:pt>
                <c:pt idx="102">
                  <c:v>38090</c:v>
                </c:pt>
                <c:pt idx="103">
                  <c:v>38091</c:v>
                </c:pt>
                <c:pt idx="104">
                  <c:v>38092</c:v>
                </c:pt>
                <c:pt idx="105">
                  <c:v>38093</c:v>
                </c:pt>
                <c:pt idx="106">
                  <c:v>38094</c:v>
                </c:pt>
                <c:pt idx="107">
                  <c:v>38095</c:v>
                </c:pt>
                <c:pt idx="108">
                  <c:v>38096</c:v>
                </c:pt>
                <c:pt idx="109">
                  <c:v>38097</c:v>
                </c:pt>
                <c:pt idx="110">
                  <c:v>38098</c:v>
                </c:pt>
                <c:pt idx="111">
                  <c:v>38099</c:v>
                </c:pt>
                <c:pt idx="112">
                  <c:v>38100</c:v>
                </c:pt>
                <c:pt idx="113">
                  <c:v>38101</c:v>
                </c:pt>
                <c:pt idx="114">
                  <c:v>38102</c:v>
                </c:pt>
                <c:pt idx="115">
                  <c:v>38103</c:v>
                </c:pt>
                <c:pt idx="116">
                  <c:v>38104</c:v>
                </c:pt>
                <c:pt idx="117">
                  <c:v>38105</c:v>
                </c:pt>
                <c:pt idx="118">
                  <c:v>38106</c:v>
                </c:pt>
                <c:pt idx="119">
                  <c:v>38107</c:v>
                </c:pt>
                <c:pt idx="120">
                  <c:v>38108</c:v>
                </c:pt>
                <c:pt idx="121">
                  <c:v>38109</c:v>
                </c:pt>
                <c:pt idx="122">
                  <c:v>38110</c:v>
                </c:pt>
                <c:pt idx="123">
                  <c:v>38111</c:v>
                </c:pt>
                <c:pt idx="124">
                  <c:v>38112</c:v>
                </c:pt>
                <c:pt idx="125">
                  <c:v>38113</c:v>
                </c:pt>
                <c:pt idx="126">
                  <c:v>38114</c:v>
                </c:pt>
                <c:pt idx="127">
                  <c:v>38115</c:v>
                </c:pt>
                <c:pt idx="128">
                  <c:v>38116</c:v>
                </c:pt>
                <c:pt idx="129">
                  <c:v>38117</c:v>
                </c:pt>
                <c:pt idx="130">
                  <c:v>38118</c:v>
                </c:pt>
                <c:pt idx="131">
                  <c:v>38119</c:v>
                </c:pt>
                <c:pt idx="132">
                  <c:v>38120</c:v>
                </c:pt>
                <c:pt idx="133">
                  <c:v>38121</c:v>
                </c:pt>
                <c:pt idx="134">
                  <c:v>38122</c:v>
                </c:pt>
                <c:pt idx="135">
                  <c:v>38123</c:v>
                </c:pt>
                <c:pt idx="136">
                  <c:v>38124</c:v>
                </c:pt>
                <c:pt idx="137">
                  <c:v>38125</c:v>
                </c:pt>
                <c:pt idx="138">
                  <c:v>38126</c:v>
                </c:pt>
                <c:pt idx="139">
                  <c:v>38127</c:v>
                </c:pt>
                <c:pt idx="140">
                  <c:v>38128</c:v>
                </c:pt>
                <c:pt idx="141">
                  <c:v>38129</c:v>
                </c:pt>
                <c:pt idx="142">
                  <c:v>38130</c:v>
                </c:pt>
                <c:pt idx="143">
                  <c:v>38131</c:v>
                </c:pt>
                <c:pt idx="144">
                  <c:v>38132</c:v>
                </c:pt>
                <c:pt idx="145">
                  <c:v>38133</c:v>
                </c:pt>
                <c:pt idx="146">
                  <c:v>38134</c:v>
                </c:pt>
                <c:pt idx="147">
                  <c:v>38135</c:v>
                </c:pt>
                <c:pt idx="148">
                  <c:v>38136</c:v>
                </c:pt>
                <c:pt idx="149">
                  <c:v>38137</c:v>
                </c:pt>
                <c:pt idx="150">
                  <c:v>38138</c:v>
                </c:pt>
                <c:pt idx="151">
                  <c:v>38139</c:v>
                </c:pt>
                <c:pt idx="152">
                  <c:v>38140</c:v>
                </c:pt>
                <c:pt idx="153">
                  <c:v>38141</c:v>
                </c:pt>
                <c:pt idx="154">
                  <c:v>38142</c:v>
                </c:pt>
                <c:pt idx="155">
                  <c:v>38143</c:v>
                </c:pt>
                <c:pt idx="156">
                  <c:v>38144</c:v>
                </c:pt>
                <c:pt idx="157">
                  <c:v>38145</c:v>
                </c:pt>
                <c:pt idx="158">
                  <c:v>38146</c:v>
                </c:pt>
                <c:pt idx="159">
                  <c:v>38147</c:v>
                </c:pt>
                <c:pt idx="160">
                  <c:v>38148</c:v>
                </c:pt>
                <c:pt idx="161">
                  <c:v>38149</c:v>
                </c:pt>
                <c:pt idx="162">
                  <c:v>38150</c:v>
                </c:pt>
                <c:pt idx="163">
                  <c:v>38151</c:v>
                </c:pt>
                <c:pt idx="164">
                  <c:v>38152</c:v>
                </c:pt>
                <c:pt idx="165">
                  <c:v>38153</c:v>
                </c:pt>
                <c:pt idx="166">
                  <c:v>38154</c:v>
                </c:pt>
                <c:pt idx="167">
                  <c:v>38155</c:v>
                </c:pt>
                <c:pt idx="168">
                  <c:v>38156</c:v>
                </c:pt>
                <c:pt idx="169">
                  <c:v>38157</c:v>
                </c:pt>
                <c:pt idx="170">
                  <c:v>38158</c:v>
                </c:pt>
                <c:pt idx="171">
                  <c:v>38159</c:v>
                </c:pt>
                <c:pt idx="172">
                  <c:v>38160</c:v>
                </c:pt>
                <c:pt idx="173">
                  <c:v>38161</c:v>
                </c:pt>
                <c:pt idx="174">
                  <c:v>38162</c:v>
                </c:pt>
                <c:pt idx="175">
                  <c:v>38163</c:v>
                </c:pt>
                <c:pt idx="176">
                  <c:v>38164</c:v>
                </c:pt>
                <c:pt idx="177">
                  <c:v>38165</c:v>
                </c:pt>
                <c:pt idx="178">
                  <c:v>38166</c:v>
                </c:pt>
                <c:pt idx="179">
                  <c:v>38167</c:v>
                </c:pt>
                <c:pt idx="180">
                  <c:v>38168</c:v>
                </c:pt>
                <c:pt idx="181">
                  <c:v>38169</c:v>
                </c:pt>
                <c:pt idx="182">
                  <c:v>38170</c:v>
                </c:pt>
                <c:pt idx="183">
                  <c:v>38171</c:v>
                </c:pt>
                <c:pt idx="184">
                  <c:v>38172</c:v>
                </c:pt>
                <c:pt idx="185">
                  <c:v>38173</c:v>
                </c:pt>
                <c:pt idx="186">
                  <c:v>38174</c:v>
                </c:pt>
                <c:pt idx="187">
                  <c:v>38175</c:v>
                </c:pt>
                <c:pt idx="188">
                  <c:v>38176</c:v>
                </c:pt>
                <c:pt idx="189">
                  <c:v>38177</c:v>
                </c:pt>
                <c:pt idx="190">
                  <c:v>38178</c:v>
                </c:pt>
                <c:pt idx="191">
                  <c:v>38179</c:v>
                </c:pt>
                <c:pt idx="192">
                  <c:v>38180</c:v>
                </c:pt>
                <c:pt idx="193">
                  <c:v>38181</c:v>
                </c:pt>
                <c:pt idx="194">
                  <c:v>38182</c:v>
                </c:pt>
                <c:pt idx="195">
                  <c:v>38183</c:v>
                </c:pt>
                <c:pt idx="196">
                  <c:v>38184</c:v>
                </c:pt>
                <c:pt idx="197">
                  <c:v>38185</c:v>
                </c:pt>
                <c:pt idx="198">
                  <c:v>38186</c:v>
                </c:pt>
                <c:pt idx="199">
                  <c:v>38187</c:v>
                </c:pt>
                <c:pt idx="200">
                  <c:v>38188</c:v>
                </c:pt>
                <c:pt idx="201">
                  <c:v>38189</c:v>
                </c:pt>
                <c:pt idx="202">
                  <c:v>38190</c:v>
                </c:pt>
                <c:pt idx="203">
                  <c:v>38191</c:v>
                </c:pt>
                <c:pt idx="204">
                  <c:v>38192</c:v>
                </c:pt>
                <c:pt idx="205">
                  <c:v>38193</c:v>
                </c:pt>
                <c:pt idx="206">
                  <c:v>38194</c:v>
                </c:pt>
                <c:pt idx="207">
                  <c:v>38195</c:v>
                </c:pt>
                <c:pt idx="208">
                  <c:v>38196</c:v>
                </c:pt>
                <c:pt idx="209">
                  <c:v>38197</c:v>
                </c:pt>
                <c:pt idx="210">
                  <c:v>38198</c:v>
                </c:pt>
                <c:pt idx="211">
                  <c:v>38199</c:v>
                </c:pt>
                <c:pt idx="212">
                  <c:v>38200</c:v>
                </c:pt>
                <c:pt idx="213">
                  <c:v>38201</c:v>
                </c:pt>
                <c:pt idx="214">
                  <c:v>38202</c:v>
                </c:pt>
                <c:pt idx="215">
                  <c:v>38203</c:v>
                </c:pt>
                <c:pt idx="216">
                  <c:v>38204</c:v>
                </c:pt>
                <c:pt idx="217">
                  <c:v>38205</c:v>
                </c:pt>
                <c:pt idx="218">
                  <c:v>38206</c:v>
                </c:pt>
                <c:pt idx="219">
                  <c:v>38207</c:v>
                </c:pt>
                <c:pt idx="220">
                  <c:v>38208</c:v>
                </c:pt>
                <c:pt idx="221">
                  <c:v>38209</c:v>
                </c:pt>
                <c:pt idx="222">
                  <c:v>38210</c:v>
                </c:pt>
                <c:pt idx="223">
                  <c:v>38211</c:v>
                </c:pt>
                <c:pt idx="224">
                  <c:v>38212</c:v>
                </c:pt>
                <c:pt idx="225">
                  <c:v>38213</c:v>
                </c:pt>
                <c:pt idx="226">
                  <c:v>38214</c:v>
                </c:pt>
                <c:pt idx="227">
                  <c:v>38215</c:v>
                </c:pt>
                <c:pt idx="228">
                  <c:v>38216</c:v>
                </c:pt>
                <c:pt idx="229">
                  <c:v>38217</c:v>
                </c:pt>
                <c:pt idx="230">
                  <c:v>38218</c:v>
                </c:pt>
                <c:pt idx="231">
                  <c:v>38219</c:v>
                </c:pt>
                <c:pt idx="232">
                  <c:v>38220</c:v>
                </c:pt>
                <c:pt idx="233">
                  <c:v>38221</c:v>
                </c:pt>
                <c:pt idx="234">
                  <c:v>38222</c:v>
                </c:pt>
                <c:pt idx="235">
                  <c:v>38223</c:v>
                </c:pt>
                <c:pt idx="236">
                  <c:v>38224</c:v>
                </c:pt>
                <c:pt idx="237">
                  <c:v>38225</c:v>
                </c:pt>
                <c:pt idx="238">
                  <c:v>38226</c:v>
                </c:pt>
                <c:pt idx="239">
                  <c:v>38227</c:v>
                </c:pt>
                <c:pt idx="240">
                  <c:v>38228</c:v>
                </c:pt>
                <c:pt idx="241">
                  <c:v>38229</c:v>
                </c:pt>
                <c:pt idx="242">
                  <c:v>38230</c:v>
                </c:pt>
                <c:pt idx="243">
                  <c:v>38231</c:v>
                </c:pt>
                <c:pt idx="244">
                  <c:v>38232</c:v>
                </c:pt>
                <c:pt idx="245">
                  <c:v>38233</c:v>
                </c:pt>
                <c:pt idx="246">
                  <c:v>38234</c:v>
                </c:pt>
                <c:pt idx="247">
                  <c:v>38235</c:v>
                </c:pt>
                <c:pt idx="248">
                  <c:v>38236</c:v>
                </c:pt>
                <c:pt idx="249">
                  <c:v>38237</c:v>
                </c:pt>
                <c:pt idx="250">
                  <c:v>38238</c:v>
                </c:pt>
                <c:pt idx="251">
                  <c:v>38239</c:v>
                </c:pt>
                <c:pt idx="252">
                  <c:v>38240</c:v>
                </c:pt>
                <c:pt idx="253">
                  <c:v>38241</c:v>
                </c:pt>
                <c:pt idx="254">
                  <c:v>38242</c:v>
                </c:pt>
                <c:pt idx="255">
                  <c:v>38243</c:v>
                </c:pt>
                <c:pt idx="256">
                  <c:v>38244</c:v>
                </c:pt>
                <c:pt idx="257">
                  <c:v>38245</c:v>
                </c:pt>
                <c:pt idx="258">
                  <c:v>38246</c:v>
                </c:pt>
                <c:pt idx="259">
                  <c:v>38247</c:v>
                </c:pt>
                <c:pt idx="260">
                  <c:v>38248</c:v>
                </c:pt>
                <c:pt idx="261">
                  <c:v>38249</c:v>
                </c:pt>
                <c:pt idx="262">
                  <c:v>38250</c:v>
                </c:pt>
                <c:pt idx="263">
                  <c:v>38251</c:v>
                </c:pt>
                <c:pt idx="264">
                  <c:v>38252</c:v>
                </c:pt>
                <c:pt idx="265">
                  <c:v>38253</c:v>
                </c:pt>
                <c:pt idx="266">
                  <c:v>38254</c:v>
                </c:pt>
                <c:pt idx="267">
                  <c:v>38255</c:v>
                </c:pt>
                <c:pt idx="268">
                  <c:v>38256</c:v>
                </c:pt>
                <c:pt idx="269">
                  <c:v>38257</c:v>
                </c:pt>
                <c:pt idx="270">
                  <c:v>38258</c:v>
                </c:pt>
                <c:pt idx="271">
                  <c:v>38259</c:v>
                </c:pt>
                <c:pt idx="272">
                  <c:v>38260</c:v>
                </c:pt>
                <c:pt idx="273">
                  <c:v>38261</c:v>
                </c:pt>
                <c:pt idx="274">
                  <c:v>38262</c:v>
                </c:pt>
                <c:pt idx="275">
                  <c:v>38263</c:v>
                </c:pt>
                <c:pt idx="276">
                  <c:v>38264</c:v>
                </c:pt>
                <c:pt idx="277">
                  <c:v>38265</c:v>
                </c:pt>
                <c:pt idx="278">
                  <c:v>38266</c:v>
                </c:pt>
                <c:pt idx="279">
                  <c:v>38267</c:v>
                </c:pt>
                <c:pt idx="280">
                  <c:v>38268</c:v>
                </c:pt>
                <c:pt idx="281">
                  <c:v>38269</c:v>
                </c:pt>
                <c:pt idx="282">
                  <c:v>38270</c:v>
                </c:pt>
                <c:pt idx="283">
                  <c:v>38271</c:v>
                </c:pt>
                <c:pt idx="284">
                  <c:v>38272</c:v>
                </c:pt>
                <c:pt idx="285">
                  <c:v>38273</c:v>
                </c:pt>
                <c:pt idx="286">
                  <c:v>38274</c:v>
                </c:pt>
                <c:pt idx="287">
                  <c:v>38275</c:v>
                </c:pt>
                <c:pt idx="288">
                  <c:v>38276</c:v>
                </c:pt>
                <c:pt idx="289">
                  <c:v>38277</c:v>
                </c:pt>
                <c:pt idx="290">
                  <c:v>38278</c:v>
                </c:pt>
                <c:pt idx="291">
                  <c:v>38279</c:v>
                </c:pt>
                <c:pt idx="292">
                  <c:v>38280</c:v>
                </c:pt>
                <c:pt idx="293">
                  <c:v>38281</c:v>
                </c:pt>
                <c:pt idx="294">
                  <c:v>38282</c:v>
                </c:pt>
                <c:pt idx="295">
                  <c:v>38283</c:v>
                </c:pt>
                <c:pt idx="296">
                  <c:v>38284</c:v>
                </c:pt>
                <c:pt idx="297">
                  <c:v>38285</c:v>
                </c:pt>
                <c:pt idx="298">
                  <c:v>38286</c:v>
                </c:pt>
                <c:pt idx="299">
                  <c:v>38287</c:v>
                </c:pt>
                <c:pt idx="300">
                  <c:v>38288</c:v>
                </c:pt>
                <c:pt idx="301">
                  <c:v>38289</c:v>
                </c:pt>
                <c:pt idx="302">
                  <c:v>38290</c:v>
                </c:pt>
                <c:pt idx="303">
                  <c:v>38291</c:v>
                </c:pt>
                <c:pt idx="304">
                  <c:v>38292</c:v>
                </c:pt>
                <c:pt idx="305">
                  <c:v>38293</c:v>
                </c:pt>
                <c:pt idx="306">
                  <c:v>38294</c:v>
                </c:pt>
                <c:pt idx="307">
                  <c:v>38295</c:v>
                </c:pt>
                <c:pt idx="308">
                  <c:v>38296</c:v>
                </c:pt>
                <c:pt idx="309">
                  <c:v>38297</c:v>
                </c:pt>
                <c:pt idx="310">
                  <c:v>38298</c:v>
                </c:pt>
                <c:pt idx="311">
                  <c:v>38299</c:v>
                </c:pt>
                <c:pt idx="312">
                  <c:v>38300</c:v>
                </c:pt>
                <c:pt idx="313">
                  <c:v>38301</c:v>
                </c:pt>
                <c:pt idx="314">
                  <c:v>38302</c:v>
                </c:pt>
                <c:pt idx="315">
                  <c:v>38303</c:v>
                </c:pt>
                <c:pt idx="316">
                  <c:v>38304</c:v>
                </c:pt>
                <c:pt idx="317">
                  <c:v>38305</c:v>
                </c:pt>
                <c:pt idx="318">
                  <c:v>38306</c:v>
                </c:pt>
                <c:pt idx="319">
                  <c:v>38307</c:v>
                </c:pt>
                <c:pt idx="320">
                  <c:v>38308</c:v>
                </c:pt>
                <c:pt idx="321">
                  <c:v>38309</c:v>
                </c:pt>
                <c:pt idx="322">
                  <c:v>38310</c:v>
                </c:pt>
                <c:pt idx="323">
                  <c:v>38311</c:v>
                </c:pt>
                <c:pt idx="324">
                  <c:v>38312</c:v>
                </c:pt>
                <c:pt idx="325">
                  <c:v>38313</c:v>
                </c:pt>
                <c:pt idx="326">
                  <c:v>38314</c:v>
                </c:pt>
                <c:pt idx="327">
                  <c:v>38315</c:v>
                </c:pt>
                <c:pt idx="328">
                  <c:v>38316</c:v>
                </c:pt>
                <c:pt idx="329">
                  <c:v>38317</c:v>
                </c:pt>
                <c:pt idx="330">
                  <c:v>38318</c:v>
                </c:pt>
                <c:pt idx="331">
                  <c:v>38319</c:v>
                </c:pt>
                <c:pt idx="332">
                  <c:v>38320</c:v>
                </c:pt>
                <c:pt idx="333">
                  <c:v>38321</c:v>
                </c:pt>
                <c:pt idx="334">
                  <c:v>38322</c:v>
                </c:pt>
                <c:pt idx="335">
                  <c:v>38323</c:v>
                </c:pt>
                <c:pt idx="336">
                  <c:v>38324</c:v>
                </c:pt>
                <c:pt idx="337">
                  <c:v>38325</c:v>
                </c:pt>
                <c:pt idx="338">
                  <c:v>38326</c:v>
                </c:pt>
                <c:pt idx="339">
                  <c:v>38327</c:v>
                </c:pt>
                <c:pt idx="340">
                  <c:v>38328</c:v>
                </c:pt>
                <c:pt idx="341">
                  <c:v>38329</c:v>
                </c:pt>
                <c:pt idx="342">
                  <c:v>38330</c:v>
                </c:pt>
                <c:pt idx="343">
                  <c:v>38331</c:v>
                </c:pt>
                <c:pt idx="344">
                  <c:v>38332</c:v>
                </c:pt>
                <c:pt idx="345">
                  <c:v>38333</c:v>
                </c:pt>
                <c:pt idx="346">
                  <c:v>38334</c:v>
                </c:pt>
                <c:pt idx="347">
                  <c:v>38335</c:v>
                </c:pt>
                <c:pt idx="348">
                  <c:v>38336</c:v>
                </c:pt>
                <c:pt idx="349">
                  <c:v>38337</c:v>
                </c:pt>
                <c:pt idx="350">
                  <c:v>38338</c:v>
                </c:pt>
                <c:pt idx="351">
                  <c:v>38339</c:v>
                </c:pt>
                <c:pt idx="352">
                  <c:v>38340</c:v>
                </c:pt>
                <c:pt idx="353">
                  <c:v>38341</c:v>
                </c:pt>
                <c:pt idx="354">
                  <c:v>38342</c:v>
                </c:pt>
                <c:pt idx="355">
                  <c:v>38343</c:v>
                </c:pt>
                <c:pt idx="356">
                  <c:v>38344</c:v>
                </c:pt>
                <c:pt idx="357">
                  <c:v>38345</c:v>
                </c:pt>
                <c:pt idx="358">
                  <c:v>38346</c:v>
                </c:pt>
                <c:pt idx="359">
                  <c:v>38347</c:v>
                </c:pt>
                <c:pt idx="360">
                  <c:v>38348</c:v>
                </c:pt>
                <c:pt idx="361">
                  <c:v>38349</c:v>
                </c:pt>
                <c:pt idx="362">
                  <c:v>38350</c:v>
                </c:pt>
                <c:pt idx="363">
                  <c:v>38351</c:v>
                </c:pt>
                <c:pt idx="364">
                  <c:v>38352</c:v>
                </c:pt>
              </c:numCache>
            </c:numRef>
          </c:cat>
          <c:val>
            <c:numRef>
              <c:f>[WaterBalance2004.xlsx]ColoRiver05!$L$5:$L$369</c:f>
              <c:numCache>
                <c:formatCode>General</c:formatCode>
                <c:ptCount val="365"/>
                <c:pt idx="0">
                  <c:v>0</c:v>
                </c:pt>
                <c:pt idx="1">
                  <c:v>5.5637370291025633E-3</c:v>
                </c:pt>
                <c:pt idx="2">
                  <c:v>3.4942796552974206E-2</c:v>
                </c:pt>
                <c:pt idx="3">
                  <c:v>7.0580635771184633E-2</c:v>
                </c:pt>
                <c:pt idx="4">
                  <c:v>0.17989351207257276</c:v>
                </c:pt>
                <c:pt idx="5">
                  <c:v>0.18449299216389947</c:v>
                </c:pt>
                <c:pt idx="6">
                  <c:v>0.17780136463946622</c:v>
                </c:pt>
                <c:pt idx="7">
                  <c:v>0.16976025899900554</c:v>
                </c:pt>
                <c:pt idx="8">
                  <c:v>0.16133662180767755</c:v>
                </c:pt>
                <c:pt idx="9">
                  <c:v>0.15320157492541739</c:v>
                </c:pt>
                <c:pt idx="10">
                  <c:v>0.14433628689806915</c:v>
                </c:pt>
                <c:pt idx="11">
                  <c:v>0.1340711447437864</c:v>
                </c:pt>
                <c:pt idx="12">
                  <c:v>0.16634182052310492</c:v>
                </c:pt>
                <c:pt idx="13">
                  <c:v>0.15851800292180218</c:v>
                </c:pt>
                <c:pt idx="14">
                  <c:v>0.15078519485093916</c:v>
                </c:pt>
                <c:pt idx="15">
                  <c:v>0.14454569010909643</c:v>
                </c:pt>
                <c:pt idx="16">
                  <c:v>0.1386909493817885</c:v>
                </c:pt>
                <c:pt idx="17">
                  <c:v>0.13347605638198282</c:v>
                </c:pt>
                <c:pt idx="18">
                  <c:v>0.12797912708640102</c:v>
                </c:pt>
                <c:pt idx="19">
                  <c:v>0.12181018016399078</c:v>
                </c:pt>
                <c:pt idx="20">
                  <c:v>0.11524898218783702</c:v>
                </c:pt>
                <c:pt idx="21">
                  <c:v>0.10786370158490563</c:v>
                </c:pt>
                <c:pt idx="22">
                  <c:v>0.10133947889945397</c:v>
                </c:pt>
                <c:pt idx="23">
                  <c:v>9.4933044579007017E-2</c:v>
                </c:pt>
                <c:pt idx="24">
                  <c:v>8.8143120870539923E-2</c:v>
                </c:pt>
                <c:pt idx="25">
                  <c:v>8.0892845340638175E-2</c:v>
                </c:pt>
                <c:pt idx="26">
                  <c:v>0.19043685692802789</c:v>
                </c:pt>
                <c:pt idx="27">
                  <c:v>0.89479893995644322</c:v>
                </c:pt>
                <c:pt idx="28">
                  <c:v>0.88785300032632186</c:v>
                </c:pt>
                <c:pt idx="29">
                  <c:v>0.88322972568591196</c:v>
                </c:pt>
                <c:pt idx="30">
                  <c:v>0.90959151052641474</c:v>
                </c:pt>
                <c:pt idx="31">
                  <c:v>0.97271297441738591</c:v>
                </c:pt>
                <c:pt idx="32">
                  <c:v>1.2326816580201831</c:v>
                </c:pt>
                <c:pt idx="33">
                  <c:v>1.2195334061843515</c:v>
                </c:pt>
                <c:pt idx="34">
                  <c:v>1.2068706008312402</c:v>
                </c:pt>
                <c:pt idx="35">
                  <c:v>1.1955471902174974</c:v>
                </c:pt>
                <c:pt idx="36">
                  <c:v>1.4510269769860733</c:v>
                </c:pt>
                <c:pt idx="37">
                  <c:v>1.4745104091030152</c:v>
                </c:pt>
                <c:pt idx="38">
                  <c:v>1.4979999299845765</c:v>
                </c:pt>
                <c:pt idx="39">
                  <c:v>1.4913956654646587</c:v>
                </c:pt>
                <c:pt idx="40">
                  <c:v>1.4710298346887922</c:v>
                </c:pt>
                <c:pt idx="41">
                  <c:v>1.4729070651819121</c:v>
                </c:pt>
                <c:pt idx="42">
                  <c:v>1.4804048187360905</c:v>
                </c:pt>
                <c:pt idx="43">
                  <c:v>1.5365459368564391</c:v>
                </c:pt>
                <c:pt idx="44">
                  <c:v>1.5311117550351601</c:v>
                </c:pt>
                <c:pt idx="45">
                  <c:v>1.5188913513819335</c:v>
                </c:pt>
                <c:pt idx="46">
                  <c:v>1.5082575455853373</c:v>
                </c:pt>
                <c:pt idx="47">
                  <c:v>1.5011386516975578</c:v>
                </c:pt>
                <c:pt idx="48">
                  <c:v>1.5349978347330493</c:v>
                </c:pt>
                <c:pt idx="49">
                  <c:v>1.5551043359864254</c:v>
                </c:pt>
                <c:pt idx="50">
                  <c:v>1.5742984393733161</c:v>
                </c:pt>
                <c:pt idx="51">
                  <c:v>1.5637381770955652</c:v>
                </c:pt>
                <c:pt idx="52">
                  <c:v>1.5546008617955667</c:v>
                </c:pt>
                <c:pt idx="53">
                  <c:v>1.7362664842989299</c:v>
                </c:pt>
                <c:pt idx="54">
                  <c:v>2.031033500329984</c:v>
                </c:pt>
                <c:pt idx="55">
                  <c:v>2.1748343299432102</c:v>
                </c:pt>
                <c:pt idx="56">
                  <c:v>2.2732007774379825</c:v>
                </c:pt>
                <c:pt idx="57">
                  <c:v>2.6547501599999217</c:v>
                </c:pt>
                <c:pt idx="58">
                  <c:v>2.6880455905968947</c:v>
                </c:pt>
                <c:pt idx="59">
                  <c:v>2.6756452635207455</c:v>
                </c:pt>
                <c:pt idx="60">
                  <c:v>2.9271181743707686</c:v>
                </c:pt>
                <c:pt idx="61">
                  <c:v>2.9879961865810571</c:v>
                </c:pt>
                <c:pt idx="62">
                  <c:v>2.9715453852635059</c:v>
                </c:pt>
                <c:pt idx="63">
                  <c:v>2.9541828465378117</c:v>
                </c:pt>
                <c:pt idx="64">
                  <c:v>3.5088668112917456</c:v>
                </c:pt>
                <c:pt idx="65">
                  <c:v>3.5446750052083442</c:v>
                </c:pt>
                <c:pt idx="66">
                  <c:v>3.5659701579253431</c:v>
                </c:pt>
                <c:pt idx="67">
                  <c:v>3.5522483130277953</c:v>
                </c:pt>
                <c:pt idx="68">
                  <c:v>3.5309097569039629</c:v>
                </c:pt>
                <c:pt idx="69">
                  <c:v>3.5104096735862207</c:v>
                </c:pt>
                <c:pt idx="70">
                  <c:v>3.4896230676913294</c:v>
                </c:pt>
                <c:pt idx="71">
                  <c:v>3.4705471364032423</c:v>
                </c:pt>
                <c:pt idx="72">
                  <c:v>3.4549290214004187</c:v>
                </c:pt>
                <c:pt idx="73">
                  <c:v>3.457519721591463</c:v>
                </c:pt>
                <c:pt idx="74">
                  <c:v>3.5943346680653443</c:v>
                </c:pt>
                <c:pt idx="75">
                  <c:v>3.5983069092525666</c:v>
                </c:pt>
                <c:pt idx="76">
                  <c:v>3.5803599495222498</c:v>
                </c:pt>
                <c:pt idx="77">
                  <c:v>3.5643941915370538</c:v>
                </c:pt>
                <c:pt idx="78">
                  <c:v>3.6281804264068716</c:v>
                </c:pt>
                <c:pt idx="79">
                  <c:v>3.650724882824353</c:v>
                </c:pt>
                <c:pt idx="80">
                  <c:v>3.7217029443546377</c:v>
                </c:pt>
                <c:pt idx="81">
                  <c:v>3.7051995160647904</c:v>
                </c:pt>
                <c:pt idx="82">
                  <c:v>3.6873934285333347</c:v>
                </c:pt>
                <c:pt idx="83">
                  <c:v>3.6719657163834509</c:v>
                </c:pt>
                <c:pt idx="84">
                  <c:v>3.8909085027565569</c:v>
                </c:pt>
                <c:pt idx="85">
                  <c:v>4.1694413850519032</c:v>
                </c:pt>
                <c:pt idx="86">
                  <c:v>4.1518534527883046</c:v>
                </c:pt>
                <c:pt idx="87">
                  <c:v>4.1343786158292053</c:v>
                </c:pt>
                <c:pt idx="88">
                  <c:v>4.1164037372131261</c:v>
                </c:pt>
                <c:pt idx="89">
                  <c:v>4.0986481247190687</c:v>
                </c:pt>
                <c:pt idx="90">
                  <c:v>4.1016389964213866</c:v>
                </c:pt>
                <c:pt idx="91">
                  <c:v>4.085077843191427</c:v>
                </c:pt>
                <c:pt idx="92">
                  <c:v>4.0679660303117551</c:v>
                </c:pt>
                <c:pt idx="93">
                  <c:v>4.0510108939050493</c:v>
                </c:pt>
                <c:pt idx="94">
                  <c:v>4.0320264356896454</c:v>
                </c:pt>
                <c:pt idx="95">
                  <c:v>4.0360858744322829</c:v>
                </c:pt>
                <c:pt idx="96">
                  <c:v>4.0190206163308444</c:v>
                </c:pt>
                <c:pt idx="97">
                  <c:v>4.0043309340092259</c:v>
                </c:pt>
                <c:pt idx="98">
                  <c:v>3.9877266573169221</c:v>
                </c:pt>
                <c:pt idx="99">
                  <c:v>3.9723636286005211</c:v>
                </c:pt>
                <c:pt idx="100">
                  <c:v>4.0092373196212145</c:v>
                </c:pt>
                <c:pt idx="101">
                  <c:v>4.0003331277881076</c:v>
                </c:pt>
                <c:pt idx="102">
                  <c:v>3.9856218568193738</c:v>
                </c:pt>
                <c:pt idx="103">
                  <c:v>3.9726962128671559</c:v>
                </c:pt>
                <c:pt idx="104">
                  <c:v>3.9614617454301047</c:v>
                </c:pt>
                <c:pt idx="105">
                  <c:v>3.9536298817471094</c:v>
                </c:pt>
                <c:pt idx="106">
                  <c:v>3.9420081769165698</c:v>
                </c:pt>
                <c:pt idx="107">
                  <c:v>3.937181348957246</c:v>
                </c:pt>
                <c:pt idx="108">
                  <c:v>3.9293140597438407</c:v>
                </c:pt>
                <c:pt idx="109">
                  <c:v>3.9163125329441395</c:v>
                </c:pt>
                <c:pt idx="110">
                  <c:v>3.9064939957055556</c:v>
                </c:pt>
                <c:pt idx="111">
                  <c:v>3.9312166434507483</c:v>
                </c:pt>
                <c:pt idx="112">
                  <c:v>3.9244385691845798</c:v>
                </c:pt>
                <c:pt idx="113">
                  <c:v>3.9149629062511817</c:v>
                </c:pt>
                <c:pt idx="114">
                  <c:v>4.0048760473277198</c:v>
                </c:pt>
                <c:pt idx="115">
                  <c:v>4.0090484299894715</c:v>
                </c:pt>
                <c:pt idx="116">
                  <c:v>3.9961099903295514</c:v>
                </c:pt>
                <c:pt idx="117">
                  <c:v>3.9816911405903355</c:v>
                </c:pt>
                <c:pt idx="118">
                  <c:v>3.9683249078179053</c:v>
                </c:pt>
                <c:pt idx="119">
                  <c:v>4.0518988778910874</c:v>
                </c:pt>
                <c:pt idx="120">
                  <c:v>4.057416037744221</c:v>
                </c:pt>
                <c:pt idx="121">
                  <c:v>4.0489294993730516</c:v>
                </c:pt>
                <c:pt idx="122">
                  <c:v>4.0428185705601187</c:v>
                </c:pt>
                <c:pt idx="123">
                  <c:v>4.228609715011415</c:v>
                </c:pt>
                <c:pt idx="124">
                  <c:v>4.2269625604355916</c:v>
                </c:pt>
                <c:pt idx="125">
                  <c:v>4.2164629623438277</c:v>
                </c:pt>
                <c:pt idx="126">
                  <c:v>4.2400984907678625</c:v>
                </c:pt>
                <c:pt idx="127">
                  <c:v>4.5519286207506546</c:v>
                </c:pt>
                <c:pt idx="128">
                  <c:v>4.8312394993518302</c:v>
                </c:pt>
                <c:pt idx="129">
                  <c:v>4.8365064331201397</c:v>
                </c:pt>
                <c:pt idx="130">
                  <c:v>4.8445399779092924</c:v>
                </c:pt>
                <c:pt idx="131">
                  <c:v>4.831666717595497</c:v>
                </c:pt>
                <c:pt idx="132">
                  <c:v>4.8156232160588539</c:v>
                </c:pt>
                <c:pt idx="133">
                  <c:v>4.8906728693292507</c:v>
                </c:pt>
                <c:pt idx="134">
                  <c:v>5.0159244362823925</c:v>
                </c:pt>
                <c:pt idx="135">
                  <c:v>5.4603373924370642</c:v>
                </c:pt>
                <c:pt idx="136">
                  <c:v>5.4633343650195201</c:v>
                </c:pt>
                <c:pt idx="137">
                  <c:v>5.4467596952473016</c:v>
                </c:pt>
                <c:pt idx="138">
                  <c:v>5.432142148423063</c:v>
                </c:pt>
                <c:pt idx="139">
                  <c:v>5.4177828166262918</c:v>
                </c:pt>
                <c:pt idx="140">
                  <c:v>5.4034386674275927</c:v>
                </c:pt>
                <c:pt idx="141">
                  <c:v>5.3890190452069993</c:v>
                </c:pt>
                <c:pt idx="142">
                  <c:v>5.375039430433997</c:v>
                </c:pt>
                <c:pt idx="143">
                  <c:v>5.3693587773354361</c:v>
                </c:pt>
                <c:pt idx="144">
                  <c:v>5.3575121999918052</c:v>
                </c:pt>
                <c:pt idx="145">
                  <c:v>5.779045495316546</c:v>
                </c:pt>
                <c:pt idx="146">
                  <c:v>5.8795937345403146</c:v>
                </c:pt>
                <c:pt idx="147">
                  <c:v>6.9517488255792008</c:v>
                </c:pt>
                <c:pt idx="148">
                  <c:v>7.4059651103906399</c:v>
                </c:pt>
                <c:pt idx="149">
                  <c:v>7.472159047027052</c:v>
                </c:pt>
                <c:pt idx="150">
                  <c:v>7.4668341906621398</c:v>
                </c:pt>
                <c:pt idx="151">
                  <c:v>7.913839325397265</c:v>
                </c:pt>
                <c:pt idx="152">
                  <c:v>7.8964671867668299</c:v>
                </c:pt>
                <c:pt idx="153">
                  <c:v>8.133829358300849</c:v>
                </c:pt>
                <c:pt idx="154">
                  <c:v>8.3711682822051596</c:v>
                </c:pt>
                <c:pt idx="155">
                  <c:v>8.3619933166918852</c:v>
                </c:pt>
                <c:pt idx="156">
                  <c:v>8.4057002417459632</c:v>
                </c:pt>
                <c:pt idx="157">
                  <c:v>8.4028741132766971</c:v>
                </c:pt>
                <c:pt idx="158">
                  <c:v>8.3867836800089819</c:v>
                </c:pt>
                <c:pt idx="159">
                  <c:v>8.3714042614299942</c:v>
                </c:pt>
                <c:pt idx="160">
                  <c:v>8.3559012182214598</c:v>
                </c:pt>
                <c:pt idx="161">
                  <c:v>8.4110606326142818</c:v>
                </c:pt>
                <c:pt idx="162">
                  <c:v>8.3968178942610532</c:v>
                </c:pt>
                <c:pt idx="163">
                  <c:v>8.3831212658597618</c:v>
                </c:pt>
                <c:pt idx="164">
                  <c:v>8.3731253449765646</c:v>
                </c:pt>
                <c:pt idx="165">
                  <c:v>8.3996438369909843</c:v>
                </c:pt>
                <c:pt idx="166">
                  <c:v>8.3848995698483222</c:v>
                </c:pt>
                <c:pt idx="167">
                  <c:v>8.3743172111167823</c:v>
                </c:pt>
                <c:pt idx="168">
                  <c:v>8.3607941131524335</c:v>
                </c:pt>
                <c:pt idx="169">
                  <c:v>8.3484114175553827</c:v>
                </c:pt>
                <c:pt idx="170">
                  <c:v>8.3407037343637285</c:v>
                </c:pt>
                <c:pt idx="171">
                  <c:v>8.3303744242379114</c:v>
                </c:pt>
                <c:pt idx="172">
                  <c:v>8.3206788785139114</c:v>
                </c:pt>
                <c:pt idx="173">
                  <c:v>8.31120594265386</c:v>
                </c:pt>
                <c:pt idx="174">
                  <c:v>8.302225822107097</c:v>
                </c:pt>
                <c:pt idx="175">
                  <c:v>8.2938922259930603</c:v>
                </c:pt>
                <c:pt idx="176">
                  <c:v>8.2866783485714723</c:v>
                </c:pt>
                <c:pt idx="177">
                  <c:v>8.2825735504153979</c:v>
                </c:pt>
                <c:pt idx="178">
                  <c:v>8.2750917221093729</c:v>
                </c:pt>
                <c:pt idx="179">
                  <c:v>8.2678410153350921</c:v>
                </c:pt>
                <c:pt idx="180">
                  <c:v>8.2603118231264769</c:v>
                </c:pt>
                <c:pt idx="181">
                  <c:v>8.25357018599213</c:v>
                </c:pt>
                <c:pt idx="182">
                  <c:v>8.3292730760089864</c:v>
                </c:pt>
                <c:pt idx="183">
                  <c:v>8.3254184882573021</c:v>
                </c:pt>
                <c:pt idx="184">
                  <c:v>8.3208838854312734</c:v>
                </c:pt>
                <c:pt idx="185">
                  <c:v>8.4763713651402686</c:v>
                </c:pt>
                <c:pt idx="186">
                  <c:v>8.5231699531447767</c:v>
                </c:pt>
                <c:pt idx="187">
                  <c:v>8.5306332555956779</c:v>
                </c:pt>
                <c:pt idx="188">
                  <c:v>8.641129037329403</c:v>
                </c:pt>
                <c:pt idx="189">
                  <c:v>8.7146294803383082</c:v>
                </c:pt>
                <c:pt idx="190">
                  <c:v>8.7814063856829616</c:v>
                </c:pt>
                <c:pt idx="191">
                  <c:v>8.8312143814922468</c:v>
                </c:pt>
                <c:pt idx="192">
                  <c:v>8.8432102666017407</c:v>
                </c:pt>
                <c:pt idx="193">
                  <c:v>8.8749344662144836</c:v>
                </c:pt>
                <c:pt idx="194">
                  <c:v>8.9724083477392291</c:v>
                </c:pt>
                <c:pt idx="195">
                  <c:v>9.1880098493331115</c:v>
                </c:pt>
                <c:pt idx="196">
                  <c:v>9.2375106396381685</c:v>
                </c:pt>
                <c:pt idx="197">
                  <c:v>9.309722846400577</c:v>
                </c:pt>
                <c:pt idx="198">
                  <c:v>9.3528086293509087</c:v>
                </c:pt>
                <c:pt idx="199">
                  <c:v>9.3547086688435481</c:v>
                </c:pt>
                <c:pt idx="200">
                  <c:v>9.3499445418447227</c:v>
                </c:pt>
                <c:pt idx="201">
                  <c:v>9.3746383438685683</c:v>
                </c:pt>
                <c:pt idx="202">
                  <c:v>9.3772165939696492</c:v>
                </c:pt>
                <c:pt idx="203">
                  <c:v>9.3803755178739596</c:v>
                </c:pt>
                <c:pt idx="204">
                  <c:v>9.5284429963341317</c:v>
                </c:pt>
                <c:pt idx="205">
                  <c:v>9.5220881312549874</c:v>
                </c:pt>
                <c:pt idx="206">
                  <c:v>9.5250279980638393</c:v>
                </c:pt>
                <c:pt idx="207">
                  <c:v>9.9432037620964433</c:v>
                </c:pt>
                <c:pt idx="208">
                  <c:v>10.103227357678302</c:v>
                </c:pt>
                <c:pt idx="209">
                  <c:v>10.266817311608234</c:v>
                </c:pt>
                <c:pt idx="210">
                  <c:v>10.44676022467857</c:v>
                </c:pt>
                <c:pt idx="211">
                  <c:v>10.492318937629001</c:v>
                </c:pt>
                <c:pt idx="212">
                  <c:v>10.49830482276945</c:v>
                </c:pt>
                <c:pt idx="213">
                  <c:v>10.491758773423681</c:v>
                </c:pt>
                <c:pt idx="214">
                  <c:v>10.506693348646813</c:v>
                </c:pt>
                <c:pt idx="215">
                  <c:v>10.638170826711766</c:v>
                </c:pt>
                <c:pt idx="216">
                  <c:v>10.986384841402643</c:v>
                </c:pt>
                <c:pt idx="217">
                  <c:v>11.190417747056344</c:v>
                </c:pt>
                <c:pt idx="218">
                  <c:v>11.251636565218258</c:v>
                </c:pt>
                <c:pt idx="219">
                  <c:v>11.320225489463075</c:v>
                </c:pt>
                <c:pt idx="220">
                  <c:v>11.742751603277602</c:v>
                </c:pt>
                <c:pt idx="221">
                  <c:v>11.876595785121376</c:v>
                </c:pt>
                <c:pt idx="222">
                  <c:v>11.971711452904371</c:v>
                </c:pt>
                <c:pt idx="223">
                  <c:v>11.968197394312446</c:v>
                </c:pt>
                <c:pt idx="224">
                  <c:v>12.06728899417738</c:v>
                </c:pt>
                <c:pt idx="225">
                  <c:v>12.388842686490992</c:v>
                </c:pt>
                <c:pt idx="226">
                  <c:v>13.365467146570541</c:v>
                </c:pt>
                <c:pt idx="227">
                  <c:v>13.707620144153628</c:v>
                </c:pt>
                <c:pt idx="228">
                  <c:v>13.746112714500352</c:v>
                </c:pt>
                <c:pt idx="229">
                  <c:v>13.732111018193635</c:v>
                </c:pt>
                <c:pt idx="230">
                  <c:v>13.73143196043624</c:v>
                </c:pt>
                <c:pt idx="231">
                  <c:v>13.783225753381592</c:v>
                </c:pt>
                <c:pt idx="232">
                  <c:v>13.869215633404689</c:v>
                </c:pt>
                <c:pt idx="233">
                  <c:v>13.869400618769028</c:v>
                </c:pt>
                <c:pt idx="234">
                  <c:v>13.860789488099787</c:v>
                </c:pt>
                <c:pt idx="235">
                  <c:v>13.89091340734463</c:v>
                </c:pt>
                <c:pt idx="236">
                  <c:v>13.886562942097695</c:v>
                </c:pt>
                <c:pt idx="237">
                  <c:v>13.87637487079262</c:v>
                </c:pt>
                <c:pt idx="238">
                  <c:v>13.866687382257449</c:v>
                </c:pt>
                <c:pt idx="239">
                  <c:v>14.33091815847216</c:v>
                </c:pt>
                <c:pt idx="240">
                  <c:v>14.463535373969139</c:v>
                </c:pt>
                <c:pt idx="241">
                  <c:v>14.471120991158298</c:v>
                </c:pt>
                <c:pt idx="242">
                  <c:v>14.460997166809243</c:v>
                </c:pt>
                <c:pt idx="243">
                  <c:v>14.450718950962155</c:v>
                </c:pt>
                <c:pt idx="244">
                  <c:v>14.445060380670645</c:v>
                </c:pt>
                <c:pt idx="245">
                  <c:v>14.46649342126428</c:v>
                </c:pt>
                <c:pt idx="246">
                  <c:v>14.472609424706636</c:v>
                </c:pt>
                <c:pt idx="247">
                  <c:v>14.477166220321978</c:v>
                </c:pt>
                <c:pt idx="248">
                  <c:v>14.475560816565268</c:v>
                </c:pt>
                <c:pt idx="249">
                  <c:v>14.467880520350027</c:v>
                </c:pt>
                <c:pt idx="250">
                  <c:v>14.459198970859616</c:v>
                </c:pt>
                <c:pt idx="251">
                  <c:v>14.450948471087012</c:v>
                </c:pt>
                <c:pt idx="252">
                  <c:v>14.441820273848224</c:v>
                </c:pt>
                <c:pt idx="253">
                  <c:v>14.501562117541937</c:v>
                </c:pt>
                <c:pt idx="254">
                  <c:v>14.591933502756552</c:v>
                </c:pt>
                <c:pt idx="255">
                  <c:v>14.602551009938054</c:v>
                </c:pt>
                <c:pt idx="256">
                  <c:v>14.603341856579847</c:v>
                </c:pt>
                <c:pt idx="257">
                  <c:v>14.609328007316837</c:v>
                </c:pt>
                <c:pt idx="258">
                  <c:v>14.686639447735985</c:v>
                </c:pt>
                <c:pt idx="259">
                  <c:v>14.689279483150104</c:v>
                </c:pt>
                <c:pt idx="260">
                  <c:v>14.720798423488894</c:v>
                </c:pt>
                <c:pt idx="261">
                  <c:v>14.711963247509823</c:v>
                </c:pt>
                <c:pt idx="262">
                  <c:v>14.703946689257775</c:v>
                </c:pt>
                <c:pt idx="263">
                  <c:v>14.695985531267571</c:v>
                </c:pt>
                <c:pt idx="264">
                  <c:v>14.68753190878669</c:v>
                </c:pt>
                <c:pt idx="265">
                  <c:v>14.679268622783033</c:v>
                </c:pt>
                <c:pt idx="266">
                  <c:v>14.671911676726106</c:v>
                </c:pt>
                <c:pt idx="267">
                  <c:v>14.663876312859399</c:v>
                </c:pt>
                <c:pt idx="268">
                  <c:v>14.656107807871175</c:v>
                </c:pt>
                <c:pt idx="269">
                  <c:v>14.65000247663678</c:v>
                </c:pt>
                <c:pt idx="270">
                  <c:v>14.643595518973262</c:v>
                </c:pt>
                <c:pt idx="271">
                  <c:v>14.649447630130181</c:v>
                </c:pt>
                <c:pt idx="272">
                  <c:v>14.649125007075311</c:v>
                </c:pt>
                <c:pt idx="273">
                  <c:v>14.647908687973494</c:v>
                </c:pt>
                <c:pt idx="274">
                  <c:v>14.644669177058406</c:v>
                </c:pt>
                <c:pt idx="275">
                  <c:v>14.646621098008948</c:v>
                </c:pt>
                <c:pt idx="276">
                  <c:v>14.64738985968061</c:v>
                </c:pt>
                <c:pt idx="277">
                  <c:v>14.657671537544038</c:v>
                </c:pt>
                <c:pt idx="278">
                  <c:v>15.079243143632755</c:v>
                </c:pt>
                <c:pt idx="279">
                  <c:v>15.416098610665369</c:v>
                </c:pt>
                <c:pt idx="280">
                  <c:v>15.450783688156703</c:v>
                </c:pt>
                <c:pt idx="281">
                  <c:v>15.442413374981879</c:v>
                </c:pt>
                <c:pt idx="282">
                  <c:v>16.098658581998876</c:v>
                </c:pt>
                <c:pt idx="283">
                  <c:v>16.165373662716384</c:v>
                </c:pt>
                <c:pt idx="284">
                  <c:v>16.23944600452473</c:v>
                </c:pt>
                <c:pt idx="285">
                  <c:v>16.349419289669729</c:v>
                </c:pt>
                <c:pt idx="286">
                  <c:v>16.832858745595711</c:v>
                </c:pt>
                <c:pt idx="287">
                  <c:v>16.823845606866723</c:v>
                </c:pt>
                <c:pt idx="288">
                  <c:v>16.840622407098699</c:v>
                </c:pt>
                <c:pt idx="289">
                  <c:v>16.831541685290887</c:v>
                </c:pt>
                <c:pt idx="290">
                  <c:v>16.822236928872023</c:v>
                </c:pt>
                <c:pt idx="291">
                  <c:v>16.812617575338749</c:v>
                </c:pt>
                <c:pt idx="292">
                  <c:v>16.804443815312823</c:v>
                </c:pt>
                <c:pt idx="293">
                  <c:v>16.797202924448552</c:v>
                </c:pt>
                <c:pt idx="294">
                  <c:v>16.790631402470169</c:v>
                </c:pt>
                <c:pt idx="295">
                  <c:v>16.784661575049213</c:v>
                </c:pt>
                <c:pt idx="296">
                  <c:v>16.782397719401704</c:v>
                </c:pt>
                <c:pt idx="297">
                  <c:v>16.777082716249318</c:v>
                </c:pt>
                <c:pt idx="298">
                  <c:v>16.771531352103633</c:v>
                </c:pt>
                <c:pt idx="299">
                  <c:v>16.801938733857067</c:v>
                </c:pt>
                <c:pt idx="300">
                  <c:v>17.070920904347073</c:v>
                </c:pt>
                <c:pt idx="301">
                  <c:v>17.064949086886141</c:v>
                </c:pt>
                <c:pt idx="302">
                  <c:v>17.066305045123915</c:v>
                </c:pt>
                <c:pt idx="303">
                  <c:v>17.062159184983216</c:v>
                </c:pt>
                <c:pt idx="304">
                  <c:v>17.181614708666796</c:v>
                </c:pt>
                <c:pt idx="305">
                  <c:v>17.174827540771982</c:v>
                </c:pt>
                <c:pt idx="306">
                  <c:v>17.167899831949597</c:v>
                </c:pt>
                <c:pt idx="307">
                  <c:v>17.161668424274328</c:v>
                </c:pt>
                <c:pt idx="308">
                  <c:v>17.155871688708718</c:v>
                </c:pt>
                <c:pt idx="309">
                  <c:v>17.150899037377766</c:v>
                </c:pt>
                <c:pt idx="310">
                  <c:v>17.146165701481504</c:v>
                </c:pt>
                <c:pt idx="311">
                  <c:v>17.14678811047888</c:v>
                </c:pt>
                <c:pt idx="312">
                  <c:v>17.143834710312987</c:v>
                </c:pt>
                <c:pt idx="313">
                  <c:v>17.139756913485844</c:v>
                </c:pt>
                <c:pt idx="314">
                  <c:v>17.135961150880267</c:v>
                </c:pt>
                <c:pt idx="315">
                  <c:v>17.1328378936457</c:v>
                </c:pt>
                <c:pt idx="316">
                  <c:v>17.12894449408552</c:v>
                </c:pt>
                <c:pt idx="317">
                  <c:v>17.138818448720095</c:v>
                </c:pt>
                <c:pt idx="318">
                  <c:v>17.135216797277959</c:v>
                </c:pt>
                <c:pt idx="319">
                  <c:v>17.141241730453693</c:v>
                </c:pt>
                <c:pt idx="320">
                  <c:v>17.138235227233459</c:v>
                </c:pt>
                <c:pt idx="321">
                  <c:v>17.135574794131511</c:v>
                </c:pt>
                <c:pt idx="322">
                  <c:v>17.13298554732976</c:v>
                </c:pt>
                <c:pt idx="323">
                  <c:v>17.133347126261334</c:v>
                </c:pt>
                <c:pt idx="324">
                  <c:v>17.130596370207439</c:v>
                </c:pt>
                <c:pt idx="325">
                  <c:v>17.127807451233203</c:v>
                </c:pt>
                <c:pt idx="326">
                  <c:v>17.124810522828501</c:v>
                </c:pt>
                <c:pt idx="327">
                  <c:v>17.122017952907822</c:v>
                </c:pt>
                <c:pt idx="328">
                  <c:v>17.119473799339623</c:v>
                </c:pt>
                <c:pt idx="329">
                  <c:v>17.182973400471703</c:v>
                </c:pt>
                <c:pt idx="330">
                  <c:v>17.230473608162388</c:v>
                </c:pt>
                <c:pt idx="331">
                  <c:v>17.228163045775471</c:v>
                </c:pt>
                <c:pt idx="332">
                  <c:v>17.225223360154775</c:v>
                </c:pt>
                <c:pt idx="333">
                  <c:v>17.222269824418596</c:v>
                </c:pt>
                <c:pt idx="334">
                  <c:v>17.219894681090636</c:v>
                </c:pt>
                <c:pt idx="335">
                  <c:v>17.217079167466011</c:v>
                </c:pt>
                <c:pt idx="336">
                  <c:v>17.213954854952618</c:v>
                </c:pt>
                <c:pt idx="337">
                  <c:v>17.211771216780068</c:v>
                </c:pt>
                <c:pt idx="338">
                  <c:v>17.210756639319058</c:v>
                </c:pt>
                <c:pt idx="339">
                  <c:v>17.208753503995784</c:v>
                </c:pt>
                <c:pt idx="340">
                  <c:v>17.207496572945729</c:v>
                </c:pt>
                <c:pt idx="341">
                  <c:v>17.219928690412981</c:v>
                </c:pt>
                <c:pt idx="342">
                  <c:v>17.218164974649916</c:v>
                </c:pt>
                <c:pt idx="343">
                  <c:v>17.215980166320794</c:v>
                </c:pt>
                <c:pt idx="344">
                  <c:v>17.213982700961914</c:v>
                </c:pt>
                <c:pt idx="345">
                  <c:v>17.211789369900742</c:v>
                </c:pt>
                <c:pt idx="346">
                  <c:v>17.209541310647637</c:v>
                </c:pt>
                <c:pt idx="347">
                  <c:v>17.22162914345747</c:v>
                </c:pt>
                <c:pt idx="348">
                  <c:v>17.291700738853976</c:v>
                </c:pt>
                <c:pt idx="349">
                  <c:v>17.290245713309542</c:v>
                </c:pt>
                <c:pt idx="350">
                  <c:v>17.337883994542675</c:v>
                </c:pt>
                <c:pt idx="351">
                  <c:v>17.337357446698807</c:v>
                </c:pt>
                <c:pt idx="352">
                  <c:v>17.335762596533545</c:v>
                </c:pt>
                <c:pt idx="353">
                  <c:v>17.334204712071031</c:v>
                </c:pt>
                <c:pt idx="354">
                  <c:v>17.332711684674056</c:v>
                </c:pt>
                <c:pt idx="355">
                  <c:v>17.33069469510043</c:v>
                </c:pt>
                <c:pt idx="356">
                  <c:v>17.328412663709237</c:v>
                </c:pt>
                <c:pt idx="357">
                  <c:v>17.326016563380225</c:v>
                </c:pt>
                <c:pt idx="358">
                  <c:v>17.323823405856448</c:v>
                </c:pt>
                <c:pt idx="359">
                  <c:v>17.321399872017764</c:v>
                </c:pt>
                <c:pt idx="360">
                  <c:v>17.318953515440484</c:v>
                </c:pt>
                <c:pt idx="361">
                  <c:v>17.316794826808607</c:v>
                </c:pt>
                <c:pt idx="362">
                  <c:v>17.3148068519804</c:v>
                </c:pt>
                <c:pt idx="363">
                  <c:v>17.313005499843602</c:v>
                </c:pt>
                <c:pt idx="364">
                  <c:v>17.310956268487029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717952"/>
        <c:axId val="172863488"/>
      </c:barChart>
      <c:dateAx>
        <c:axId val="1727179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txPr>
          <a:bodyPr rot="-1500000"/>
          <a:lstStyle/>
          <a:p>
            <a:pPr>
              <a:defRPr/>
            </a:pPr>
            <a:endParaRPr lang="en-US"/>
          </a:p>
        </c:txPr>
        <c:crossAx val="172863488"/>
        <c:crosses val="autoZero"/>
        <c:auto val="1"/>
        <c:lblOffset val="100"/>
        <c:baseTimeUnit val="days"/>
        <c:noMultiLvlLbl val="0"/>
      </c:dateAx>
      <c:valAx>
        <c:axId val="172863488"/>
        <c:scaling>
          <c:orientation val="minMax"/>
          <c:max val="3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717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143000"/>
            <a:ext cx="4330700" cy="26850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88900" y="3962400"/>
            <a:ext cx="4330700" cy="26850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60900" y="1143000"/>
            <a:ext cx="4330700" cy="26850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660900" y="3962400"/>
            <a:ext cx="4330700" cy="26850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1066800"/>
            <a:ext cx="7315200" cy="52699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8B942162-B059-4B2C-8B3B-3C0D996D15F3}" type="datetimeFigureOut">
              <a:rPr lang="en-US" smtClean="0"/>
              <a:t>4/27/2010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A83BA2-0536-49A0-AF1A-76B9353BD93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Texas Water Balance Using GIS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Finding the </a:t>
            </a:r>
            <a:r>
              <a:rPr lang="en-US" sz="2400" b="1" dirty="0" smtClean="0">
                <a:ln/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ZERO</a:t>
            </a:r>
            <a:r>
              <a:rPr lang="en-US" b="1" dirty="0" smtClean="0">
                <a:ln/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…?</a:t>
            </a:r>
            <a:endParaRPr lang="en-US" b="1" dirty="0">
              <a:ln/>
              <a:solidFill>
                <a:srgbClr xmlns:mc="http://schemas.openxmlformats.org/markup-compatibility/2006" xmlns:a14="http://schemas.microsoft.com/office/drawing/2010/main" val="FFFF00" mc:Ignorable="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23101" r="12280" b="21860"/>
          <a:stretch/>
        </p:blipFill>
        <p:spPr>
          <a:xfrm>
            <a:off x="2971800" y="228600"/>
            <a:ext cx="3044995" cy="3027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xmlns:mc="http://schemas.openxmlformats.org/markup-compatibility/2006" xmlns:a14="http://schemas.microsoft.com/office/drawing/2010/main" val="000000" mc:Ignorable="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xmlns:mc="http://schemas.openxmlformats.org/markup-compatibility/2006" xmlns:a14="http://schemas.microsoft.com/office/drawing/2010/main" val="969696" mc:Ignorable=""/>
            </a:contourClr>
          </a:sp3d>
        </p:spPr>
      </p:pic>
    </p:spTree>
    <p:extLst>
      <p:ext uri="{BB962C8B-B14F-4D97-AF65-F5344CB8AC3E}">
        <p14:creationId xmlns:p14="http://schemas.microsoft.com/office/powerpoint/2010/main" val="17457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 Basin - 2005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059611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768412422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795762171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987058082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4675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Trinity River Basin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98075095"/>
              </p:ext>
            </p:extLst>
          </p:nvPr>
        </p:nvGraphicFramePr>
        <p:xfrm>
          <a:off x="914400" y="1066800"/>
          <a:ext cx="73152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854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Trinity River Basin - 2004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378355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918348870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4117311591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678816407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0014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Trinity River Basin - 2005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676675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120284941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3199654154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863857828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8494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Nueces River Basin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52874687"/>
              </p:ext>
            </p:extLst>
          </p:nvPr>
        </p:nvGraphicFramePr>
        <p:xfrm>
          <a:off x="914400" y="1066800"/>
          <a:ext cx="73152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244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Nueces River Basin - 2004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196903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081347629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945993814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045264672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1899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Nueces River Basin – 2005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029754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046395751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492111890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337020296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0109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Guadalupe River Basin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80335939"/>
              </p:ext>
            </p:extLst>
          </p:nvPr>
        </p:nvGraphicFramePr>
        <p:xfrm>
          <a:off x="914400" y="1066800"/>
          <a:ext cx="73152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650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Guadalupe River Basin - 2004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737709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931161549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997348296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970574425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2227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Guadalupe River Basin - 2005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893930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641358056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791256694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803200499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8536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/>
          <a:lstStyle/>
          <a:p>
            <a:r>
              <a:rPr lang="en-US" dirty="0" smtClean="0"/>
              <a:t>Hydrologic Cycle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15113" y="1359408"/>
            <a:ext cx="3190087" cy="2298192"/>
          </a:xfrm>
          <a:prstGeom prst="ellipse">
            <a:avLst/>
          </a:prstGeom>
          <a:ln w="63500" cap="rnd">
            <a:solidFill>
              <a:srgbClr xmlns:mc="http://schemas.openxmlformats.org/markup-compatibility/2006" xmlns:a14="http://schemas.microsoft.com/office/drawing/2010/main" val="333333" mc:Ignorable=""/>
            </a:solidFill>
          </a:ln>
          <a:effectLst>
            <a:outerShdw blurRad="381000" dist="292100" dir="5400000" sx="-80000" sy="-18000" rotWithShape="0">
              <a:srgbClr xmlns:mc="http://schemas.openxmlformats.org/markup-compatibility/2006" xmlns:a14="http://schemas.microsoft.com/office/drawing/2010/main" val="000000" mc:Ignorable="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xmlns:mc="http://schemas.openxmlformats.org/markup-compatibility/2006" xmlns:a14="http://schemas.microsoft.com/office/drawing/2010/main" val="333333" mc:Ignorable="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279045" y="6167735"/>
                <a:ext cx="37125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Δ</a:t>
                </a:r>
                <a:r>
                  <a:rPr lang="en-US" sz="2400" dirty="0" smtClean="0"/>
                  <a:t>S(t)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 =</m:t>
                    </m:r>
                    <m:r>
                      <a:rPr lang="en-US" sz="2400" b="0" i="1" smtClean="0">
                        <a:latin typeface="Cambria Math"/>
                      </a:rPr>
                      <m:t>I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t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  <m:r>
                      <a:rPr lang="en-US" sz="2400" b="1" i="1" smtClean="0"/>
                      <m:t>−</m:t>
                    </m:r>
                    <m:r>
                      <a:rPr lang="en-US" sz="2400" b="1" i="1" smtClean="0"/>
                      <m:t>𝑬</m:t>
                    </m:r>
                    <m:r>
                      <a:rPr lang="en-US" sz="2400" b="1" i="1" smtClean="0">
                        <a:latin typeface="Cambria Math"/>
                      </a:rPr>
                      <m:t>(</m:t>
                    </m:r>
                    <m:r>
                      <a:rPr lang="en-US" sz="2400" b="1" i="1" smtClean="0">
                        <a:latin typeface="Cambria Math"/>
                      </a:rPr>
                      <m:t>𝒕</m:t>
                    </m:r>
                    <m:r>
                      <a:rPr lang="en-US" sz="2400" b="1" i="1" smtClean="0">
                        <a:latin typeface="Cambria Math"/>
                      </a:rPr>
                      <m:t>)</m:t>
                    </m:r>
                    <m:r>
                      <a:rPr lang="en-US" sz="2400" b="1" i="1" smtClean="0"/>
                      <m:t>−</m:t>
                    </m:r>
                    <m:r>
                      <a:rPr lang="en-US" sz="2400" b="1" i="1" smtClean="0">
                        <a:latin typeface="Cambria Math"/>
                      </a:rPr>
                      <m:t>𝑸</m:t>
                    </m:r>
                    <m:r>
                      <a:rPr lang="en-US" sz="2400" b="1" i="1" smtClean="0">
                        <a:latin typeface="Cambria Math"/>
                      </a:rPr>
                      <m:t>(</m:t>
                    </m:r>
                    <m:r>
                      <a:rPr lang="en-US" sz="2400" b="1" i="1" smtClean="0">
                        <a:latin typeface="Cambria Math"/>
                      </a:rPr>
                      <m:t>𝒕</m:t>
                    </m:r>
                    <m:r>
                      <a:rPr lang="en-US" sz="2400" b="1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045" y="6167735"/>
                <a:ext cx="3712555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2463" t="-9211" r="-3777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2895600" y="3623013"/>
            <a:ext cx="4696093" cy="2168187"/>
            <a:chOff x="3276600" y="3624024"/>
            <a:chExt cx="4696093" cy="2168187"/>
          </a:xfrm>
        </p:grpSpPr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4191000"/>
              <a:ext cx="2667000" cy="160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4267200" y="4083566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770230" y="5497731"/>
              <a:ext cx="3467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81400" y="3624024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I(t) Precipitation</a:t>
              </a:r>
              <a:endParaRPr lang="en-US" b="1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Q(t) </a:t>
              </a:r>
              <a:r>
                <a:rPr lang="en-US" dirty="0" err="1" smtClean="0"/>
                <a:t>Streamflow</a:t>
              </a:r>
              <a:endParaRPr lang="en-US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30011" y="4114800"/>
              <a:ext cx="1851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E(t) Evaporation</a:t>
              </a:r>
              <a:endParaRPr lang="en-US" b="1" dirty="0"/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V="1">
              <a:off x="5486400" y="4572000"/>
              <a:ext cx="0" cy="293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b="1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5181600" y="6096000"/>
            <a:ext cx="3810000" cy="609600"/>
          </a:xfrm>
          <a:prstGeom prst="rect">
            <a:avLst/>
          </a:prstGeom>
          <a:noFill/>
          <a:ln w="31750">
            <a:solidFill>
              <a:srgbClr xmlns:mc="http://schemas.openxmlformats.org/markup-compatibility/2006" xmlns:a14="http://schemas.microsoft.com/office/drawing/2010/main" val="FFFF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" name="Bent Arrow 8191"/>
          <p:cNvSpPr/>
          <p:nvPr/>
        </p:nvSpPr>
        <p:spPr>
          <a:xfrm flipV="1">
            <a:off x="2157984" y="3886200"/>
            <a:ext cx="813816" cy="868680"/>
          </a:xfrm>
          <a:prstGeom prst="bentArrow">
            <a:avLst/>
          </a:prstGeom>
          <a:solidFill>
            <a:srgbClr xmlns:mc="http://schemas.openxmlformats.org/markup-compatibility/2006" xmlns:a14="http://schemas.microsoft.com/office/drawing/2010/main" val="FFFF00" mc:Ignorable="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ent Arrow 33"/>
          <p:cNvSpPr/>
          <p:nvPr/>
        </p:nvSpPr>
        <p:spPr>
          <a:xfrm flipV="1">
            <a:off x="4191000" y="5715000"/>
            <a:ext cx="813816" cy="868680"/>
          </a:xfrm>
          <a:prstGeom prst="bentArrow">
            <a:avLst/>
          </a:prstGeom>
          <a:solidFill>
            <a:srgbClr xmlns:mc="http://schemas.openxmlformats.org/markup-compatibility/2006" xmlns:a14="http://schemas.microsoft.com/office/drawing/2010/main" val="FFFF00" mc:Ignorable="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2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 animBg="1"/>
      <p:bldP spid="8192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Antonio River Basin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3385041"/>
              </p:ext>
            </p:extLst>
          </p:nvPr>
        </p:nvGraphicFramePr>
        <p:xfrm>
          <a:off x="914400" y="1066800"/>
          <a:ext cx="73152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70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Antonio River Basin - 2004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111748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243474802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21499280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257150297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1158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Antonio River Basin - 2005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9711768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19586355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3107709763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14245134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0520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/>
          <a:lstStyle/>
          <a:p>
            <a:r>
              <a:rPr lang="en-US" dirty="0" smtClean="0"/>
              <a:t>Water Storage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25829788"/>
              </p:ext>
            </p:extLst>
          </p:nvPr>
        </p:nvGraphicFramePr>
        <p:xfrm>
          <a:off x="914400" y="1600200"/>
          <a:ext cx="7315200" cy="473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573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666876"/>
              </p:ext>
            </p:extLst>
          </p:nvPr>
        </p:nvGraphicFramePr>
        <p:xfrm>
          <a:off x="914400" y="1066800"/>
          <a:ext cx="73152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985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/>
          <a:lstStyle/>
          <a:p>
            <a:r>
              <a:rPr lang="en-US" dirty="0" smtClean="0"/>
              <a:t>Future Work…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1371600"/>
            <a:ext cx="7315200" cy="496519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/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Find </a:t>
            </a:r>
            <a:r>
              <a:rPr lang="en-US" sz="3200" b="1" dirty="0">
                <a:ln/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the ZERO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49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/>
          <a:lstStyle/>
          <a:p>
            <a:r>
              <a:rPr lang="en-US" dirty="0" smtClean="0"/>
              <a:t>Questions…?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87" y="2587625"/>
            <a:ext cx="3781425" cy="2533650"/>
          </a:xfrm>
          <a:prstGeom prst="roundRect">
            <a:avLst>
              <a:gd name="adj" fmla="val 8594"/>
            </a:avLst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640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/>
          <a:lstStyle/>
          <a:p>
            <a:r>
              <a:rPr lang="en-US" dirty="0" smtClean="0"/>
              <a:t>Texas River Basins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4" t="33192" r="25857" b="32647"/>
          <a:stretch/>
        </p:blipFill>
        <p:spPr>
          <a:xfrm>
            <a:off x="533400" y="1600200"/>
            <a:ext cx="4870315" cy="4768848"/>
          </a:xfrm>
          <a:prstGeom prst="rect">
            <a:avLst/>
          </a:prstGeom>
          <a:ln w="88900" cap="sq" cmpd="thickThin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innerShdw blurRad="76200">
              <a:srgbClr xmlns:mc="http://schemas.openxmlformats.org/markup-compatibility/2006" xmlns:a14="http://schemas.microsoft.com/office/drawing/2010/main" val="000000" mc:Ignorable="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279515" y="3625848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Colorado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1115" y="3321048"/>
            <a:ext cx="90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Trinity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4015" y="476884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Nueces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4515" y="53340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Guadalupe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3638415" y="4587211"/>
            <a:ext cx="546100" cy="9160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88915" y="4083048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San Antonio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584315" y="4302956"/>
            <a:ext cx="914400" cy="46589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580770"/>
              </p:ext>
            </p:extLst>
          </p:nvPr>
        </p:nvGraphicFramePr>
        <p:xfrm>
          <a:off x="5867400" y="3048000"/>
          <a:ext cx="2749111" cy="179704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60261"/>
                <a:gridCol w="1388850"/>
              </a:tblGrid>
              <a:tr h="299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 smtClean="0">
                          <a:effectLst/>
                        </a:rPr>
                        <a:t>River Basin</a:t>
                      </a:r>
                      <a:endParaRPr lang="en-US" sz="1700" b="1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effectLst/>
                        </a:rPr>
                        <a:t>Area (</a:t>
                      </a:r>
                      <a:r>
                        <a:rPr lang="en-US" sz="1700" b="1" u="none" strike="noStrike" dirty="0" err="1">
                          <a:effectLst/>
                        </a:rPr>
                        <a:t>sq</a:t>
                      </a:r>
                      <a:r>
                        <a:rPr lang="en-US" sz="1700" b="1" u="none" strike="noStrike" dirty="0">
                          <a:effectLst/>
                        </a:rPr>
                        <a:t> km)</a:t>
                      </a:r>
                      <a:endParaRPr lang="en-US" sz="1700" b="1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</a:tr>
              <a:tr h="299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Colorado</a:t>
                      </a:r>
                      <a:endParaRPr lang="en-US" sz="17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98,318</a:t>
                      </a:r>
                      <a:endParaRPr lang="en-US" sz="1700" b="0" i="0" u="none" strike="noStrike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</a:tr>
              <a:tr h="299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Trinity</a:t>
                      </a:r>
                      <a:endParaRPr lang="en-US" sz="17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41,562</a:t>
                      </a:r>
                      <a:endParaRPr lang="en-US" sz="17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</a:tr>
              <a:tr h="299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Nueces</a:t>
                      </a:r>
                      <a:endParaRPr lang="en-US" sz="1700" b="0" i="0" u="none" strike="noStrike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39,626</a:t>
                      </a:r>
                      <a:endParaRPr lang="en-US" sz="17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</a:tr>
              <a:tr h="299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Guadalupe</a:t>
                      </a:r>
                      <a:endParaRPr lang="en-US" sz="1700" b="0" i="0" u="none" strike="noStrike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14,078</a:t>
                      </a:r>
                      <a:endParaRPr lang="en-US" sz="17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</a:tr>
              <a:tr h="299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San Antonio</a:t>
                      </a:r>
                      <a:endParaRPr lang="en-US" sz="17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9,843</a:t>
                      </a:r>
                      <a:endParaRPr lang="en-US" sz="17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Calibri"/>
                      </a:endParaRPr>
                    </a:p>
                  </a:txBody>
                  <a:tcPr marL="14975" marR="14975" marT="1497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4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/>
          <a:lstStyle/>
          <a:p>
            <a:r>
              <a:rPr lang="en-US" dirty="0" smtClean="0"/>
              <a:t>Water Balance Workflow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1371600"/>
            <a:ext cx="7315200" cy="496519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Identify </a:t>
            </a:r>
            <a:r>
              <a:rPr lang="en-US" sz="2800" b="1" dirty="0" smtClean="0"/>
              <a:t>basin of interest and locate stream gages within it</a:t>
            </a:r>
          </a:p>
          <a:p>
            <a:r>
              <a:rPr lang="en-US" sz="2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Delineate </a:t>
            </a:r>
            <a:r>
              <a:rPr lang="en-US" sz="2800" b="1" dirty="0" smtClean="0"/>
              <a:t>the watershed</a:t>
            </a:r>
          </a:p>
          <a:p>
            <a:r>
              <a:rPr lang="en-US" sz="2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Select </a:t>
            </a:r>
            <a:r>
              <a:rPr lang="en-US" sz="2800" b="1" dirty="0" smtClean="0"/>
              <a:t>time period and units</a:t>
            </a:r>
          </a:p>
          <a:p>
            <a:r>
              <a:rPr lang="en-US" sz="2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Acquire </a:t>
            </a:r>
            <a:r>
              <a:rPr lang="en-US" sz="2800" b="1" dirty="0" smtClean="0"/>
              <a:t>precipitation, evaporation and </a:t>
            </a:r>
            <a:r>
              <a:rPr lang="en-US" sz="2800" b="1" dirty="0" err="1" smtClean="0"/>
              <a:t>streamflow</a:t>
            </a:r>
            <a:r>
              <a:rPr lang="en-US" sz="2800" b="1" dirty="0" smtClean="0"/>
              <a:t> data</a:t>
            </a:r>
          </a:p>
          <a:p>
            <a:r>
              <a:rPr lang="en-US" sz="2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Compute </a:t>
            </a:r>
            <a:r>
              <a:rPr lang="en-US" sz="2800" b="1" dirty="0" smtClean="0"/>
              <a:t>watershed-averaged precipitation, evaporation and </a:t>
            </a:r>
            <a:r>
              <a:rPr lang="en-US" sz="2800" b="1" dirty="0" err="1" smtClean="0"/>
              <a:t>streamflow</a:t>
            </a:r>
            <a:r>
              <a:rPr lang="en-US" sz="2800" b="1" dirty="0" smtClean="0"/>
              <a:t> for gage and associated watershed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36254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1371600"/>
            <a:ext cx="7315200" cy="4965192"/>
          </a:xfrm>
        </p:spPr>
        <p:txBody>
          <a:bodyPr>
            <a:normAutofit/>
          </a:bodyPr>
          <a:lstStyle/>
          <a:p>
            <a:endParaRPr lang="en-US" sz="2800" b="1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  <a:p>
            <a:r>
              <a:rPr lang="en-US" sz="2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Precipitation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/>
              <a:t>- Next Generation Radar (NEXRAD)</a:t>
            </a:r>
          </a:p>
          <a:p>
            <a:pPr lvl="1"/>
            <a:r>
              <a:rPr lang="en-US" b="1" dirty="0" smtClean="0"/>
              <a:t>NCDC THREDDS Server</a:t>
            </a:r>
          </a:p>
          <a:p>
            <a:endParaRPr lang="en-US" b="1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  <a:p>
            <a:r>
              <a:rPr lang="en-US" sz="2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Evaporation </a:t>
            </a:r>
            <a:r>
              <a:rPr lang="en-US" b="1" dirty="0" smtClean="0"/>
              <a:t>- North American Regional Reanalysis (NARR)</a:t>
            </a:r>
          </a:p>
          <a:p>
            <a:pPr lvl="1"/>
            <a:r>
              <a:rPr lang="en-US" b="1" dirty="0" smtClean="0"/>
              <a:t>ESRL PSD THREDDS Server</a:t>
            </a:r>
          </a:p>
          <a:p>
            <a:endParaRPr lang="en-US" b="1" dirty="0" smtClean="0"/>
          </a:p>
          <a:p>
            <a:r>
              <a:rPr lang="en-US" sz="2800" b="1" dirty="0" err="1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Streamflow</a:t>
            </a:r>
            <a:r>
              <a:rPr lang="en-US" sz="28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 </a:t>
            </a:r>
            <a:r>
              <a:rPr lang="en-US" b="1" dirty="0" smtClean="0"/>
              <a:t>- United States Geological Survey (USGS)</a:t>
            </a:r>
          </a:p>
          <a:p>
            <a:pPr lvl="1"/>
            <a:r>
              <a:rPr lang="en-US" b="1" dirty="0" smtClean="0"/>
              <a:t>CUAHSI Web Services</a:t>
            </a:r>
            <a:endParaRPr lang="en-US" b="1" dirty="0"/>
          </a:p>
          <a:p>
            <a:pPr lvl="1"/>
            <a:endParaRPr lang="en-US" sz="2600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7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GIS Automated Tools - Grids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2" t="22236" r="11735" b="21939"/>
          <a:stretch/>
        </p:blipFill>
        <p:spPr>
          <a:xfrm>
            <a:off x="152400" y="2095500"/>
            <a:ext cx="2336800" cy="233680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10/main" val="000000" mc:Ignorable="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571" r="11913" b="21879"/>
          <a:stretch/>
        </p:blipFill>
        <p:spPr>
          <a:xfrm>
            <a:off x="1676400" y="3238500"/>
            <a:ext cx="2336800" cy="231140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10/main" val="000000" mc:Ignorable="">
                <a:alpha val="43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236" r="11735" b="21467"/>
          <a:stretch/>
        </p:blipFill>
        <p:spPr>
          <a:xfrm>
            <a:off x="3200400" y="4381500"/>
            <a:ext cx="2324100" cy="2324100"/>
          </a:xfrm>
          <a:prstGeom prst="rect">
            <a:avLst/>
          </a:prstGeom>
          <a:ln w="38100" cap="sq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outerShdw blurRad="50800" dist="38100" dir="2700000" algn="tl" rotWithShape="0">
              <a:srgbClr xmlns:mc="http://schemas.openxmlformats.org/markup-compatibility/2006" xmlns:a14="http://schemas.microsoft.com/office/drawing/2010/main" val="000000" mc:Ignorable="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26742" r="27825" b="33551"/>
          <a:stretch/>
        </p:blipFill>
        <p:spPr bwMode="auto">
          <a:xfrm>
            <a:off x="4419600" y="1295400"/>
            <a:ext cx="4618413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305800" y="2590800"/>
            <a:ext cx="533400" cy="114300"/>
          </a:xfrm>
          <a:prstGeom prst="rect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FF00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lbow Connector 30"/>
          <p:cNvCxnSpPr>
            <a:stCxn id="9" idx="3"/>
            <a:endCxn id="29" idx="1"/>
          </p:cNvCxnSpPr>
          <p:nvPr/>
        </p:nvCxnSpPr>
        <p:spPr>
          <a:xfrm flipV="1">
            <a:off x="5524500" y="2647950"/>
            <a:ext cx="2781300" cy="2895600"/>
          </a:xfrm>
          <a:prstGeom prst="bentConnector3">
            <a:avLst>
              <a:gd name="adj1" fmla="val 50000"/>
            </a:avLst>
          </a:prstGeom>
          <a:ln w="38100">
            <a:solidFill>
              <a:srgbClr xmlns:mc="http://schemas.openxmlformats.org/markup-compatibility/2006" xmlns:a14="http://schemas.microsoft.com/office/drawing/2010/main" val="FF0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8" idx="0"/>
            <a:endCxn id="44" idx="1"/>
          </p:cNvCxnSpPr>
          <p:nvPr/>
        </p:nvCxnSpPr>
        <p:spPr>
          <a:xfrm rot="5400000" flipH="1" flipV="1">
            <a:off x="4879975" y="-187325"/>
            <a:ext cx="1390650" cy="5461000"/>
          </a:xfrm>
          <a:prstGeom prst="bentConnector2">
            <a:avLst/>
          </a:prstGeom>
          <a:ln w="38100">
            <a:solidFill>
              <a:srgbClr xmlns:mc="http://schemas.openxmlformats.org/markup-compatibility/2006" xmlns:a14="http://schemas.microsoft.com/office/drawing/2010/main" val="FF0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8305800" y="1790700"/>
            <a:ext cx="533400" cy="114300"/>
          </a:xfrm>
          <a:prstGeom prst="rect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FF00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t="56874" r="73175" b="40838"/>
          <a:stretch/>
        </p:blipFill>
        <p:spPr bwMode="auto">
          <a:xfrm>
            <a:off x="5897281" y="4176486"/>
            <a:ext cx="2035737" cy="395514"/>
          </a:xfrm>
          <a:prstGeom prst="rect">
            <a:avLst/>
          </a:prstGeom>
          <a:ln w="88900" cap="sq" cmpd="thickThin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innerShdw blurRad="76200">
              <a:srgbClr xmlns:mc="http://schemas.openxmlformats.org/markup-compatibility/2006" xmlns:a14="http://schemas.microsoft.com/office/drawing/2010/main" val="000000" mc:Ignorable="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79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-11097"/>
            <a:ext cx="7315200" cy="11540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GIS Automated Tools – Time Series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4" t="32572" r="54196" b="60714"/>
          <a:stretch/>
        </p:blipFill>
        <p:spPr bwMode="auto">
          <a:xfrm>
            <a:off x="762000" y="2801487"/>
            <a:ext cx="1252707" cy="703713"/>
          </a:xfrm>
          <a:prstGeom prst="rect">
            <a:avLst/>
          </a:prstGeom>
          <a:ln w="88900" cap="sq" cmpd="thickThin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innerShdw blurRad="76200">
              <a:srgbClr xmlns:mc="http://schemas.openxmlformats.org/markup-compatibility/2006" xmlns:a14="http://schemas.microsoft.com/office/drawing/2010/main" val="000000" mc:Ignorable="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11428" r="50446" b="72699"/>
          <a:stretch/>
        </p:blipFill>
        <p:spPr bwMode="auto">
          <a:xfrm>
            <a:off x="268513" y="1636485"/>
            <a:ext cx="2322287" cy="725715"/>
          </a:xfrm>
          <a:prstGeom prst="rect">
            <a:avLst/>
          </a:prstGeom>
          <a:ln w="88900" cap="sq" cmpd="thickThin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innerShdw blurRad="76200">
              <a:srgbClr xmlns:mc="http://schemas.openxmlformats.org/markup-compatibility/2006" xmlns:a14="http://schemas.microsoft.com/office/drawing/2010/main" val="000000" mc:Ignorable="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t="6250" r="27657" b="10613"/>
          <a:stretch/>
        </p:blipFill>
        <p:spPr bwMode="auto">
          <a:xfrm>
            <a:off x="375164" y="3962400"/>
            <a:ext cx="1987036" cy="2310493"/>
          </a:xfrm>
          <a:prstGeom prst="rect">
            <a:avLst/>
          </a:prstGeom>
          <a:ln w="88900" cap="sq" cmpd="thickThin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innerShdw blurRad="76200">
              <a:srgbClr xmlns:mc="http://schemas.openxmlformats.org/markup-compatibility/2006" xmlns:a14="http://schemas.microsoft.com/office/drawing/2010/main" val="000000" mc:Ignorable="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0" t="16795" r="26678" b="37932"/>
          <a:stretch/>
        </p:blipFill>
        <p:spPr bwMode="auto">
          <a:xfrm>
            <a:off x="7391400" y="1752600"/>
            <a:ext cx="1371599" cy="3260358"/>
          </a:xfrm>
          <a:prstGeom prst="rect">
            <a:avLst/>
          </a:prstGeom>
          <a:ln w="88900" cap="sq" cmpd="thickThin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innerShdw blurRad="76200">
              <a:srgbClr xmlns:mc="http://schemas.openxmlformats.org/markup-compatibility/2006" xmlns:a14="http://schemas.microsoft.com/office/drawing/2010/main" val="000000" mc:Ignorable="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t="23509" r="12539" b="22281"/>
          <a:stretch/>
        </p:blipFill>
        <p:spPr>
          <a:xfrm>
            <a:off x="2870070" y="2823411"/>
            <a:ext cx="2311530" cy="2281989"/>
          </a:xfrm>
          <a:prstGeom prst="rect">
            <a:avLst/>
          </a:prstGeom>
          <a:ln w="88900" cap="sq" cmpd="thickThin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innerShdw blurRad="76200">
              <a:srgbClr xmlns:mc="http://schemas.openxmlformats.org/markup-compatibility/2006" xmlns:a14="http://schemas.microsoft.com/office/drawing/2010/main" val="000000" mc:Ignorable=""/>
            </a:innerShdw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t="45750" r="24531" b="28750"/>
          <a:stretch/>
        </p:blipFill>
        <p:spPr bwMode="auto">
          <a:xfrm>
            <a:off x="5638800" y="4572000"/>
            <a:ext cx="1371600" cy="1943100"/>
          </a:xfrm>
          <a:prstGeom prst="rect">
            <a:avLst/>
          </a:prstGeom>
          <a:ln w="88900" cap="sq" cmpd="thickThin">
            <a:solidFill>
              <a:srgbClr xmlns:mc="http://schemas.openxmlformats.org/markup-compatibility/2006" xmlns:a14="http://schemas.microsoft.com/office/drawing/2010/main" val="000000" mc:Ignorable=""/>
            </a:solidFill>
            <a:prstDash val="solid"/>
            <a:miter lim="800000"/>
          </a:ln>
          <a:effectLst>
            <a:innerShdw blurRad="76200">
              <a:srgbClr xmlns:mc="http://schemas.openxmlformats.org/markup-compatibility/2006" xmlns:a14="http://schemas.microsoft.com/office/drawing/2010/main" val="000000" mc:Ignorable="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eft Brace 9"/>
          <p:cNvSpPr/>
          <p:nvPr/>
        </p:nvSpPr>
        <p:spPr>
          <a:xfrm>
            <a:off x="6858000" y="1981200"/>
            <a:ext cx="304800" cy="2362200"/>
          </a:xfrm>
          <a:prstGeom prst="leftBrace">
            <a:avLst/>
          </a:prstGeom>
          <a:ln w="31750">
            <a:solidFill>
              <a:srgbClr xmlns:mc="http://schemas.openxmlformats.org/markup-compatibility/2006" xmlns:a14="http://schemas.microsoft.com/office/drawing/2010/main" val="FF0000" mc:Ignorable="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xmlns:mc="http://schemas.openxmlformats.org/markup-compatibility/2006" xmlns:a14="http://schemas.microsoft.com/office/drawing/2010/main" val="FFFF00" mc:Ignorable="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96000" y="4724400"/>
            <a:ext cx="457200" cy="457200"/>
          </a:xfrm>
          <a:prstGeom prst="ellipse">
            <a:avLst/>
          </a:prstGeom>
          <a:noFill/>
          <a:ln w="50800">
            <a:solidFill>
              <a:srgbClr xmlns:mc="http://schemas.openxmlformats.org/markup-compatibility/2006" xmlns:a14="http://schemas.microsoft.com/office/drawing/2010/main" val="FF0000" mc:Ignorable="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lbow Connector 12"/>
          <p:cNvCxnSpPr>
            <a:endCxn id="10" idx="1"/>
          </p:cNvCxnSpPr>
          <p:nvPr/>
        </p:nvCxnSpPr>
        <p:spPr>
          <a:xfrm rot="5400000" flipH="1" flipV="1">
            <a:off x="5810250" y="3676650"/>
            <a:ext cx="1562100" cy="533400"/>
          </a:xfrm>
          <a:prstGeom prst="bentConnector2">
            <a:avLst/>
          </a:prstGeom>
          <a:ln w="57150">
            <a:solidFill>
              <a:srgbClr xmlns:mc="http://schemas.openxmlformats.org/markup-compatibility/2006" xmlns:a14="http://schemas.microsoft.com/office/drawing/2010/main" val="FF0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03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 Basin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11038959"/>
              </p:ext>
            </p:extLst>
          </p:nvPr>
        </p:nvGraphicFramePr>
        <p:xfrm>
          <a:off x="914400" y="1066800"/>
          <a:ext cx="7315200" cy="527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25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 Basin - 2004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624260"/>
              </p:ext>
            </p:extLst>
          </p:nvPr>
        </p:nvGraphicFramePr>
        <p:xfrm>
          <a:off x="88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680845966"/>
              </p:ext>
            </p:extLst>
          </p:nvPr>
        </p:nvGraphicFramePr>
        <p:xfrm>
          <a:off x="88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3104344531"/>
              </p:ext>
            </p:extLst>
          </p:nvPr>
        </p:nvGraphicFramePr>
        <p:xfrm>
          <a:off x="4660900" y="11430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901413397"/>
              </p:ext>
            </p:extLst>
          </p:nvPr>
        </p:nvGraphicFramePr>
        <p:xfrm>
          <a:off x="4660900" y="3962400"/>
          <a:ext cx="4330700" cy="268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8355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Executiv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2F5897" mc:Ignorable=""/>
      </a:dk2>
      <a:lt2>
        <a:srgbClr xmlns:mc="http://schemas.openxmlformats.org/markup-compatibility/2006" xmlns:a14="http://schemas.microsoft.com/office/drawing/2010/main" val="E4E9EF" mc:Ignorable=""/>
      </a:lt2>
      <a:accent1>
        <a:srgbClr xmlns:mc="http://schemas.openxmlformats.org/markup-compatibility/2006" xmlns:a14="http://schemas.microsoft.com/office/drawing/2010/main" val="6076B4" mc:Ignorable=""/>
      </a:accent1>
      <a:accent2>
        <a:srgbClr xmlns:mc="http://schemas.openxmlformats.org/markup-compatibility/2006" xmlns:a14="http://schemas.microsoft.com/office/drawing/2010/main" val="9C5252" mc:Ignorable=""/>
      </a:accent2>
      <a:accent3>
        <a:srgbClr xmlns:mc="http://schemas.openxmlformats.org/markup-compatibility/2006" xmlns:a14="http://schemas.microsoft.com/office/drawing/2010/main" val="E68422" mc:Ignorable=""/>
      </a:accent3>
      <a:accent4>
        <a:srgbClr xmlns:mc="http://schemas.openxmlformats.org/markup-compatibility/2006" xmlns:a14="http://schemas.microsoft.com/office/drawing/2010/main" val="846648" mc:Ignorable=""/>
      </a:accent4>
      <a:accent5>
        <a:srgbClr xmlns:mc="http://schemas.openxmlformats.org/markup-compatibility/2006" xmlns:a14="http://schemas.microsoft.com/office/drawing/2010/main" val="63891F" mc:Ignorable=""/>
      </a:accent5>
      <a:accent6>
        <a:srgbClr xmlns:mc="http://schemas.openxmlformats.org/markup-compatibility/2006" xmlns:a14="http://schemas.microsoft.com/office/drawing/2010/main" val="758085" mc:Ignorable=""/>
      </a:accent6>
      <a:hlink>
        <a:srgbClr xmlns:mc="http://schemas.openxmlformats.org/markup-compatibility/2006" xmlns:a14="http://schemas.microsoft.com/office/drawing/2010/main" val="3399FF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xmlns:mc="http://schemas.openxmlformats.org/markup-compatibility/2006" xmlns:a14="http://schemas.microsoft.com/office/drawing/2010/main" val="000000" mc:Ignorable="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xmlns:mc="http://schemas.openxmlformats.org/markup-compatibility/2006" xmlns:a14="http://schemas.microsoft.com/office/drawing/2010/main" val="000000" mc:Ignorable="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605</TotalTime>
  <Words>428</Words>
  <Application>Microsoft Office PowerPoint</Application>
  <PresentationFormat>On-screen Show (4:3)</PresentationFormat>
  <Paragraphs>109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Perspective</vt:lpstr>
      <vt:lpstr>A Texas Water Balance Using GIS</vt:lpstr>
      <vt:lpstr>Hydrologic Cycle</vt:lpstr>
      <vt:lpstr>Texas River Basins</vt:lpstr>
      <vt:lpstr>Water Balance Workflow</vt:lpstr>
      <vt:lpstr>Data Collection</vt:lpstr>
      <vt:lpstr>GIS Automated Tools - Grids</vt:lpstr>
      <vt:lpstr>GIS Automated Tools – Time Series</vt:lpstr>
      <vt:lpstr>Colorado River Basin</vt:lpstr>
      <vt:lpstr>Colorado River Basin - 2004</vt:lpstr>
      <vt:lpstr>Colorado River Basin - 2005</vt:lpstr>
      <vt:lpstr>Trinity River Basin</vt:lpstr>
      <vt:lpstr>Trinity River Basin - 2004</vt:lpstr>
      <vt:lpstr>Trinity River Basin - 2005</vt:lpstr>
      <vt:lpstr>Nueces River Basin</vt:lpstr>
      <vt:lpstr>Nueces River Basin - 2004</vt:lpstr>
      <vt:lpstr>Nueces River Basin – 2005</vt:lpstr>
      <vt:lpstr>Guadalupe River Basin</vt:lpstr>
      <vt:lpstr>Guadalupe River Basin - 2004</vt:lpstr>
      <vt:lpstr>Guadalupe River Basin - 2005</vt:lpstr>
      <vt:lpstr>San Antonio River Basin</vt:lpstr>
      <vt:lpstr>San Antonio River Basin - 2004</vt:lpstr>
      <vt:lpstr>San Antonio River Basin - 2005</vt:lpstr>
      <vt:lpstr>Water Storage</vt:lpstr>
      <vt:lpstr>PowerPoint Presentation</vt:lpstr>
      <vt:lpstr>Future Work…</vt:lpstr>
      <vt:lpstr>Questions…?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</dc:creator>
  <cp:lastModifiedBy>Fernando</cp:lastModifiedBy>
  <cp:revision>71</cp:revision>
  <dcterms:created xsi:type="dcterms:W3CDTF">2010-04-27T05:38:16Z</dcterms:created>
  <dcterms:modified xsi:type="dcterms:W3CDTF">2010-04-27T15:43:30Z</dcterms:modified>
</cp:coreProperties>
</file>