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notesSlides/notesSlide2.xml" ContentType="application/vnd.openxmlformats-officedocument.presentationml.notesSlide+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layout3.xml" ContentType="application/vnd.openxmlformats-officedocument.drawingml.diagramLayout+xml"/>
  <Override PartName="/ppt/diagrams/layout1.xml" ContentType="application/vnd.openxmlformats-officedocument.drawingml.diagramLayout+xml"/>
  <Override PartName="/ppt/diagrams/data2.xml" ContentType="application/vnd.openxmlformats-officedocument.drawingml.diagramData+xml"/>
  <Override PartName="/ppt/diagrams/data3.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diagrams/colors3.xml" ContentType="application/vnd.openxmlformats-officedocument.drawingml.diagramColor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diagrams/colors2.xml" ContentType="application/vnd.openxmlformats-officedocument.drawingml.diagramColors+xml"/>
  <Override PartName="/ppt/notesSlides/notesSlide1.xml" ContentType="application/vnd.openxmlformats-officedocument.presentationml.notesSlide+xml"/>
  <Override PartName="/ppt/notesSlides/notesSlide3.xml" ContentType="application/vnd.openxmlformats-officedocument.presentationml.notesSlide+xml"/>
  <Override PartName="/ppt/diagrams/drawing3.xml" ContentType="application/vnd.ms-office.drawingml.diagramDrawing+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quickStyle3.xml" ContentType="application/vnd.openxmlformats-officedocument.drawingml.diagramStyle+xml"/>
  <Override PartName="/ppt/diagrams/drawing1.xml" ContentType="application/vnd.ms-office.drawingml.diagramDrawing+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6"/>
  </p:notesMasterIdLst>
  <p:sldIdLst>
    <p:sldId id="257" r:id="rId2"/>
    <p:sldId id="258" r:id="rId3"/>
    <p:sldId id="260" r:id="rId4"/>
    <p:sldId id="261" r:id="rId5"/>
    <p:sldId id="267" r:id="rId6"/>
    <p:sldId id="259" r:id="rId7"/>
    <p:sldId id="265" r:id="rId8"/>
    <p:sldId id="266" r:id="rId9"/>
    <p:sldId id="262" r:id="rId10"/>
    <p:sldId id="263" r:id="rId11"/>
    <p:sldId id="269" r:id="rId12"/>
    <p:sldId id="271" r:id="rId13"/>
    <p:sldId id="268" r:id="rId14"/>
    <p:sldId id="270"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85643" autoAdjust="0"/>
  </p:normalViewPr>
  <p:slideViewPr>
    <p:cSldViewPr>
      <p:cViewPr varScale="1">
        <p:scale>
          <a:sx n="67" d="100"/>
          <a:sy n="67" d="100"/>
        </p:scale>
        <p:origin x="-636"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_rels/data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image" Target="../media/image13.png"/></Relationships>
</file>

<file path=ppt/diagrams/_rels/drawing3.xml.rels><?xml version="1.0" encoding="UTF-8" standalone="yes"?>
<Relationships xmlns="http://schemas.openxmlformats.org/package/2006/relationships"><Relationship Id="rId2" Type="http://schemas.openxmlformats.org/officeDocument/2006/relationships/image" Target="../media/image111.png"/><Relationship Id="rId1" Type="http://schemas.openxmlformats.org/officeDocument/2006/relationships/image" Target="../media/image101.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C55AD58-9D4C-47EA-B414-18AB1CDC422A}" type="doc">
      <dgm:prSet loTypeId="urn:microsoft.com/office/officeart/2005/8/layout/process1" loCatId="process" qsTypeId="urn:microsoft.com/office/officeart/2005/8/quickstyle/simple1" qsCatId="simple" csTypeId="urn:microsoft.com/office/officeart/2005/8/colors/accent1_2" csCatId="accent1" phldr="1"/>
      <dgm:spPr/>
      <dgm:t>
        <a:bodyPr/>
        <a:lstStyle/>
        <a:p>
          <a:endParaRPr lang="en-US"/>
        </a:p>
      </dgm:t>
    </dgm:pt>
    <dgm:pt modelId="{4B051F49-96D8-4289-A88A-024535A1C723}">
      <dgm:prSet phldrT="[Text]"/>
      <dgm:spPr/>
      <dgm:t>
        <a:bodyPr/>
        <a:lstStyle/>
        <a:p>
          <a:r>
            <a:rPr lang="en-US" dirty="0" smtClean="0"/>
            <a:t>Digital Elevation Map</a:t>
          </a:r>
          <a:endParaRPr lang="en-US" dirty="0"/>
        </a:p>
      </dgm:t>
    </dgm:pt>
    <dgm:pt modelId="{6E793EE7-8DB0-4DA2-A878-732A37F8DFC2}" type="parTrans" cxnId="{BC2F0F89-4AFF-4AD9-AF58-2A48FF0495BF}">
      <dgm:prSet/>
      <dgm:spPr/>
      <dgm:t>
        <a:bodyPr/>
        <a:lstStyle/>
        <a:p>
          <a:endParaRPr lang="en-US"/>
        </a:p>
      </dgm:t>
    </dgm:pt>
    <dgm:pt modelId="{F00B87F3-8D3D-47A1-B522-9A0F68B04C63}" type="sibTrans" cxnId="{BC2F0F89-4AFF-4AD9-AF58-2A48FF0495BF}">
      <dgm:prSet/>
      <dgm:spPr/>
      <dgm:t>
        <a:bodyPr/>
        <a:lstStyle/>
        <a:p>
          <a:endParaRPr lang="en-US"/>
        </a:p>
      </dgm:t>
    </dgm:pt>
    <dgm:pt modelId="{2E0A36EB-F576-4479-8C83-05FF38BD591D}">
      <dgm:prSet phldrT="[Text]"/>
      <dgm:spPr/>
      <dgm:t>
        <a:bodyPr/>
        <a:lstStyle/>
        <a:p>
          <a:r>
            <a:rPr lang="en-US" dirty="0" smtClean="0"/>
            <a:t>Watershed Delineation  (Arc Hydro)</a:t>
          </a:r>
          <a:endParaRPr lang="en-US" dirty="0"/>
        </a:p>
      </dgm:t>
    </dgm:pt>
    <dgm:pt modelId="{9F1C3C7F-7814-4F11-A8FB-F169D306C201}" type="parTrans" cxnId="{AC71BFF0-CEC8-4CF6-8047-D91CF5DDFC6C}">
      <dgm:prSet/>
      <dgm:spPr/>
      <dgm:t>
        <a:bodyPr/>
        <a:lstStyle/>
        <a:p>
          <a:endParaRPr lang="en-US"/>
        </a:p>
      </dgm:t>
    </dgm:pt>
    <dgm:pt modelId="{E1B315DD-5842-407A-9225-F43A1D589021}" type="sibTrans" cxnId="{AC71BFF0-CEC8-4CF6-8047-D91CF5DDFC6C}">
      <dgm:prSet/>
      <dgm:spPr/>
      <dgm:t>
        <a:bodyPr/>
        <a:lstStyle/>
        <a:p>
          <a:endParaRPr lang="en-US"/>
        </a:p>
      </dgm:t>
    </dgm:pt>
    <dgm:pt modelId="{6755E2D8-B947-4C15-91DA-E7AD3420E168}">
      <dgm:prSet phldrT="[Text]" custT="1"/>
      <dgm:spPr/>
      <dgm:t>
        <a:bodyPr/>
        <a:lstStyle/>
        <a:p>
          <a:r>
            <a:rPr lang="en-US" sz="1800" dirty="0" smtClean="0"/>
            <a:t>Basin </a:t>
          </a:r>
          <a:r>
            <a:rPr lang="en-US" sz="2000" dirty="0" smtClean="0"/>
            <a:t>Processing</a:t>
          </a:r>
          <a:r>
            <a:rPr lang="en-US" sz="1800" dirty="0" smtClean="0"/>
            <a:t> (Geo-HMS)</a:t>
          </a:r>
          <a:endParaRPr lang="en-US" sz="1800" dirty="0"/>
        </a:p>
      </dgm:t>
    </dgm:pt>
    <dgm:pt modelId="{3671D5B3-DFFE-47EC-AFF8-CB29AB4029FE}" type="parTrans" cxnId="{62E625C8-CEA8-49E7-8B63-F80FF8ECA50C}">
      <dgm:prSet/>
      <dgm:spPr/>
      <dgm:t>
        <a:bodyPr/>
        <a:lstStyle/>
        <a:p>
          <a:endParaRPr lang="en-US"/>
        </a:p>
      </dgm:t>
    </dgm:pt>
    <dgm:pt modelId="{21340E79-FF6B-4A56-9B98-615584D197D1}" type="sibTrans" cxnId="{62E625C8-CEA8-49E7-8B63-F80FF8ECA50C}">
      <dgm:prSet/>
      <dgm:spPr/>
      <dgm:t>
        <a:bodyPr/>
        <a:lstStyle/>
        <a:p>
          <a:endParaRPr lang="en-US"/>
        </a:p>
      </dgm:t>
    </dgm:pt>
    <dgm:pt modelId="{8BCAD1C1-F90D-420A-B309-6CCECFC4D9A5}">
      <dgm:prSet/>
      <dgm:spPr/>
      <dgm:t>
        <a:bodyPr/>
        <a:lstStyle/>
        <a:p>
          <a:r>
            <a:rPr lang="en-US" dirty="0" smtClean="0"/>
            <a:t>Import the Basin Model to HEC-HMS</a:t>
          </a:r>
          <a:endParaRPr lang="en-US" dirty="0"/>
        </a:p>
      </dgm:t>
    </dgm:pt>
    <dgm:pt modelId="{45BA5117-B06B-4D3E-87A5-FF3F5D29DA8F}" type="parTrans" cxnId="{DDF3BF47-4723-4621-9D0D-5FD7DCE75439}">
      <dgm:prSet/>
      <dgm:spPr/>
      <dgm:t>
        <a:bodyPr/>
        <a:lstStyle/>
        <a:p>
          <a:endParaRPr lang="en-US"/>
        </a:p>
      </dgm:t>
    </dgm:pt>
    <dgm:pt modelId="{5B731535-4F38-4E86-9A16-CE5713D7F397}" type="sibTrans" cxnId="{DDF3BF47-4723-4621-9D0D-5FD7DCE75439}">
      <dgm:prSet/>
      <dgm:spPr/>
      <dgm:t>
        <a:bodyPr/>
        <a:lstStyle/>
        <a:p>
          <a:endParaRPr lang="en-US"/>
        </a:p>
      </dgm:t>
    </dgm:pt>
    <dgm:pt modelId="{79B9A83C-98D1-409A-80E3-773CFEB91CCF}" type="pres">
      <dgm:prSet presAssocID="{FC55AD58-9D4C-47EA-B414-18AB1CDC422A}" presName="Name0" presStyleCnt="0">
        <dgm:presLayoutVars>
          <dgm:dir/>
          <dgm:resizeHandles val="exact"/>
        </dgm:presLayoutVars>
      </dgm:prSet>
      <dgm:spPr/>
      <dgm:t>
        <a:bodyPr/>
        <a:lstStyle/>
        <a:p>
          <a:endParaRPr lang="en-US"/>
        </a:p>
      </dgm:t>
    </dgm:pt>
    <dgm:pt modelId="{55923D17-3FB5-48FE-9ED2-9CA087A05529}" type="pres">
      <dgm:prSet presAssocID="{4B051F49-96D8-4289-A88A-024535A1C723}" presName="node" presStyleLbl="node1" presStyleIdx="0" presStyleCnt="4" custLinFactY="-963" custLinFactNeighborX="7975" custLinFactNeighborY="-100000">
        <dgm:presLayoutVars>
          <dgm:bulletEnabled val="1"/>
        </dgm:presLayoutVars>
      </dgm:prSet>
      <dgm:spPr/>
      <dgm:t>
        <a:bodyPr/>
        <a:lstStyle/>
        <a:p>
          <a:endParaRPr lang="en-US"/>
        </a:p>
      </dgm:t>
    </dgm:pt>
    <dgm:pt modelId="{F3F94F94-C64A-472D-ACD7-AF1AE8867931}" type="pres">
      <dgm:prSet presAssocID="{F00B87F3-8D3D-47A1-B522-9A0F68B04C63}" presName="sibTrans" presStyleLbl="sibTrans2D1" presStyleIdx="0" presStyleCnt="3"/>
      <dgm:spPr/>
      <dgm:t>
        <a:bodyPr/>
        <a:lstStyle/>
        <a:p>
          <a:endParaRPr lang="en-US"/>
        </a:p>
      </dgm:t>
    </dgm:pt>
    <dgm:pt modelId="{64D1FE67-E723-44A7-8785-2276D4E81A72}" type="pres">
      <dgm:prSet presAssocID="{F00B87F3-8D3D-47A1-B522-9A0F68B04C63}" presName="connectorText" presStyleLbl="sibTrans2D1" presStyleIdx="0" presStyleCnt="3"/>
      <dgm:spPr/>
      <dgm:t>
        <a:bodyPr/>
        <a:lstStyle/>
        <a:p>
          <a:endParaRPr lang="en-US"/>
        </a:p>
      </dgm:t>
    </dgm:pt>
    <dgm:pt modelId="{581D6DDF-FFB6-4B2E-9C29-8ED8846BD756}" type="pres">
      <dgm:prSet presAssocID="{2E0A36EB-F576-4479-8C83-05FF38BD591D}" presName="node" presStyleLbl="node1" presStyleIdx="1" presStyleCnt="4" custLinFactY="-8209" custLinFactNeighborX="95190" custLinFactNeighborY="-100000">
        <dgm:presLayoutVars>
          <dgm:bulletEnabled val="1"/>
        </dgm:presLayoutVars>
      </dgm:prSet>
      <dgm:spPr/>
      <dgm:t>
        <a:bodyPr/>
        <a:lstStyle/>
        <a:p>
          <a:endParaRPr lang="en-US"/>
        </a:p>
      </dgm:t>
    </dgm:pt>
    <dgm:pt modelId="{DC4C94A4-9700-46A4-B256-103AE492DA83}" type="pres">
      <dgm:prSet presAssocID="{E1B315DD-5842-407A-9225-F43A1D589021}" presName="sibTrans" presStyleLbl="sibTrans2D1" presStyleIdx="1" presStyleCnt="3"/>
      <dgm:spPr/>
      <dgm:t>
        <a:bodyPr/>
        <a:lstStyle/>
        <a:p>
          <a:endParaRPr lang="en-US"/>
        </a:p>
      </dgm:t>
    </dgm:pt>
    <dgm:pt modelId="{EBE9E153-93BE-477B-9D03-A889B65007E4}" type="pres">
      <dgm:prSet presAssocID="{E1B315DD-5842-407A-9225-F43A1D589021}" presName="connectorText" presStyleLbl="sibTrans2D1" presStyleIdx="1" presStyleCnt="3"/>
      <dgm:spPr/>
      <dgm:t>
        <a:bodyPr/>
        <a:lstStyle/>
        <a:p>
          <a:endParaRPr lang="en-US"/>
        </a:p>
      </dgm:t>
    </dgm:pt>
    <dgm:pt modelId="{39488BE5-1359-4CE9-BDF2-EA131FF85836}" type="pres">
      <dgm:prSet presAssocID="{6755E2D8-B947-4C15-91DA-E7AD3420E168}" presName="node" presStyleLbl="node1" presStyleIdx="2" presStyleCnt="4" custLinFactX="46019" custLinFactY="-8209" custLinFactNeighborX="100000" custLinFactNeighborY="-100000">
        <dgm:presLayoutVars>
          <dgm:bulletEnabled val="1"/>
        </dgm:presLayoutVars>
      </dgm:prSet>
      <dgm:spPr/>
      <dgm:t>
        <a:bodyPr/>
        <a:lstStyle/>
        <a:p>
          <a:endParaRPr lang="en-US"/>
        </a:p>
      </dgm:t>
    </dgm:pt>
    <dgm:pt modelId="{8CF849B7-8091-4F8D-8B6E-F01F188995A3}" type="pres">
      <dgm:prSet presAssocID="{21340E79-FF6B-4A56-9B98-615584D197D1}" presName="sibTrans" presStyleLbl="sibTrans2D1" presStyleIdx="2" presStyleCnt="3" custScaleX="238013" custLinFactNeighborX="27047" custLinFactNeighborY="94626"/>
      <dgm:spPr/>
      <dgm:t>
        <a:bodyPr/>
        <a:lstStyle/>
        <a:p>
          <a:endParaRPr lang="en-US"/>
        </a:p>
      </dgm:t>
    </dgm:pt>
    <dgm:pt modelId="{B521ECC7-B8D8-4B7D-B77C-65EEF1D42061}" type="pres">
      <dgm:prSet presAssocID="{21340E79-FF6B-4A56-9B98-615584D197D1}" presName="connectorText" presStyleLbl="sibTrans2D1" presStyleIdx="2" presStyleCnt="3"/>
      <dgm:spPr/>
      <dgm:t>
        <a:bodyPr/>
        <a:lstStyle/>
        <a:p>
          <a:endParaRPr lang="en-US"/>
        </a:p>
      </dgm:t>
    </dgm:pt>
    <dgm:pt modelId="{5938BA9C-92EC-4F99-8380-9E813E6F1134}" type="pres">
      <dgm:prSet presAssocID="{8BCAD1C1-F90D-420A-B309-6CCECFC4D9A5}" presName="node" presStyleLbl="node1" presStyleIdx="3" presStyleCnt="4" custLinFactX="-254154" custLinFactNeighborX="-300000" custLinFactNeighborY="60458">
        <dgm:presLayoutVars>
          <dgm:bulletEnabled val="1"/>
        </dgm:presLayoutVars>
      </dgm:prSet>
      <dgm:spPr/>
      <dgm:t>
        <a:bodyPr/>
        <a:lstStyle/>
        <a:p>
          <a:endParaRPr lang="en-US"/>
        </a:p>
      </dgm:t>
    </dgm:pt>
  </dgm:ptLst>
  <dgm:cxnLst>
    <dgm:cxn modelId="{BC2F0F89-4AFF-4AD9-AF58-2A48FF0495BF}" srcId="{FC55AD58-9D4C-47EA-B414-18AB1CDC422A}" destId="{4B051F49-96D8-4289-A88A-024535A1C723}" srcOrd="0" destOrd="0" parTransId="{6E793EE7-8DB0-4DA2-A878-732A37F8DFC2}" sibTransId="{F00B87F3-8D3D-47A1-B522-9A0F68B04C63}"/>
    <dgm:cxn modelId="{F9DC052E-9E56-4B53-88F8-F7382426BB7B}" type="presOf" srcId="{F00B87F3-8D3D-47A1-B522-9A0F68B04C63}" destId="{F3F94F94-C64A-472D-ACD7-AF1AE8867931}" srcOrd="0" destOrd="0" presId="urn:microsoft.com/office/officeart/2005/8/layout/process1"/>
    <dgm:cxn modelId="{35207616-6DC5-4DA2-AC0C-F707962FCC74}" type="presOf" srcId="{E1B315DD-5842-407A-9225-F43A1D589021}" destId="{DC4C94A4-9700-46A4-B256-103AE492DA83}" srcOrd="0" destOrd="0" presId="urn:microsoft.com/office/officeart/2005/8/layout/process1"/>
    <dgm:cxn modelId="{CCFDEFC4-8CC8-4915-B847-2B32E013D6A6}" type="presOf" srcId="{E1B315DD-5842-407A-9225-F43A1D589021}" destId="{EBE9E153-93BE-477B-9D03-A889B65007E4}" srcOrd="1" destOrd="0" presId="urn:microsoft.com/office/officeart/2005/8/layout/process1"/>
    <dgm:cxn modelId="{6E226834-EC86-45E5-8725-F1B9C15CC64C}" type="presOf" srcId="{4B051F49-96D8-4289-A88A-024535A1C723}" destId="{55923D17-3FB5-48FE-9ED2-9CA087A05529}" srcOrd="0" destOrd="0" presId="urn:microsoft.com/office/officeart/2005/8/layout/process1"/>
    <dgm:cxn modelId="{88DD6D5B-ECF3-441B-AF91-F81A16B7578A}" type="presOf" srcId="{F00B87F3-8D3D-47A1-B522-9A0F68B04C63}" destId="{64D1FE67-E723-44A7-8785-2276D4E81A72}" srcOrd="1" destOrd="0" presId="urn:microsoft.com/office/officeart/2005/8/layout/process1"/>
    <dgm:cxn modelId="{5CCAB3CF-F538-4114-B8F8-8B009B23618B}" type="presOf" srcId="{FC55AD58-9D4C-47EA-B414-18AB1CDC422A}" destId="{79B9A83C-98D1-409A-80E3-773CFEB91CCF}" srcOrd="0" destOrd="0" presId="urn:microsoft.com/office/officeart/2005/8/layout/process1"/>
    <dgm:cxn modelId="{AC71BFF0-CEC8-4CF6-8047-D91CF5DDFC6C}" srcId="{FC55AD58-9D4C-47EA-B414-18AB1CDC422A}" destId="{2E0A36EB-F576-4479-8C83-05FF38BD591D}" srcOrd="1" destOrd="0" parTransId="{9F1C3C7F-7814-4F11-A8FB-F169D306C201}" sibTransId="{E1B315DD-5842-407A-9225-F43A1D589021}"/>
    <dgm:cxn modelId="{5CDCE8A5-21DC-4E1D-B73A-1C0ACD5F04A8}" type="presOf" srcId="{2E0A36EB-F576-4479-8C83-05FF38BD591D}" destId="{581D6DDF-FFB6-4B2E-9C29-8ED8846BD756}" srcOrd="0" destOrd="0" presId="urn:microsoft.com/office/officeart/2005/8/layout/process1"/>
    <dgm:cxn modelId="{EA7E191D-4E7F-40B4-B1F9-061474DB9F53}" type="presOf" srcId="{21340E79-FF6B-4A56-9B98-615584D197D1}" destId="{B521ECC7-B8D8-4B7D-B77C-65EEF1D42061}" srcOrd="1" destOrd="0" presId="urn:microsoft.com/office/officeart/2005/8/layout/process1"/>
    <dgm:cxn modelId="{DDF3BF47-4723-4621-9D0D-5FD7DCE75439}" srcId="{FC55AD58-9D4C-47EA-B414-18AB1CDC422A}" destId="{8BCAD1C1-F90D-420A-B309-6CCECFC4D9A5}" srcOrd="3" destOrd="0" parTransId="{45BA5117-B06B-4D3E-87A5-FF3F5D29DA8F}" sibTransId="{5B731535-4F38-4E86-9A16-CE5713D7F397}"/>
    <dgm:cxn modelId="{62E625C8-CEA8-49E7-8B63-F80FF8ECA50C}" srcId="{FC55AD58-9D4C-47EA-B414-18AB1CDC422A}" destId="{6755E2D8-B947-4C15-91DA-E7AD3420E168}" srcOrd="2" destOrd="0" parTransId="{3671D5B3-DFFE-47EC-AFF8-CB29AB4029FE}" sibTransId="{21340E79-FF6B-4A56-9B98-615584D197D1}"/>
    <dgm:cxn modelId="{A3890881-BD29-48B0-BB43-8B8FF973AF6C}" type="presOf" srcId="{21340E79-FF6B-4A56-9B98-615584D197D1}" destId="{8CF849B7-8091-4F8D-8B6E-F01F188995A3}" srcOrd="0" destOrd="0" presId="urn:microsoft.com/office/officeart/2005/8/layout/process1"/>
    <dgm:cxn modelId="{BF1D5269-4214-4CDA-BB11-DB7D3D74B472}" type="presOf" srcId="{6755E2D8-B947-4C15-91DA-E7AD3420E168}" destId="{39488BE5-1359-4CE9-BDF2-EA131FF85836}" srcOrd="0" destOrd="0" presId="urn:microsoft.com/office/officeart/2005/8/layout/process1"/>
    <dgm:cxn modelId="{F78C012E-49EF-4B6D-9A8A-26BFF94BDBED}" type="presOf" srcId="{8BCAD1C1-F90D-420A-B309-6CCECFC4D9A5}" destId="{5938BA9C-92EC-4F99-8380-9E813E6F1134}" srcOrd="0" destOrd="0" presId="urn:microsoft.com/office/officeart/2005/8/layout/process1"/>
    <dgm:cxn modelId="{6D1B4326-93B9-45B4-A050-EBBD3ED30B83}" type="presParOf" srcId="{79B9A83C-98D1-409A-80E3-773CFEB91CCF}" destId="{55923D17-3FB5-48FE-9ED2-9CA087A05529}" srcOrd="0" destOrd="0" presId="urn:microsoft.com/office/officeart/2005/8/layout/process1"/>
    <dgm:cxn modelId="{F42785AE-4E02-4020-98FC-B70A429ED460}" type="presParOf" srcId="{79B9A83C-98D1-409A-80E3-773CFEB91CCF}" destId="{F3F94F94-C64A-472D-ACD7-AF1AE8867931}" srcOrd="1" destOrd="0" presId="urn:microsoft.com/office/officeart/2005/8/layout/process1"/>
    <dgm:cxn modelId="{C860F513-25F5-4F3E-ADC9-266749FCD10B}" type="presParOf" srcId="{F3F94F94-C64A-472D-ACD7-AF1AE8867931}" destId="{64D1FE67-E723-44A7-8785-2276D4E81A72}" srcOrd="0" destOrd="0" presId="urn:microsoft.com/office/officeart/2005/8/layout/process1"/>
    <dgm:cxn modelId="{A9832AB3-C5CD-4F5A-BDFD-F0DD6186C7ED}" type="presParOf" srcId="{79B9A83C-98D1-409A-80E3-773CFEB91CCF}" destId="{581D6DDF-FFB6-4B2E-9C29-8ED8846BD756}" srcOrd="2" destOrd="0" presId="urn:microsoft.com/office/officeart/2005/8/layout/process1"/>
    <dgm:cxn modelId="{BFFF065D-ABAD-4608-A4C7-8BCCFF994467}" type="presParOf" srcId="{79B9A83C-98D1-409A-80E3-773CFEB91CCF}" destId="{DC4C94A4-9700-46A4-B256-103AE492DA83}" srcOrd="3" destOrd="0" presId="urn:microsoft.com/office/officeart/2005/8/layout/process1"/>
    <dgm:cxn modelId="{9A558644-217D-4B48-871E-C04B1174C3D2}" type="presParOf" srcId="{DC4C94A4-9700-46A4-B256-103AE492DA83}" destId="{EBE9E153-93BE-477B-9D03-A889B65007E4}" srcOrd="0" destOrd="0" presId="urn:microsoft.com/office/officeart/2005/8/layout/process1"/>
    <dgm:cxn modelId="{4E0E0FAE-58FF-4180-B78E-67133EA2E0B1}" type="presParOf" srcId="{79B9A83C-98D1-409A-80E3-773CFEB91CCF}" destId="{39488BE5-1359-4CE9-BDF2-EA131FF85836}" srcOrd="4" destOrd="0" presId="urn:microsoft.com/office/officeart/2005/8/layout/process1"/>
    <dgm:cxn modelId="{1BF290FA-2CE8-486C-BEEB-836B80A165A8}" type="presParOf" srcId="{79B9A83C-98D1-409A-80E3-773CFEB91CCF}" destId="{8CF849B7-8091-4F8D-8B6E-F01F188995A3}" srcOrd="5" destOrd="0" presId="urn:microsoft.com/office/officeart/2005/8/layout/process1"/>
    <dgm:cxn modelId="{FCE15C9E-7034-4292-BABC-CFA784658243}" type="presParOf" srcId="{8CF849B7-8091-4F8D-8B6E-F01F188995A3}" destId="{B521ECC7-B8D8-4B7D-B77C-65EEF1D42061}" srcOrd="0" destOrd="0" presId="urn:microsoft.com/office/officeart/2005/8/layout/process1"/>
    <dgm:cxn modelId="{61275BAE-4305-4062-BD75-682FF4BAA460}" type="presParOf" srcId="{79B9A83C-98D1-409A-80E3-773CFEB91CCF}" destId="{5938BA9C-92EC-4F99-8380-9E813E6F1134}" srcOrd="6" destOrd="0" presId="urn:microsoft.com/office/officeart/2005/8/layout/process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99FC991-AFCD-47E0-859B-3554441DF4BC}"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A3DE4D83-6166-4EF1-AB84-7CB653B79851}">
      <dgm:prSet phldrT="[Text]"/>
      <dgm:spPr/>
      <dgm:t>
        <a:bodyPr/>
        <a:lstStyle/>
        <a:p>
          <a:r>
            <a:rPr lang="en-US" dirty="0" smtClean="0"/>
            <a:t>Basin </a:t>
          </a:r>
          <a:r>
            <a:rPr lang="en-US" dirty="0" err="1" smtClean="0"/>
            <a:t>Centroid</a:t>
          </a:r>
          <a:endParaRPr lang="en-US" dirty="0"/>
        </a:p>
      </dgm:t>
    </dgm:pt>
    <dgm:pt modelId="{29AC420F-27DA-4C12-B89E-FABDE177E5D8}" type="parTrans" cxnId="{EA6C8019-9F8F-40A2-A262-1F3731A2381D}">
      <dgm:prSet/>
      <dgm:spPr/>
      <dgm:t>
        <a:bodyPr/>
        <a:lstStyle/>
        <a:p>
          <a:endParaRPr lang="en-US"/>
        </a:p>
      </dgm:t>
    </dgm:pt>
    <dgm:pt modelId="{EAEC5332-B6D1-4F2B-9A62-470BB900DC88}" type="sibTrans" cxnId="{EA6C8019-9F8F-40A2-A262-1F3731A2381D}">
      <dgm:prSet/>
      <dgm:spPr/>
      <dgm:t>
        <a:bodyPr/>
        <a:lstStyle/>
        <a:p>
          <a:endParaRPr lang="en-US"/>
        </a:p>
      </dgm:t>
    </dgm:pt>
    <dgm:pt modelId="{56C5E236-9280-4F13-AB5A-E74177533A87}">
      <dgm:prSet phldrT="[Text]"/>
      <dgm:spPr/>
      <dgm:t>
        <a:bodyPr/>
        <a:lstStyle/>
        <a:p>
          <a:r>
            <a:rPr lang="en-US" dirty="0" smtClean="0"/>
            <a:t>Basin Slope</a:t>
          </a:r>
          <a:endParaRPr lang="en-US" dirty="0"/>
        </a:p>
      </dgm:t>
    </dgm:pt>
    <dgm:pt modelId="{FCC38C67-F977-4EB8-8C9D-BCAE5216665C}" type="parTrans" cxnId="{D1D5E9EB-AE42-4878-8E2E-E7A7ADAFF305}">
      <dgm:prSet/>
      <dgm:spPr/>
      <dgm:t>
        <a:bodyPr/>
        <a:lstStyle/>
        <a:p>
          <a:endParaRPr lang="en-US"/>
        </a:p>
      </dgm:t>
    </dgm:pt>
    <dgm:pt modelId="{7E29E764-E8BA-4BB7-8A66-2DCCE35BA112}" type="sibTrans" cxnId="{D1D5E9EB-AE42-4878-8E2E-E7A7ADAFF305}">
      <dgm:prSet/>
      <dgm:spPr/>
      <dgm:t>
        <a:bodyPr/>
        <a:lstStyle/>
        <a:p>
          <a:endParaRPr lang="en-US"/>
        </a:p>
      </dgm:t>
    </dgm:pt>
    <dgm:pt modelId="{E9D9B98F-4E94-4B78-AD01-A1BFA05DA5BD}">
      <dgm:prSet phldrT="[Text]"/>
      <dgm:spPr/>
      <dgm:t>
        <a:bodyPr/>
        <a:lstStyle/>
        <a:p>
          <a:r>
            <a:rPr lang="en-US" dirty="0" smtClean="0"/>
            <a:t>Basin Lag time </a:t>
          </a:r>
          <a:endParaRPr lang="en-US" dirty="0"/>
        </a:p>
      </dgm:t>
    </dgm:pt>
    <dgm:pt modelId="{799DA3BD-3517-4CC9-B24A-3FEE03E3CF63}" type="parTrans" cxnId="{4EA6EA29-B4D0-4BFF-A462-62FEEAFE27A5}">
      <dgm:prSet/>
      <dgm:spPr/>
      <dgm:t>
        <a:bodyPr/>
        <a:lstStyle/>
        <a:p>
          <a:endParaRPr lang="en-US"/>
        </a:p>
      </dgm:t>
    </dgm:pt>
    <dgm:pt modelId="{96B93693-333E-40FE-A071-6D26E6E8C6D2}" type="sibTrans" cxnId="{4EA6EA29-B4D0-4BFF-A462-62FEEAFE27A5}">
      <dgm:prSet/>
      <dgm:spPr/>
      <dgm:t>
        <a:bodyPr/>
        <a:lstStyle/>
        <a:p>
          <a:endParaRPr lang="en-US"/>
        </a:p>
      </dgm:t>
    </dgm:pt>
    <dgm:pt modelId="{41D41671-7637-4829-8464-1F6A69ABBF35}">
      <dgm:prSet phldrT="[Text]"/>
      <dgm:spPr/>
      <dgm:t>
        <a:bodyPr/>
        <a:lstStyle/>
        <a:p>
          <a:r>
            <a:rPr lang="en-US" dirty="0" err="1" smtClean="0"/>
            <a:t>Centroidal</a:t>
          </a:r>
          <a:r>
            <a:rPr lang="en-US" dirty="0" smtClean="0"/>
            <a:t> Flow Path</a:t>
          </a:r>
        </a:p>
      </dgm:t>
    </dgm:pt>
    <dgm:pt modelId="{8BB76485-4EB7-4954-A2D3-1B40EC7BB30D}" type="parTrans" cxnId="{20CB0BA8-F9DE-45AD-9D1E-DC3DFC4DD73E}">
      <dgm:prSet/>
      <dgm:spPr/>
      <dgm:t>
        <a:bodyPr/>
        <a:lstStyle/>
        <a:p>
          <a:endParaRPr lang="en-US"/>
        </a:p>
      </dgm:t>
    </dgm:pt>
    <dgm:pt modelId="{B3660F58-1BC4-4DB6-9086-29EAAE774E90}" type="sibTrans" cxnId="{20CB0BA8-F9DE-45AD-9D1E-DC3DFC4DD73E}">
      <dgm:prSet/>
      <dgm:spPr/>
      <dgm:t>
        <a:bodyPr/>
        <a:lstStyle/>
        <a:p>
          <a:endParaRPr lang="en-US"/>
        </a:p>
      </dgm:t>
    </dgm:pt>
    <dgm:pt modelId="{DD4F9A73-BEA1-4F57-A0F5-5CF8FB004EB6}">
      <dgm:prSet phldrT="[Text]"/>
      <dgm:spPr/>
      <dgm:t>
        <a:bodyPr/>
        <a:lstStyle/>
        <a:p>
          <a:r>
            <a:rPr lang="en-US" dirty="0" smtClean="0"/>
            <a:t>Longest Flow Path</a:t>
          </a:r>
          <a:endParaRPr lang="en-US" dirty="0"/>
        </a:p>
      </dgm:t>
    </dgm:pt>
    <dgm:pt modelId="{B9572F6F-0083-49BE-9E48-24F3D854C16A}" type="parTrans" cxnId="{FB0BE156-B537-4B0D-BCFD-5C5370CB13B4}">
      <dgm:prSet/>
      <dgm:spPr/>
      <dgm:t>
        <a:bodyPr/>
        <a:lstStyle/>
        <a:p>
          <a:endParaRPr lang="en-US"/>
        </a:p>
      </dgm:t>
    </dgm:pt>
    <dgm:pt modelId="{5B2E412A-03B2-4082-8021-13AEAD179DC9}" type="sibTrans" cxnId="{FB0BE156-B537-4B0D-BCFD-5C5370CB13B4}">
      <dgm:prSet/>
      <dgm:spPr/>
      <dgm:t>
        <a:bodyPr/>
        <a:lstStyle/>
        <a:p>
          <a:endParaRPr lang="en-US"/>
        </a:p>
      </dgm:t>
    </dgm:pt>
    <dgm:pt modelId="{7D37201F-3CD9-4F7A-A83E-C55DD166D306}">
      <dgm:prSet phldrT="[Text]"/>
      <dgm:spPr/>
      <dgm:t>
        <a:bodyPr/>
        <a:lstStyle/>
        <a:p>
          <a:r>
            <a:rPr lang="en-US" dirty="0" smtClean="0"/>
            <a:t>Add HMS Schematic/Legend</a:t>
          </a:r>
        </a:p>
      </dgm:t>
    </dgm:pt>
    <dgm:pt modelId="{93724EF9-BF35-44E2-9100-A8AF3B421401}" type="parTrans" cxnId="{68D5AC9E-DD98-480C-921E-8A3C07E13982}">
      <dgm:prSet/>
      <dgm:spPr/>
      <dgm:t>
        <a:bodyPr/>
        <a:lstStyle/>
        <a:p>
          <a:endParaRPr lang="en-US"/>
        </a:p>
      </dgm:t>
    </dgm:pt>
    <dgm:pt modelId="{EC3A5CC9-A759-4355-817A-207C1E281E05}" type="sibTrans" cxnId="{68D5AC9E-DD98-480C-921E-8A3C07E13982}">
      <dgm:prSet/>
      <dgm:spPr/>
      <dgm:t>
        <a:bodyPr/>
        <a:lstStyle/>
        <a:p>
          <a:endParaRPr lang="en-US"/>
        </a:p>
      </dgm:t>
    </dgm:pt>
    <dgm:pt modelId="{F36CA19B-B918-4217-8EEA-E4186D43D87E}" type="pres">
      <dgm:prSet presAssocID="{199FC991-AFCD-47E0-859B-3554441DF4BC}" presName="linear" presStyleCnt="0">
        <dgm:presLayoutVars>
          <dgm:animLvl val="lvl"/>
          <dgm:resizeHandles val="exact"/>
        </dgm:presLayoutVars>
      </dgm:prSet>
      <dgm:spPr/>
      <dgm:t>
        <a:bodyPr/>
        <a:lstStyle/>
        <a:p>
          <a:endParaRPr lang="en-US"/>
        </a:p>
      </dgm:t>
    </dgm:pt>
    <dgm:pt modelId="{F1E7A5CB-6471-4238-BBEB-FD1CC72F4EEA}" type="pres">
      <dgm:prSet presAssocID="{DD4F9A73-BEA1-4F57-A0F5-5CF8FB004EB6}" presName="parentText" presStyleLbl="node1" presStyleIdx="0" presStyleCnt="6">
        <dgm:presLayoutVars>
          <dgm:chMax val="0"/>
          <dgm:bulletEnabled val="1"/>
        </dgm:presLayoutVars>
      </dgm:prSet>
      <dgm:spPr/>
      <dgm:t>
        <a:bodyPr/>
        <a:lstStyle/>
        <a:p>
          <a:endParaRPr lang="en-US"/>
        </a:p>
      </dgm:t>
    </dgm:pt>
    <dgm:pt modelId="{914D2BBC-B900-4FB7-876C-11C4F39693E2}" type="pres">
      <dgm:prSet presAssocID="{5B2E412A-03B2-4082-8021-13AEAD179DC9}" presName="spacer" presStyleCnt="0"/>
      <dgm:spPr/>
    </dgm:pt>
    <dgm:pt modelId="{49A782F0-675D-4D5C-807A-26C6C6ACAFF1}" type="pres">
      <dgm:prSet presAssocID="{A3DE4D83-6166-4EF1-AB84-7CB653B79851}" presName="parentText" presStyleLbl="node1" presStyleIdx="1" presStyleCnt="6" custLinFactNeighborY="43263">
        <dgm:presLayoutVars>
          <dgm:chMax val="0"/>
          <dgm:bulletEnabled val="1"/>
        </dgm:presLayoutVars>
      </dgm:prSet>
      <dgm:spPr/>
      <dgm:t>
        <a:bodyPr/>
        <a:lstStyle/>
        <a:p>
          <a:endParaRPr lang="en-US"/>
        </a:p>
      </dgm:t>
    </dgm:pt>
    <dgm:pt modelId="{2509EB78-5A84-43F2-8326-6004DDEE4E19}" type="pres">
      <dgm:prSet presAssocID="{EAEC5332-B6D1-4F2B-9A62-470BB900DC88}" presName="spacer" presStyleCnt="0"/>
      <dgm:spPr/>
    </dgm:pt>
    <dgm:pt modelId="{0082D59A-ED2C-4494-AF4F-B942559B5B2A}" type="pres">
      <dgm:prSet presAssocID="{56C5E236-9280-4F13-AB5A-E74177533A87}" presName="parentText" presStyleLbl="node1" presStyleIdx="2" presStyleCnt="6">
        <dgm:presLayoutVars>
          <dgm:chMax val="0"/>
          <dgm:bulletEnabled val="1"/>
        </dgm:presLayoutVars>
      </dgm:prSet>
      <dgm:spPr/>
      <dgm:t>
        <a:bodyPr/>
        <a:lstStyle/>
        <a:p>
          <a:endParaRPr lang="en-US"/>
        </a:p>
      </dgm:t>
    </dgm:pt>
    <dgm:pt modelId="{1FBF0CA7-ECDE-4409-AD24-37C6C5097B1D}" type="pres">
      <dgm:prSet presAssocID="{7E29E764-E8BA-4BB7-8A66-2DCCE35BA112}" presName="spacer" presStyleCnt="0"/>
      <dgm:spPr/>
    </dgm:pt>
    <dgm:pt modelId="{E64F3DDF-84FB-4A3A-9BCC-6CD8F3B1E4AA}" type="pres">
      <dgm:prSet presAssocID="{E9D9B98F-4E94-4B78-AD01-A1BFA05DA5BD}" presName="parentText" presStyleLbl="node1" presStyleIdx="3" presStyleCnt="6">
        <dgm:presLayoutVars>
          <dgm:chMax val="0"/>
          <dgm:bulletEnabled val="1"/>
        </dgm:presLayoutVars>
      </dgm:prSet>
      <dgm:spPr/>
      <dgm:t>
        <a:bodyPr/>
        <a:lstStyle/>
        <a:p>
          <a:endParaRPr lang="en-US"/>
        </a:p>
      </dgm:t>
    </dgm:pt>
    <dgm:pt modelId="{BEFF80FE-4418-4E12-ABA4-250DCBC54F40}" type="pres">
      <dgm:prSet presAssocID="{96B93693-333E-40FE-A071-6D26E6E8C6D2}" presName="spacer" presStyleCnt="0"/>
      <dgm:spPr/>
    </dgm:pt>
    <dgm:pt modelId="{F5C2FE21-6680-46DC-A4FB-1C65DB6BF15C}" type="pres">
      <dgm:prSet presAssocID="{41D41671-7637-4829-8464-1F6A69ABBF35}" presName="parentText" presStyleLbl="node1" presStyleIdx="4" presStyleCnt="6">
        <dgm:presLayoutVars>
          <dgm:chMax val="0"/>
          <dgm:bulletEnabled val="1"/>
        </dgm:presLayoutVars>
      </dgm:prSet>
      <dgm:spPr/>
      <dgm:t>
        <a:bodyPr/>
        <a:lstStyle/>
        <a:p>
          <a:endParaRPr lang="en-US"/>
        </a:p>
      </dgm:t>
    </dgm:pt>
    <dgm:pt modelId="{40A11107-6803-4490-AB1A-024049EDFBFC}" type="pres">
      <dgm:prSet presAssocID="{B3660F58-1BC4-4DB6-9086-29EAAE774E90}" presName="spacer" presStyleCnt="0"/>
      <dgm:spPr/>
    </dgm:pt>
    <dgm:pt modelId="{547CF77E-72C3-42E1-B0A3-E7B73CCD932C}" type="pres">
      <dgm:prSet presAssocID="{7D37201F-3CD9-4F7A-A83E-C55DD166D306}" presName="parentText" presStyleLbl="node1" presStyleIdx="5" presStyleCnt="6">
        <dgm:presLayoutVars>
          <dgm:chMax val="0"/>
          <dgm:bulletEnabled val="1"/>
        </dgm:presLayoutVars>
      </dgm:prSet>
      <dgm:spPr/>
      <dgm:t>
        <a:bodyPr/>
        <a:lstStyle/>
        <a:p>
          <a:endParaRPr lang="en-US"/>
        </a:p>
      </dgm:t>
    </dgm:pt>
  </dgm:ptLst>
  <dgm:cxnLst>
    <dgm:cxn modelId="{FB0BE156-B537-4B0D-BCFD-5C5370CB13B4}" srcId="{199FC991-AFCD-47E0-859B-3554441DF4BC}" destId="{DD4F9A73-BEA1-4F57-A0F5-5CF8FB004EB6}" srcOrd="0" destOrd="0" parTransId="{B9572F6F-0083-49BE-9E48-24F3D854C16A}" sibTransId="{5B2E412A-03B2-4082-8021-13AEAD179DC9}"/>
    <dgm:cxn modelId="{0AA3E064-D4CA-4914-ABBE-C02FC4EE45B2}" type="presOf" srcId="{41D41671-7637-4829-8464-1F6A69ABBF35}" destId="{F5C2FE21-6680-46DC-A4FB-1C65DB6BF15C}" srcOrd="0" destOrd="0" presId="urn:microsoft.com/office/officeart/2005/8/layout/vList2"/>
    <dgm:cxn modelId="{A965C50E-2ED3-460C-A8CE-F62E2D825986}" type="presOf" srcId="{DD4F9A73-BEA1-4F57-A0F5-5CF8FB004EB6}" destId="{F1E7A5CB-6471-4238-BBEB-FD1CC72F4EEA}" srcOrd="0" destOrd="0" presId="urn:microsoft.com/office/officeart/2005/8/layout/vList2"/>
    <dgm:cxn modelId="{D1D5E9EB-AE42-4878-8E2E-E7A7ADAFF305}" srcId="{199FC991-AFCD-47E0-859B-3554441DF4BC}" destId="{56C5E236-9280-4F13-AB5A-E74177533A87}" srcOrd="2" destOrd="0" parTransId="{FCC38C67-F977-4EB8-8C9D-BCAE5216665C}" sibTransId="{7E29E764-E8BA-4BB7-8A66-2DCCE35BA112}"/>
    <dgm:cxn modelId="{E9FA0748-1D0C-4851-840B-3419CC7D74EC}" type="presOf" srcId="{E9D9B98F-4E94-4B78-AD01-A1BFA05DA5BD}" destId="{E64F3DDF-84FB-4A3A-9BCC-6CD8F3B1E4AA}" srcOrd="0" destOrd="0" presId="urn:microsoft.com/office/officeart/2005/8/layout/vList2"/>
    <dgm:cxn modelId="{2610A0E2-8814-4A58-9515-ECCD1FB0C52C}" type="presOf" srcId="{7D37201F-3CD9-4F7A-A83E-C55DD166D306}" destId="{547CF77E-72C3-42E1-B0A3-E7B73CCD932C}" srcOrd="0" destOrd="0" presId="urn:microsoft.com/office/officeart/2005/8/layout/vList2"/>
    <dgm:cxn modelId="{EA6C8019-9F8F-40A2-A262-1F3731A2381D}" srcId="{199FC991-AFCD-47E0-859B-3554441DF4BC}" destId="{A3DE4D83-6166-4EF1-AB84-7CB653B79851}" srcOrd="1" destOrd="0" parTransId="{29AC420F-27DA-4C12-B89E-FABDE177E5D8}" sibTransId="{EAEC5332-B6D1-4F2B-9A62-470BB900DC88}"/>
    <dgm:cxn modelId="{20CB0BA8-F9DE-45AD-9D1E-DC3DFC4DD73E}" srcId="{199FC991-AFCD-47E0-859B-3554441DF4BC}" destId="{41D41671-7637-4829-8464-1F6A69ABBF35}" srcOrd="4" destOrd="0" parTransId="{8BB76485-4EB7-4954-A2D3-1B40EC7BB30D}" sibTransId="{B3660F58-1BC4-4DB6-9086-29EAAE774E90}"/>
    <dgm:cxn modelId="{68D5AC9E-DD98-480C-921E-8A3C07E13982}" srcId="{199FC991-AFCD-47E0-859B-3554441DF4BC}" destId="{7D37201F-3CD9-4F7A-A83E-C55DD166D306}" srcOrd="5" destOrd="0" parTransId="{93724EF9-BF35-44E2-9100-A8AF3B421401}" sibTransId="{EC3A5CC9-A759-4355-817A-207C1E281E05}"/>
    <dgm:cxn modelId="{8DDF818F-BF95-4123-B76A-5F8C6D34443E}" type="presOf" srcId="{199FC991-AFCD-47E0-859B-3554441DF4BC}" destId="{F36CA19B-B918-4217-8EEA-E4186D43D87E}" srcOrd="0" destOrd="0" presId="urn:microsoft.com/office/officeart/2005/8/layout/vList2"/>
    <dgm:cxn modelId="{4EA6EA29-B4D0-4BFF-A462-62FEEAFE27A5}" srcId="{199FC991-AFCD-47E0-859B-3554441DF4BC}" destId="{E9D9B98F-4E94-4B78-AD01-A1BFA05DA5BD}" srcOrd="3" destOrd="0" parTransId="{799DA3BD-3517-4CC9-B24A-3FEE03E3CF63}" sibTransId="{96B93693-333E-40FE-A071-6D26E6E8C6D2}"/>
    <dgm:cxn modelId="{4CEF1399-3A40-4A29-8B95-1025B81DEC18}" type="presOf" srcId="{A3DE4D83-6166-4EF1-AB84-7CB653B79851}" destId="{49A782F0-675D-4D5C-807A-26C6C6ACAFF1}" srcOrd="0" destOrd="0" presId="urn:microsoft.com/office/officeart/2005/8/layout/vList2"/>
    <dgm:cxn modelId="{B7C45844-955B-4976-B36C-26A229BA787E}" type="presOf" srcId="{56C5E236-9280-4F13-AB5A-E74177533A87}" destId="{0082D59A-ED2C-4494-AF4F-B942559B5B2A}" srcOrd="0" destOrd="0" presId="urn:microsoft.com/office/officeart/2005/8/layout/vList2"/>
    <dgm:cxn modelId="{1207482C-3D13-4A39-8BD7-88DE9583A051}" type="presParOf" srcId="{F36CA19B-B918-4217-8EEA-E4186D43D87E}" destId="{F1E7A5CB-6471-4238-BBEB-FD1CC72F4EEA}" srcOrd="0" destOrd="0" presId="urn:microsoft.com/office/officeart/2005/8/layout/vList2"/>
    <dgm:cxn modelId="{AA93D923-451D-4493-A2C8-5CEAE95468A9}" type="presParOf" srcId="{F36CA19B-B918-4217-8EEA-E4186D43D87E}" destId="{914D2BBC-B900-4FB7-876C-11C4F39693E2}" srcOrd="1" destOrd="0" presId="urn:microsoft.com/office/officeart/2005/8/layout/vList2"/>
    <dgm:cxn modelId="{B73D746B-0F12-422F-B9EC-EFFFB442E7BF}" type="presParOf" srcId="{F36CA19B-B918-4217-8EEA-E4186D43D87E}" destId="{49A782F0-675D-4D5C-807A-26C6C6ACAFF1}" srcOrd="2" destOrd="0" presId="urn:microsoft.com/office/officeart/2005/8/layout/vList2"/>
    <dgm:cxn modelId="{D752D248-4E50-4D90-B45A-F77378FFE670}" type="presParOf" srcId="{F36CA19B-B918-4217-8EEA-E4186D43D87E}" destId="{2509EB78-5A84-43F2-8326-6004DDEE4E19}" srcOrd="3" destOrd="0" presId="urn:microsoft.com/office/officeart/2005/8/layout/vList2"/>
    <dgm:cxn modelId="{F1B93CCE-ACA5-4973-A528-9620E59E3AA2}" type="presParOf" srcId="{F36CA19B-B918-4217-8EEA-E4186D43D87E}" destId="{0082D59A-ED2C-4494-AF4F-B942559B5B2A}" srcOrd="4" destOrd="0" presId="urn:microsoft.com/office/officeart/2005/8/layout/vList2"/>
    <dgm:cxn modelId="{5CDE3E44-EB26-46CC-BB76-9E7306B0F0AA}" type="presParOf" srcId="{F36CA19B-B918-4217-8EEA-E4186D43D87E}" destId="{1FBF0CA7-ECDE-4409-AD24-37C6C5097B1D}" srcOrd="5" destOrd="0" presId="urn:microsoft.com/office/officeart/2005/8/layout/vList2"/>
    <dgm:cxn modelId="{DC14F748-D435-4534-AC3F-9DAD5BCAAAAF}" type="presParOf" srcId="{F36CA19B-B918-4217-8EEA-E4186D43D87E}" destId="{E64F3DDF-84FB-4A3A-9BCC-6CD8F3B1E4AA}" srcOrd="6" destOrd="0" presId="urn:microsoft.com/office/officeart/2005/8/layout/vList2"/>
    <dgm:cxn modelId="{4A4C0A06-7823-4C49-932A-1FAA9B8E94D0}" type="presParOf" srcId="{F36CA19B-B918-4217-8EEA-E4186D43D87E}" destId="{BEFF80FE-4418-4E12-ABA4-250DCBC54F40}" srcOrd="7" destOrd="0" presId="urn:microsoft.com/office/officeart/2005/8/layout/vList2"/>
    <dgm:cxn modelId="{3C8495CF-8626-4943-A573-8FC3F1804434}" type="presParOf" srcId="{F36CA19B-B918-4217-8EEA-E4186D43D87E}" destId="{F5C2FE21-6680-46DC-A4FB-1C65DB6BF15C}" srcOrd="8" destOrd="0" presId="urn:microsoft.com/office/officeart/2005/8/layout/vList2"/>
    <dgm:cxn modelId="{356FB995-9B36-4232-B13E-B4582E191B68}" type="presParOf" srcId="{F36CA19B-B918-4217-8EEA-E4186D43D87E}" destId="{40A11107-6803-4490-AB1A-024049EDFBFC}" srcOrd="9" destOrd="0" presId="urn:microsoft.com/office/officeart/2005/8/layout/vList2"/>
    <dgm:cxn modelId="{E0CF7BA1-5D82-460D-9EDC-158499FD4D70}" type="presParOf" srcId="{F36CA19B-B918-4217-8EEA-E4186D43D87E}" destId="{547CF77E-72C3-42E1-B0A3-E7B73CCD932C}" srcOrd="10" destOrd="0" presId="urn:microsoft.com/office/officeart/2005/8/layout/vList2"/>
  </dgm:cxnLst>
  <dgm:bg/>
  <dgm:whole/>
  <dgm:extLst>
    <a:ext uri="http://schemas.microsoft.com/office/drawing/2008/diagram">
      <dsp:dataModelExt xmlns:dsp="http://schemas.microsoft.com/office/drawing/2008/diagram" xmlns=""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E6346F4-9944-483D-AC14-F7C2920BC666}" type="doc">
      <dgm:prSet loTypeId="urn:microsoft.com/office/officeart/2005/8/layout/vList4" loCatId="list" qsTypeId="urn:microsoft.com/office/officeart/2005/8/quickstyle/simple1" qsCatId="simple" csTypeId="urn:microsoft.com/office/officeart/2005/8/colors/accent1_2" csCatId="accent1" phldr="1"/>
      <dgm:spPr/>
      <dgm:t>
        <a:bodyPr/>
        <a:lstStyle/>
        <a:p>
          <a:endParaRPr lang="en-US"/>
        </a:p>
      </dgm:t>
    </dgm:pt>
    <dgm:pt modelId="{2CEA1B8D-A1AC-492D-A103-04CE1EFE77C6}">
      <dgm:prSet phldrT="[Text]"/>
      <dgm:spPr/>
      <dgm:t>
        <a:bodyPr/>
        <a:lstStyle/>
        <a:p>
          <a:r>
            <a:rPr lang="en-US" dirty="0" smtClean="0"/>
            <a:t>                      Reach </a:t>
          </a:r>
          <a:endParaRPr lang="en-US" dirty="0"/>
        </a:p>
      </dgm:t>
    </dgm:pt>
    <dgm:pt modelId="{8E980290-FC5D-4029-84D1-51F0F1E9A61D}" type="parTrans" cxnId="{F503809C-CD6B-409F-A5C7-E692B5DEDB33}">
      <dgm:prSet/>
      <dgm:spPr/>
      <dgm:t>
        <a:bodyPr/>
        <a:lstStyle/>
        <a:p>
          <a:endParaRPr lang="en-US"/>
        </a:p>
      </dgm:t>
    </dgm:pt>
    <dgm:pt modelId="{AB950FF8-9F41-491D-ABAF-D0A7522C3ABB}" type="sibTrans" cxnId="{F503809C-CD6B-409F-A5C7-E692B5DEDB33}">
      <dgm:prSet/>
      <dgm:spPr/>
      <dgm:t>
        <a:bodyPr/>
        <a:lstStyle/>
        <a:p>
          <a:endParaRPr lang="en-US"/>
        </a:p>
      </dgm:t>
    </dgm:pt>
    <dgm:pt modelId="{B4AAEFE8-B0B0-4D41-92D0-08BDCA68E097}">
      <dgm:prSet phldrT="[Text]"/>
      <dgm:spPr/>
      <dgm:t>
        <a:bodyPr/>
        <a:lstStyle/>
        <a:p>
          <a:r>
            <a:rPr lang="en-US" dirty="0" smtClean="0"/>
            <a:t>                            Routing Method</a:t>
          </a:r>
          <a:endParaRPr lang="en-US" dirty="0"/>
        </a:p>
      </dgm:t>
    </dgm:pt>
    <dgm:pt modelId="{3C56A8BF-98E8-4E84-8E97-736A09C30DDF}" type="parTrans" cxnId="{58B059EB-E3F1-45AF-A9BC-B55FA667FA36}">
      <dgm:prSet/>
      <dgm:spPr/>
      <dgm:t>
        <a:bodyPr/>
        <a:lstStyle/>
        <a:p>
          <a:endParaRPr lang="en-US"/>
        </a:p>
      </dgm:t>
    </dgm:pt>
    <dgm:pt modelId="{07368E08-B9E9-4B10-A427-0EBBC706006A}" type="sibTrans" cxnId="{58B059EB-E3F1-45AF-A9BC-B55FA667FA36}">
      <dgm:prSet/>
      <dgm:spPr/>
      <dgm:t>
        <a:bodyPr/>
        <a:lstStyle/>
        <a:p>
          <a:endParaRPr lang="en-US"/>
        </a:p>
      </dgm:t>
    </dgm:pt>
    <dgm:pt modelId="{10AB2137-3EFA-4DF0-BC18-FB42AEFC29BA}">
      <dgm:prSet phldrT="[Text]"/>
      <dgm:spPr/>
      <dgm:t>
        <a:bodyPr/>
        <a:lstStyle/>
        <a:p>
          <a:r>
            <a:rPr lang="en-US" dirty="0" smtClean="0"/>
            <a:t>                      </a:t>
          </a:r>
          <a:r>
            <a:rPr lang="en-US" dirty="0" err="1" smtClean="0"/>
            <a:t>Subbasin</a:t>
          </a:r>
          <a:endParaRPr lang="en-US" dirty="0" smtClean="0"/>
        </a:p>
      </dgm:t>
    </dgm:pt>
    <dgm:pt modelId="{90C6A4D6-55B0-4E78-A9F5-197C711BD4B5}" type="parTrans" cxnId="{D11D4B9A-8E17-40CB-B8E5-DEB2DAC6F1E7}">
      <dgm:prSet/>
      <dgm:spPr/>
      <dgm:t>
        <a:bodyPr/>
        <a:lstStyle/>
        <a:p>
          <a:endParaRPr lang="en-US"/>
        </a:p>
      </dgm:t>
    </dgm:pt>
    <dgm:pt modelId="{9F2F54A1-34A3-4A90-AD27-0205063AB917}" type="sibTrans" cxnId="{D11D4B9A-8E17-40CB-B8E5-DEB2DAC6F1E7}">
      <dgm:prSet/>
      <dgm:spPr/>
      <dgm:t>
        <a:bodyPr/>
        <a:lstStyle/>
        <a:p>
          <a:endParaRPr lang="en-US"/>
        </a:p>
      </dgm:t>
    </dgm:pt>
    <dgm:pt modelId="{715189DB-3A4A-4CC8-BAAE-5822DC4BB0F7}">
      <dgm:prSet phldrT="[Text]"/>
      <dgm:spPr/>
      <dgm:t>
        <a:bodyPr/>
        <a:lstStyle/>
        <a:p>
          <a:r>
            <a:rPr lang="en-US" dirty="0" smtClean="0"/>
            <a:t>                         </a:t>
          </a:r>
          <a:r>
            <a:rPr lang="en-US" dirty="0" smtClean="0"/>
            <a:t>  </a:t>
          </a:r>
          <a:r>
            <a:rPr lang="en-US" dirty="0" err="1" smtClean="0"/>
            <a:t>Baseflow</a:t>
          </a:r>
          <a:r>
            <a:rPr lang="en-US" dirty="0" smtClean="0"/>
            <a:t> </a:t>
          </a:r>
          <a:r>
            <a:rPr lang="en-US" dirty="0" smtClean="0"/>
            <a:t>Method</a:t>
          </a:r>
          <a:endParaRPr lang="en-US" dirty="0"/>
        </a:p>
      </dgm:t>
    </dgm:pt>
    <dgm:pt modelId="{0BBB3040-6202-4920-A1ED-3D69611DF589}" type="parTrans" cxnId="{0FA95C13-6CDB-464E-9E69-F76DD20A2E91}">
      <dgm:prSet/>
      <dgm:spPr/>
      <dgm:t>
        <a:bodyPr/>
        <a:lstStyle/>
        <a:p>
          <a:endParaRPr lang="en-US"/>
        </a:p>
      </dgm:t>
    </dgm:pt>
    <dgm:pt modelId="{7A830982-D312-40E1-B4A4-49785C466E5A}" type="sibTrans" cxnId="{0FA95C13-6CDB-464E-9E69-F76DD20A2E91}">
      <dgm:prSet/>
      <dgm:spPr/>
      <dgm:t>
        <a:bodyPr/>
        <a:lstStyle/>
        <a:p>
          <a:endParaRPr lang="en-US"/>
        </a:p>
      </dgm:t>
    </dgm:pt>
    <dgm:pt modelId="{A110B1F3-F64E-47F9-A68C-5D9BF8BAEA67}">
      <dgm:prSet phldrT="[Text]"/>
      <dgm:spPr/>
      <dgm:t>
        <a:bodyPr/>
        <a:lstStyle/>
        <a:p>
          <a:r>
            <a:rPr lang="en-US" dirty="0" smtClean="0"/>
            <a:t>                             </a:t>
          </a:r>
          <a:r>
            <a:rPr lang="en-US" dirty="0" smtClean="0"/>
            <a:t> X</a:t>
          </a:r>
          <a:r>
            <a:rPr lang="en-US" dirty="0" smtClean="0"/>
            <a:t>=.2</a:t>
          </a:r>
          <a:endParaRPr lang="en-US" dirty="0"/>
        </a:p>
      </dgm:t>
    </dgm:pt>
    <dgm:pt modelId="{28A13EC4-9130-4E43-8D37-A7C7727EB76E}" type="parTrans" cxnId="{3175E0E1-251A-4F3D-B384-7C722483127F}">
      <dgm:prSet/>
      <dgm:spPr/>
    </dgm:pt>
    <dgm:pt modelId="{EA20B748-621A-4E45-BAC2-92AD92597891}" type="sibTrans" cxnId="{3175E0E1-251A-4F3D-B384-7C722483127F}">
      <dgm:prSet/>
      <dgm:spPr/>
    </dgm:pt>
    <dgm:pt modelId="{4206E686-36AB-4C6A-BD55-0E891FFF9303}">
      <dgm:prSet phldrT="[Text]"/>
      <dgm:spPr/>
      <dgm:t>
        <a:bodyPr/>
        <a:lstStyle/>
        <a:p>
          <a:r>
            <a:rPr lang="en-US" dirty="0" smtClean="0"/>
            <a:t>                             </a:t>
          </a:r>
          <a:r>
            <a:rPr lang="en-US" dirty="0" smtClean="0"/>
            <a:t> K=L/V </a:t>
          </a:r>
          <a:r>
            <a:rPr lang="en-US" dirty="0" smtClean="0"/>
            <a:t>(V=1 ft/s)                            		   Loss - Gain Method</a:t>
          </a:r>
          <a:endParaRPr lang="en-US" dirty="0"/>
        </a:p>
      </dgm:t>
    </dgm:pt>
    <dgm:pt modelId="{D729C271-8450-42C8-928C-CA36E33EC425}" type="parTrans" cxnId="{3F9D9D8A-7204-4D51-953B-841C83BE7AEB}">
      <dgm:prSet/>
      <dgm:spPr/>
    </dgm:pt>
    <dgm:pt modelId="{7DC09D54-AD6C-4A2C-A92D-CD2AC0F2E4AE}" type="sibTrans" cxnId="{3F9D9D8A-7204-4D51-953B-841C83BE7AEB}">
      <dgm:prSet/>
      <dgm:spPr/>
    </dgm:pt>
    <dgm:pt modelId="{8127EBA3-B9D8-4A03-8B4C-6EC6B90D2AF7}">
      <dgm:prSet phldrT="[Text]"/>
      <dgm:spPr/>
      <dgm:t>
        <a:bodyPr/>
        <a:lstStyle/>
        <a:p>
          <a:r>
            <a:rPr lang="en-US" dirty="0" smtClean="0"/>
            <a:t>                   </a:t>
          </a:r>
          <a:r>
            <a:rPr lang="en-US" dirty="0" smtClean="0"/>
            <a:t>        Loss Method (CN=60)</a:t>
          </a:r>
          <a:endParaRPr lang="en-US" dirty="0"/>
        </a:p>
      </dgm:t>
    </dgm:pt>
    <dgm:pt modelId="{7270F50D-D99B-4943-8426-BE7FA6C6D35E}" type="sibTrans" cxnId="{AB68E80D-99DF-4F5D-867D-A1A30465C752}">
      <dgm:prSet/>
      <dgm:spPr/>
      <dgm:t>
        <a:bodyPr/>
        <a:lstStyle/>
        <a:p>
          <a:endParaRPr lang="en-US"/>
        </a:p>
      </dgm:t>
    </dgm:pt>
    <dgm:pt modelId="{3D9EFF63-A7FC-4321-A2D7-70F39D8BC201}" type="parTrans" cxnId="{AB68E80D-99DF-4F5D-867D-A1A30465C752}">
      <dgm:prSet/>
      <dgm:spPr/>
      <dgm:t>
        <a:bodyPr/>
        <a:lstStyle/>
        <a:p>
          <a:endParaRPr lang="en-US"/>
        </a:p>
      </dgm:t>
    </dgm:pt>
    <dgm:pt modelId="{179BD2BF-39BC-4B19-8922-DE0F971EF6F8}">
      <dgm:prSet phldrT="[Text]"/>
      <dgm:spPr/>
      <dgm:t>
        <a:bodyPr/>
        <a:lstStyle/>
        <a:p>
          <a:r>
            <a:rPr lang="en-US" dirty="0" smtClean="0"/>
            <a:t>                           Transform Method (lag time          	           	      calculated  by HEC-Geo HMS) </a:t>
          </a:r>
          <a:endParaRPr lang="en-US" dirty="0"/>
        </a:p>
      </dgm:t>
    </dgm:pt>
    <dgm:pt modelId="{11E12933-9453-4A8D-B4B1-BB5381EC5610}" type="parTrans" cxnId="{7B7376FF-4D45-4367-BDE7-CDDEEBE706D9}">
      <dgm:prSet/>
      <dgm:spPr/>
    </dgm:pt>
    <dgm:pt modelId="{F8143104-5461-412A-A8B5-81C2A10D292E}" type="sibTrans" cxnId="{7B7376FF-4D45-4367-BDE7-CDDEEBE706D9}">
      <dgm:prSet/>
      <dgm:spPr/>
    </dgm:pt>
    <dgm:pt modelId="{8AF4D99D-B0E1-4CB3-B880-30360BB87EC3}" type="pres">
      <dgm:prSet presAssocID="{FE6346F4-9944-483D-AC14-F7C2920BC666}" presName="linear" presStyleCnt="0">
        <dgm:presLayoutVars>
          <dgm:dir/>
          <dgm:resizeHandles val="exact"/>
        </dgm:presLayoutVars>
      </dgm:prSet>
      <dgm:spPr/>
      <dgm:t>
        <a:bodyPr/>
        <a:lstStyle/>
        <a:p>
          <a:endParaRPr lang="en-US"/>
        </a:p>
      </dgm:t>
    </dgm:pt>
    <dgm:pt modelId="{147DB71B-9E3F-405E-8E3F-BE5A5E7DABA0}" type="pres">
      <dgm:prSet presAssocID="{2CEA1B8D-A1AC-492D-A103-04CE1EFE77C6}" presName="comp" presStyleCnt="0"/>
      <dgm:spPr/>
    </dgm:pt>
    <dgm:pt modelId="{CFBA73C0-71B2-4BB6-B1A2-246307719E8B}" type="pres">
      <dgm:prSet presAssocID="{2CEA1B8D-A1AC-492D-A103-04CE1EFE77C6}" presName="box" presStyleLbl="node1" presStyleIdx="0" presStyleCnt="2" custLinFactY="-2400" custLinFactNeighborX="-11250" custLinFactNeighborY="-100000"/>
      <dgm:spPr/>
      <dgm:t>
        <a:bodyPr/>
        <a:lstStyle/>
        <a:p>
          <a:endParaRPr lang="en-US"/>
        </a:p>
      </dgm:t>
    </dgm:pt>
    <dgm:pt modelId="{1D685441-389E-4A91-8D2F-D6E00E84B851}" type="pres">
      <dgm:prSet presAssocID="{2CEA1B8D-A1AC-492D-A103-04CE1EFE77C6}" presName="img" presStyleLbl="fgImgPlace1" presStyleIdx="0" presStyleCnt="2" custScaleX="232207" custScaleY="70461" custLinFactNeighborX="35951" custLinFactNeighborY="731"/>
      <dgm:spPr>
        <a:blipFill rotWithShape="0">
          <a:blip xmlns:r="http://schemas.openxmlformats.org/officeDocument/2006/relationships" r:embed="rId1"/>
          <a:stretch>
            <a:fillRect/>
          </a:stretch>
        </a:blipFill>
      </dgm:spPr>
      <dgm:t>
        <a:bodyPr/>
        <a:lstStyle/>
        <a:p>
          <a:endParaRPr lang="en-US"/>
        </a:p>
      </dgm:t>
    </dgm:pt>
    <dgm:pt modelId="{F5158983-9550-4239-B4D5-088E626F01B5}" type="pres">
      <dgm:prSet presAssocID="{2CEA1B8D-A1AC-492D-A103-04CE1EFE77C6}" presName="text" presStyleLbl="node1" presStyleIdx="0" presStyleCnt="2">
        <dgm:presLayoutVars>
          <dgm:bulletEnabled val="1"/>
        </dgm:presLayoutVars>
      </dgm:prSet>
      <dgm:spPr/>
      <dgm:t>
        <a:bodyPr/>
        <a:lstStyle/>
        <a:p>
          <a:endParaRPr lang="en-US"/>
        </a:p>
      </dgm:t>
    </dgm:pt>
    <dgm:pt modelId="{5BB24506-2799-48BA-AEEC-38620A817CCE}" type="pres">
      <dgm:prSet presAssocID="{AB950FF8-9F41-491D-ABAF-D0A7522C3ABB}" presName="spacer" presStyleCnt="0"/>
      <dgm:spPr/>
    </dgm:pt>
    <dgm:pt modelId="{4996ED36-E8E3-4030-8963-57E495746B05}" type="pres">
      <dgm:prSet presAssocID="{10AB2137-3EFA-4DF0-BC18-FB42AEFC29BA}" presName="comp" presStyleCnt="0"/>
      <dgm:spPr/>
    </dgm:pt>
    <dgm:pt modelId="{96098151-99B8-40D6-B360-32868FFA1D8E}" type="pres">
      <dgm:prSet presAssocID="{10AB2137-3EFA-4DF0-BC18-FB42AEFC29BA}" presName="box" presStyleLbl="node1" presStyleIdx="1" presStyleCnt="2" custLinFactNeighborX="-6049" custLinFactNeighborY="277"/>
      <dgm:spPr/>
      <dgm:t>
        <a:bodyPr/>
        <a:lstStyle/>
        <a:p>
          <a:endParaRPr lang="en-US"/>
        </a:p>
      </dgm:t>
    </dgm:pt>
    <dgm:pt modelId="{EA26CD6C-06D9-4750-9888-6CE3189D1F90}" type="pres">
      <dgm:prSet presAssocID="{10AB2137-3EFA-4DF0-BC18-FB42AEFC29BA}" presName="img" presStyleLbl="fgImgPlace1" presStyleIdx="1" presStyleCnt="2" custScaleX="227326" custScaleY="87076" custLinFactNeighborX="36128" custLinFactNeighborY="6000"/>
      <dgm:spPr>
        <a:blipFill rotWithShape="0">
          <a:blip xmlns:r="http://schemas.openxmlformats.org/officeDocument/2006/relationships" r:embed="rId2"/>
          <a:stretch>
            <a:fillRect/>
          </a:stretch>
        </a:blipFill>
      </dgm:spPr>
      <dgm:t>
        <a:bodyPr/>
        <a:lstStyle/>
        <a:p>
          <a:endParaRPr lang="en-US"/>
        </a:p>
      </dgm:t>
    </dgm:pt>
    <dgm:pt modelId="{703428DE-383A-455C-9125-4362BB3CE404}" type="pres">
      <dgm:prSet presAssocID="{10AB2137-3EFA-4DF0-BC18-FB42AEFC29BA}" presName="text" presStyleLbl="node1" presStyleIdx="1" presStyleCnt="2">
        <dgm:presLayoutVars>
          <dgm:bulletEnabled val="1"/>
        </dgm:presLayoutVars>
      </dgm:prSet>
      <dgm:spPr/>
      <dgm:t>
        <a:bodyPr/>
        <a:lstStyle/>
        <a:p>
          <a:endParaRPr lang="en-US"/>
        </a:p>
      </dgm:t>
    </dgm:pt>
  </dgm:ptLst>
  <dgm:cxnLst>
    <dgm:cxn modelId="{58B059EB-E3F1-45AF-A9BC-B55FA667FA36}" srcId="{2CEA1B8D-A1AC-492D-A103-04CE1EFE77C6}" destId="{B4AAEFE8-B0B0-4D41-92D0-08BDCA68E097}" srcOrd="0" destOrd="0" parTransId="{3C56A8BF-98E8-4E84-8E97-736A09C30DDF}" sibTransId="{07368E08-B9E9-4B10-A427-0EBBC706006A}"/>
    <dgm:cxn modelId="{8D4AD3AA-427C-4FA5-BCFC-3213B31EBBD5}" type="presOf" srcId="{4206E686-36AB-4C6A-BD55-0E891FFF9303}" destId="{F5158983-9550-4239-B4D5-088E626F01B5}" srcOrd="1" destOrd="3" presId="urn:microsoft.com/office/officeart/2005/8/layout/vList4"/>
    <dgm:cxn modelId="{CD3F6241-25E0-48BD-A8E5-9D5A02357EDF}" type="presOf" srcId="{179BD2BF-39BC-4B19-8922-DE0F971EF6F8}" destId="{703428DE-383A-455C-9125-4362BB3CE404}" srcOrd="1" destOrd="2" presId="urn:microsoft.com/office/officeart/2005/8/layout/vList4"/>
    <dgm:cxn modelId="{3F9D9D8A-7204-4D51-953B-841C83BE7AEB}" srcId="{2CEA1B8D-A1AC-492D-A103-04CE1EFE77C6}" destId="{4206E686-36AB-4C6A-BD55-0E891FFF9303}" srcOrd="2" destOrd="0" parTransId="{D729C271-8450-42C8-928C-CA36E33EC425}" sibTransId="{7DC09D54-AD6C-4A2C-A92D-CD2AC0F2E4AE}"/>
    <dgm:cxn modelId="{F90EE3E2-67CE-4BF8-92F9-78381B85D8A6}" type="presOf" srcId="{10AB2137-3EFA-4DF0-BC18-FB42AEFC29BA}" destId="{96098151-99B8-40D6-B360-32868FFA1D8E}" srcOrd="0" destOrd="0" presId="urn:microsoft.com/office/officeart/2005/8/layout/vList4"/>
    <dgm:cxn modelId="{AB68E80D-99DF-4F5D-867D-A1A30465C752}" srcId="{10AB2137-3EFA-4DF0-BC18-FB42AEFC29BA}" destId="{8127EBA3-B9D8-4A03-8B4C-6EC6B90D2AF7}" srcOrd="0" destOrd="0" parTransId="{3D9EFF63-A7FC-4321-A2D7-70F39D8BC201}" sibTransId="{7270F50D-D99B-4943-8426-BE7FA6C6D35E}"/>
    <dgm:cxn modelId="{26C150AE-9965-4776-9551-4557646A7357}" type="presOf" srcId="{FE6346F4-9944-483D-AC14-F7C2920BC666}" destId="{8AF4D99D-B0E1-4CB3-B880-30360BB87EC3}" srcOrd="0" destOrd="0" presId="urn:microsoft.com/office/officeart/2005/8/layout/vList4"/>
    <dgm:cxn modelId="{6B163885-88FF-4FB1-8B86-114E8F681648}" type="presOf" srcId="{B4AAEFE8-B0B0-4D41-92D0-08BDCA68E097}" destId="{CFBA73C0-71B2-4BB6-B1A2-246307719E8B}" srcOrd="0" destOrd="1" presId="urn:microsoft.com/office/officeart/2005/8/layout/vList4"/>
    <dgm:cxn modelId="{D11D4B9A-8E17-40CB-B8E5-DEB2DAC6F1E7}" srcId="{FE6346F4-9944-483D-AC14-F7C2920BC666}" destId="{10AB2137-3EFA-4DF0-BC18-FB42AEFC29BA}" srcOrd="1" destOrd="0" parTransId="{90C6A4D6-55B0-4E78-A9F5-197C711BD4B5}" sibTransId="{9F2F54A1-34A3-4A90-AD27-0205063AB917}"/>
    <dgm:cxn modelId="{2B8EA33C-5070-4700-A30C-C2B34A6E8D77}" type="presOf" srcId="{715189DB-3A4A-4CC8-BAAE-5822DC4BB0F7}" destId="{703428DE-383A-455C-9125-4362BB3CE404}" srcOrd="1" destOrd="3" presId="urn:microsoft.com/office/officeart/2005/8/layout/vList4"/>
    <dgm:cxn modelId="{6EAF3AB7-C198-463B-BB06-269674DB16B2}" type="presOf" srcId="{10AB2137-3EFA-4DF0-BC18-FB42AEFC29BA}" destId="{703428DE-383A-455C-9125-4362BB3CE404}" srcOrd="1" destOrd="0" presId="urn:microsoft.com/office/officeart/2005/8/layout/vList4"/>
    <dgm:cxn modelId="{99170DE0-1EE2-417E-954C-F8488AD7DCF4}" type="presOf" srcId="{4206E686-36AB-4C6A-BD55-0E891FFF9303}" destId="{CFBA73C0-71B2-4BB6-B1A2-246307719E8B}" srcOrd="0" destOrd="3" presId="urn:microsoft.com/office/officeart/2005/8/layout/vList4"/>
    <dgm:cxn modelId="{26F6910A-BAB1-4C0A-B1E8-4B895F57B213}" type="presOf" srcId="{B4AAEFE8-B0B0-4D41-92D0-08BDCA68E097}" destId="{F5158983-9550-4239-B4D5-088E626F01B5}" srcOrd="1" destOrd="1" presId="urn:microsoft.com/office/officeart/2005/8/layout/vList4"/>
    <dgm:cxn modelId="{7B7376FF-4D45-4367-BDE7-CDDEEBE706D9}" srcId="{10AB2137-3EFA-4DF0-BC18-FB42AEFC29BA}" destId="{179BD2BF-39BC-4B19-8922-DE0F971EF6F8}" srcOrd="1" destOrd="0" parTransId="{11E12933-9453-4A8D-B4B1-BB5381EC5610}" sibTransId="{F8143104-5461-412A-A8B5-81C2A10D292E}"/>
    <dgm:cxn modelId="{2C66FCA8-465F-4A16-AEA9-DF31A65E0404}" type="presOf" srcId="{A110B1F3-F64E-47F9-A68C-5D9BF8BAEA67}" destId="{F5158983-9550-4239-B4D5-088E626F01B5}" srcOrd="1" destOrd="2" presId="urn:microsoft.com/office/officeart/2005/8/layout/vList4"/>
    <dgm:cxn modelId="{43635D09-2971-4494-BC55-CA2A8A5E22DC}" type="presOf" srcId="{179BD2BF-39BC-4B19-8922-DE0F971EF6F8}" destId="{96098151-99B8-40D6-B360-32868FFA1D8E}" srcOrd="0" destOrd="2" presId="urn:microsoft.com/office/officeart/2005/8/layout/vList4"/>
    <dgm:cxn modelId="{DEFCB12F-6EC5-4303-A69A-B2BAD51B6E1E}" type="presOf" srcId="{2CEA1B8D-A1AC-492D-A103-04CE1EFE77C6}" destId="{F5158983-9550-4239-B4D5-088E626F01B5}" srcOrd="1" destOrd="0" presId="urn:microsoft.com/office/officeart/2005/8/layout/vList4"/>
    <dgm:cxn modelId="{26E34CE4-6991-43FB-A39C-CCC4477E382D}" type="presOf" srcId="{A110B1F3-F64E-47F9-A68C-5D9BF8BAEA67}" destId="{CFBA73C0-71B2-4BB6-B1A2-246307719E8B}" srcOrd="0" destOrd="2" presId="urn:microsoft.com/office/officeart/2005/8/layout/vList4"/>
    <dgm:cxn modelId="{3175E0E1-251A-4F3D-B384-7C722483127F}" srcId="{2CEA1B8D-A1AC-492D-A103-04CE1EFE77C6}" destId="{A110B1F3-F64E-47F9-A68C-5D9BF8BAEA67}" srcOrd="1" destOrd="0" parTransId="{28A13EC4-9130-4E43-8D37-A7C7727EB76E}" sibTransId="{EA20B748-621A-4E45-BAC2-92AD92597891}"/>
    <dgm:cxn modelId="{1A03B931-DE27-4759-9DF6-28F441BD0A00}" type="presOf" srcId="{715189DB-3A4A-4CC8-BAAE-5822DC4BB0F7}" destId="{96098151-99B8-40D6-B360-32868FFA1D8E}" srcOrd="0" destOrd="3" presId="urn:microsoft.com/office/officeart/2005/8/layout/vList4"/>
    <dgm:cxn modelId="{028B29A5-6D11-4766-BCA8-7F030A1DDA78}" type="presOf" srcId="{8127EBA3-B9D8-4A03-8B4C-6EC6B90D2AF7}" destId="{96098151-99B8-40D6-B360-32868FFA1D8E}" srcOrd="0" destOrd="1" presId="urn:microsoft.com/office/officeart/2005/8/layout/vList4"/>
    <dgm:cxn modelId="{189878E1-F6A4-4C9C-8E86-A516AD0EB37B}" type="presOf" srcId="{8127EBA3-B9D8-4A03-8B4C-6EC6B90D2AF7}" destId="{703428DE-383A-455C-9125-4362BB3CE404}" srcOrd="1" destOrd="1" presId="urn:microsoft.com/office/officeart/2005/8/layout/vList4"/>
    <dgm:cxn modelId="{F503809C-CD6B-409F-A5C7-E692B5DEDB33}" srcId="{FE6346F4-9944-483D-AC14-F7C2920BC666}" destId="{2CEA1B8D-A1AC-492D-A103-04CE1EFE77C6}" srcOrd="0" destOrd="0" parTransId="{8E980290-FC5D-4029-84D1-51F0F1E9A61D}" sibTransId="{AB950FF8-9F41-491D-ABAF-D0A7522C3ABB}"/>
    <dgm:cxn modelId="{3F8776B1-20CE-44C8-9C05-EEF87CDDDECA}" type="presOf" srcId="{2CEA1B8D-A1AC-492D-A103-04CE1EFE77C6}" destId="{CFBA73C0-71B2-4BB6-B1A2-246307719E8B}" srcOrd="0" destOrd="0" presId="urn:microsoft.com/office/officeart/2005/8/layout/vList4"/>
    <dgm:cxn modelId="{0FA95C13-6CDB-464E-9E69-F76DD20A2E91}" srcId="{10AB2137-3EFA-4DF0-BC18-FB42AEFC29BA}" destId="{715189DB-3A4A-4CC8-BAAE-5822DC4BB0F7}" srcOrd="2" destOrd="0" parTransId="{0BBB3040-6202-4920-A1ED-3D69611DF589}" sibTransId="{7A830982-D312-40E1-B4A4-49785C466E5A}"/>
    <dgm:cxn modelId="{846773D7-5517-42D5-B9F1-1FC9C239EE61}" type="presParOf" srcId="{8AF4D99D-B0E1-4CB3-B880-30360BB87EC3}" destId="{147DB71B-9E3F-405E-8E3F-BE5A5E7DABA0}" srcOrd="0" destOrd="0" presId="urn:microsoft.com/office/officeart/2005/8/layout/vList4"/>
    <dgm:cxn modelId="{8E848B19-775E-47D4-BC8B-F7B1D9701E82}" type="presParOf" srcId="{147DB71B-9E3F-405E-8E3F-BE5A5E7DABA0}" destId="{CFBA73C0-71B2-4BB6-B1A2-246307719E8B}" srcOrd="0" destOrd="0" presId="urn:microsoft.com/office/officeart/2005/8/layout/vList4"/>
    <dgm:cxn modelId="{1E61B748-7393-49F7-AE71-F6F1318A0D54}" type="presParOf" srcId="{147DB71B-9E3F-405E-8E3F-BE5A5E7DABA0}" destId="{1D685441-389E-4A91-8D2F-D6E00E84B851}" srcOrd="1" destOrd="0" presId="urn:microsoft.com/office/officeart/2005/8/layout/vList4"/>
    <dgm:cxn modelId="{C6AB880D-E70E-4655-9689-9A33C7AC64F7}" type="presParOf" srcId="{147DB71B-9E3F-405E-8E3F-BE5A5E7DABA0}" destId="{F5158983-9550-4239-B4D5-088E626F01B5}" srcOrd="2" destOrd="0" presId="urn:microsoft.com/office/officeart/2005/8/layout/vList4"/>
    <dgm:cxn modelId="{D6B1583C-20FF-4C56-80AC-16334F8621E0}" type="presParOf" srcId="{8AF4D99D-B0E1-4CB3-B880-30360BB87EC3}" destId="{5BB24506-2799-48BA-AEEC-38620A817CCE}" srcOrd="1" destOrd="0" presId="urn:microsoft.com/office/officeart/2005/8/layout/vList4"/>
    <dgm:cxn modelId="{B04BBAD4-11EE-4C50-87EB-DCA1C95C494B}" type="presParOf" srcId="{8AF4D99D-B0E1-4CB3-B880-30360BB87EC3}" destId="{4996ED36-E8E3-4030-8963-57E495746B05}" srcOrd="2" destOrd="0" presId="urn:microsoft.com/office/officeart/2005/8/layout/vList4"/>
    <dgm:cxn modelId="{C32C068A-9BD3-407C-9ADA-6F52C187BF86}" type="presParOf" srcId="{4996ED36-E8E3-4030-8963-57E495746B05}" destId="{96098151-99B8-40D6-B360-32868FFA1D8E}" srcOrd="0" destOrd="0" presId="urn:microsoft.com/office/officeart/2005/8/layout/vList4"/>
    <dgm:cxn modelId="{26BC06D2-42B2-4D3E-8A5D-134095D30D71}" type="presParOf" srcId="{4996ED36-E8E3-4030-8963-57E495746B05}" destId="{EA26CD6C-06D9-4750-9888-6CE3189D1F90}" srcOrd="1" destOrd="0" presId="urn:microsoft.com/office/officeart/2005/8/layout/vList4"/>
    <dgm:cxn modelId="{A20B0E9E-6E29-4B70-8E0E-F512CD4B6337}" type="presParOf" srcId="{4996ED36-E8E3-4030-8963-57E495746B05}" destId="{703428DE-383A-455C-9125-4362BB3CE404}" srcOrd="2" destOrd="0" presId="urn:microsoft.com/office/officeart/2005/8/layout/vList4"/>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5923D17-3FB5-48FE-9ED2-9CA087A05529}">
      <dsp:nvSpPr>
        <dsp:cNvPr id="0" name=""/>
        <dsp:cNvSpPr/>
      </dsp:nvSpPr>
      <dsp:spPr>
        <a:xfrm>
          <a:off x="54057" y="763607"/>
          <a:ext cx="1581224" cy="99320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Digital Elevation Map</a:t>
          </a:r>
          <a:endParaRPr lang="en-US" sz="1800" kern="1200" dirty="0"/>
        </a:p>
      </dsp:txBody>
      <dsp:txXfrm>
        <a:off x="54057" y="763607"/>
        <a:ext cx="1581224" cy="993206"/>
      </dsp:txXfrm>
    </dsp:sp>
    <dsp:sp modelId="{F3F94F94-C64A-472D-ACD7-AF1AE8867931}">
      <dsp:nvSpPr>
        <dsp:cNvPr id="0" name=""/>
        <dsp:cNvSpPr/>
      </dsp:nvSpPr>
      <dsp:spPr>
        <a:xfrm rot="21510553">
          <a:off x="1931204" y="1027692"/>
          <a:ext cx="627793" cy="39214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rot="21510553">
        <a:off x="1931204" y="1027692"/>
        <a:ext cx="627793" cy="392143"/>
      </dsp:txXfrm>
    </dsp:sp>
    <dsp:sp modelId="{581D6DDF-FFB6-4B2E-9C29-8ED8846BD756}">
      <dsp:nvSpPr>
        <dsp:cNvPr id="0" name=""/>
        <dsp:cNvSpPr/>
      </dsp:nvSpPr>
      <dsp:spPr>
        <a:xfrm>
          <a:off x="2819397" y="691639"/>
          <a:ext cx="1581224" cy="99320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Watershed Delineation  (Arc Hydro)</a:t>
          </a:r>
          <a:endParaRPr lang="en-US" sz="1800" kern="1200" dirty="0"/>
        </a:p>
      </dsp:txBody>
      <dsp:txXfrm>
        <a:off x="2819397" y="691639"/>
        <a:ext cx="1581224" cy="993206"/>
      </dsp:txXfrm>
    </dsp:sp>
    <dsp:sp modelId="{DC4C94A4-9700-46A4-B256-103AE492DA83}">
      <dsp:nvSpPr>
        <dsp:cNvPr id="0" name=""/>
        <dsp:cNvSpPr/>
      </dsp:nvSpPr>
      <dsp:spPr>
        <a:xfrm>
          <a:off x="4656578" y="992170"/>
          <a:ext cx="542626" cy="39214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a:off x="4656578" y="992170"/>
        <a:ext cx="542626" cy="392143"/>
      </dsp:txXfrm>
    </dsp:sp>
    <dsp:sp modelId="{39488BE5-1359-4CE9-BDF2-EA131FF85836}">
      <dsp:nvSpPr>
        <dsp:cNvPr id="0" name=""/>
        <dsp:cNvSpPr/>
      </dsp:nvSpPr>
      <dsp:spPr>
        <a:xfrm>
          <a:off x="5424446" y="691639"/>
          <a:ext cx="1581224" cy="99320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Basin </a:t>
          </a:r>
          <a:r>
            <a:rPr lang="en-US" sz="2000" kern="1200" dirty="0" smtClean="0"/>
            <a:t>Processing</a:t>
          </a:r>
          <a:r>
            <a:rPr lang="en-US" sz="1800" kern="1200" dirty="0" smtClean="0"/>
            <a:t> (Geo-HMS)</a:t>
          </a:r>
          <a:endParaRPr lang="en-US" sz="1800" kern="1200" dirty="0"/>
        </a:p>
      </dsp:txBody>
      <dsp:txXfrm>
        <a:off x="5424446" y="691639"/>
        <a:ext cx="1581224" cy="993206"/>
      </dsp:txXfrm>
    </dsp:sp>
    <dsp:sp modelId="{8CF849B7-8091-4F8D-8B6E-F01F188995A3}">
      <dsp:nvSpPr>
        <dsp:cNvPr id="0" name=""/>
        <dsp:cNvSpPr/>
      </dsp:nvSpPr>
      <dsp:spPr>
        <a:xfrm rot="9301151">
          <a:off x="3303893" y="2214924"/>
          <a:ext cx="2803387" cy="39214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rot="9301151">
        <a:off x="3303893" y="2214924"/>
        <a:ext cx="2803387" cy="392143"/>
      </dsp:txXfrm>
    </dsp:sp>
    <dsp:sp modelId="{5938BA9C-92EC-4F99-8380-9E813E6F1134}">
      <dsp:nvSpPr>
        <dsp:cNvPr id="0" name=""/>
        <dsp:cNvSpPr/>
      </dsp:nvSpPr>
      <dsp:spPr>
        <a:xfrm>
          <a:off x="1828801" y="2366851"/>
          <a:ext cx="1581224" cy="99320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Import the Basin Model to HEC-HMS</a:t>
          </a:r>
          <a:endParaRPr lang="en-US" sz="1800" kern="1200" dirty="0"/>
        </a:p>
      </dsp:txBody>
      <dsp:txXfrm>
        <a:off x="1828801" y="2366851"/>
        <a:ext cx="1581224" cy="993206"/>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1E7A5CB-6471-4238-BBEB-FD1CC72F4EEA}">
      <dsp:nvSpPr>
        <dsp:cNvPr id="0" name=""/>
        <dsp:cNvSpPr/>
      </dsp:nvSpPr>
      <dsp:spPr>
        <a:xfrm>
          <a:off x="0" y="182199"/>
          <a:ext cx="3124200" cy="4797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kern="1200" dirty="0" smtClean="0"/>
            <a:t>Longest Flow Path</a:t>
          </a:r>
          <a:endParaRPr lang="en-US" sz="2000" kern="1200" dirty="0"/>
        </a:p>
      </dsp:txBody>
      <dsp:txXfrm>
        <a:off x="0" y="182199"/>
        <a:ext cx="3124200" cy="479700"/>
      </dsp:txXfrm>
    </dsp:sp>
    <dsp:sp modelId="{49A782F0-675D-4D5C-807A-26C6C6ACAFF1}">
      <dsp:nvSpPr>
        <dsp:cNvPr id="0" name=""/>
        <dsp:cNvSpPr/>
      </dsp:nvSpPr>
      <dsp:spPr>
        <a:xfrm>
          <a:off x="0" y="744419"/>
          <a:ext cx="3124200" cy="4797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kern="1200" dirty="0" smtClean="0"/>
            <a:t>Basin </a:t>
          </a:r>
          <a:r>
            <a:rPr lang="en-US" sz="2000" kern="1200" dirty="0" err="1" smtClean="0"/>
            <a:t>Centroid</a:t>
          </a:r>
          <a:endParaRPr lang="en-US" sz="2000" kern="1200" dirty="0"/>
        </a:p>
      </dsp:txBody>
      <dsp:txXfrm>
        <a:off x="0" y="744419"/>
        <a:ext cx="3124200" cy="479700"/>
      </dsp:txXfrm>
    </dsp:sp>
    <dsp:sp modelId="{0082D59A-ED2C-4494-AF4F-B942559B5B2A}">
      <dsp:nvSpPr>
        <dsp:cNvPr id="0" name=""/>
        <dsp:cNvSpPr/>
      </dsp:nvSpPr>
      <dsp:spPr>
        <a:xfrm>
          <a:off x="0" y="1256800"/>
          <a:ext cx="3124200" cy="4797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kern="1200" dirty="0" smtClean="0"/>
            <a:t>Basin Slope</a:t>
          </a:r>
          <a:endParaRPr lang="en-US" sz="2000" kern="1200" dirty="0"/>
        </a:p>
      </dsp:txBody>
      <dsp:txXfrm>
        <a:off x="0" y="1256800"/>
        <a:ext cx="3124200" cy="479700"/>
      </dsp:txXfrm>
    </dsp:sp>
    <dsp:sp modelId="{E64F3DDF-84FB-4A3A-9BCC-6CD8F3B1E4AA}">
      <dsp:nvSpPr>
        <dsp:cNvPr id="0" name=""/>
        <dsp:cNvSpPr/>
      </dsp:nvSpPr>
      <dsp:spPr>
        <a:xfrm>
          <a:off x="0" y="1794100"/>
          <a:ext cx="3124200" cy="4797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kern="1200" dirty="0" smtClean="0"/>
            <a:t>Basin Lag time </a:t>
          </a:r>
          <a:endParaRPr lang="en-US" sz="2000" kern="1200" dirty="0"/>
        </a:p>
      </dsp:txBody>
      <dsp:txXfrm>
        <a:off x="0" y="1794100"/>
        <a:ext cx="3124200" cy="479700"/>
      </dsp:txXfrm>
    </dsp:sp>
    <dsp:sp modelId="{F5C2FE21-6680-46DC-A4FB-1C65DB6BF15C}">
      <dsp:nvSpPr>
        <dsp:cNvPr id="0" name=""/>
        <dsp:cNvSpPr/>
      </dsp:nvSpPr>
      <dsp:spPr>
        <a:xfrm>
          <a:off x="0" y="2331400"/>
          <a:ext cx="3124200" cy="4797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kern="1200" dirty="0" err="1" smtClean="0"/>
            <a:t>Centroidal</a:t>
          </a:r>
          <a:r>
            <a:rPr lang="en-US" sz="2000" kern="1200" dirty="0" smtClean="0"/>
            <a:t> Flow Path</a:t>
          </a:r>
        </a:p>
      </dsp:txBody>
      <dsp:txXfrm>
        <a:off x="0" y="2331400"/>
        <a:ext cx="3124200" cy="479700"/>
      </dsp:txXfrm>
    </dsp:sp>
    <dsp:sp modelId="{547CF77E-72C3-42E1-B0A3-E7B73CCD932C}">
      <dsp:nvSpPr>
        <dsp:cNvPr id="0" name=""/>
        <dsp:cNvSpPr/>
      </dsp:nvSpPr>
      <dsp:spPr>
        <a:xfrm>
          <a:off x="0" y="2868700"/>
          <a:ext cx="3124200" cy="4797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kern="1200" dirty="0" smtClean="0"/>
            <a:t>Add HMS Schematic/Legend</a:t>
          </a:r>
        </a:p>
      </dsp:txBody>
      <dsp:txXfrm>
        <a:off x="0" y="2868700"/>
        <a:ext cx="3124200" cy="479700"/>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FBA73C0-71B2-4BB6-B1A2-246307719E8B}">
      <dsp:nvSpPr>
        <dsp:cNvPr id="0" name=""/>
        <dsp:cNvSpPr/>
      </dsp:nvSpPr>
      <dsp:spPr>
        <a:xfrm>
          <a:off x="0" y="0"/>
          <a:ext cx="6477000" cy="193476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t" anchorCtr="0">
          <a:noAutofit/>
        </a:bodyPr>
        <a:lstStyle/>
        <a:p>
          <a:pPr lvl="0" algn="l" defTabSz="1155700">
            <a:lnSpc>
              <a:spcPct val="90000"/>
            </a:lnSpc>
            <a:spcBef>
              <a:spcPct val="0"/>
            </a:spcBef>
            <a:spcAft>
              <a:spcPct val="35000"/>
            </a:spcAft>
          </a:pPr>
          <a:r>
            <a:rPr lang="en-US" sz="2600" kern="1200" dirty="0" smtClean="0"/>
            <a:t>                    </a:t>
          </a:r>
          <a:r>
            <a:rPr lang="en-US" sz="2600" kern="1200" dirty="0" smtClean="0"/>
            <a:t>  Reach </a:t>
          </a:r>
          <a:endParaRPr lang="en-US" sz="2600" kern="1200" dirty="0"/>
        </a:p>
        <a:p>
          <a:pPr marL="228600" lvl="1" indent="-228600" algn="l" defTabSz="889000">
            <a:lnSpc>
              <a:spcPct val="90000"/>
            </a:lnSpc>
            <a:spcBef>
              <a:spcPct val="0"/>
            </a:spcBef>
            <a:spcAft>
              <a:spcPct val="15000"/>
            </a:spcAft>
            <a:buChar char="••"/>
          </a:pPr>
          <a:r>
            <a:rPr lang="en-US" sz="2000" kern="1200" dirty="0" smtClean="0"/>
            <a:t>                      </a:t>
          </a:r>
          <a:r>
            <a:rPr lang="en-US" sz="2000" kern="1200" dirty="0" smtClean="0"/>
            <a:t>    Routing </a:t>
          </a:r>
          <a:r>
            <a:rPr lang="en-US" sz="2000" kern="1200" dirty="0" smtClean="0"/>
            <a:t>Method</a:t>
          </a:r>
          <a:endParaRPr lang="en-US" sz="2000" kern="1200" dirty="0"/>
        </a:p>
        <a:p>
          <a:pPr marL="228600" lvl="1" indent="-228600" algn="l" defTabSz="889000">
            <a:lnSpc>
              <a:spcPct val="90000"/>
            </a:lnSpc>
            <a:spcBef>
              <a:spcPct val="0"/>
            </a:spcBef>
            <a:spcAft>
              <a:spcPct val="15000"/>
            </a:spcAft>
            <a:buChar char="••"/>
          </a:pPr>
          <a:r>
            <a:rPr lang="en-US" sz="2000" kern="1200" dirty="0" smtClean="0"/>
            <a:t>                             X=.2</a:t>
          </a:r>
          <a:endParaRPr lang="en-US" sz="2000" kern="1200" dirty="0"/>
        </a:p>
        <a:p>
          <a:pPr marL="228600" lvl="1" indent="-228600" algn="l" defTabSz="889000">
            <a:lnSpc>
              <a:spcPct val="90000"/>
            </a:lnSpc>
            <a:spcBef>
              <a:spcPct val="0"/>
            </a:spcBef>
            <a:spcAft>
              <a:spcPct val="15000"/>
            </a:spcAft>
            <a:buChar char="••"/>
          </a:pPr>
          <a:r>
            <a:rPr lang="en-US" sz="2000" kern="1200" dirty="0" smtClean="0"/>
            <a:t>                             K=L/C (C=1ft/s)                            		Loss - Gain Method</a:t>
          </a:r>
          <a:endParaRPr lang="en-US" sz="2000" kern="1200" dirty="0"/>
        </a:p>
      </dsp:txBody>
      <dsp:txXfrm>
        <a:off x="1488876" y="0"/>
        <a:ext cx="4988123" cy="1934765"/>
      </dsp:txXfrm>
    </dsp:sp>
    <dsp:sp modelId="{1D685441-389E-4A91-8D2F-D6E00E84B851}">
      <dsp:nvSpPr>
        <dsp:cNvPr id="0" name=""/>
        <dsp:cNvSpPr/>
      </dsp:nvSpPr>
      <dsp:spPr>
        <a:xfrm>
          <a:off x="23088" y="404807"/>
          <a:ext cx="3196606" cy="1042993"/>
        </a:xfrm>
        <a:prstGeom prst="roundRect">
          <a:avLst>
            <a:gd name="adj" fmla="val 10000"/>
          </a:avLst>
        </a:prstGeom>
        <a:blipFill rotWithShape="0">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6098151-99B8-40D6-B360-32868FFA1D8E}">
      <dsp:nvSpPr>
        <dsp:cNvPr id="0" name=""/>
        <dsp:cNvSpPr/>
      </dsp:nvSpPr>
      <dsp:spPr>
        <a:xfrm>
          <a:off x="0" y="2129234"/>
          <a:ext cx="6477000" cy="193476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t" anchorCtr="0">
          <a:noAutofit/>
        </a:bodyPr>
        <a:lstStyle/>
        <a:p>
          <a:pPr lvl="0" algn="l" defTabSz="1155700">
            <a:lnSpc>
              <a:spcPct val="90000"/>
            </a:lnSpc>
            <a:spcBef>
              <a:spcPct val="0"/>
            </a:spcBef>
            <a:spcAft>
              <a:spcPct val="35000"/>
            </a:spcAft>
          </a:pPr>
          <a:r>
            <a:rPr lang="en-US" sz="2600" kern="1200" dirty="0" smtClean="0"/>
            <a:t>                      </a:t>
          </a:r>
          <a:r>
            <a:rPr lang="en-US" sz="2600" kern="1200" dirty="0" err="1" smtClean="0"/>
            <a:t>Subbasin</a:t>
          </a:r>
          <a:endParaRPr lang="en-US" sz="2600" kern="1200" dirty="0" smtClean="0"/>
        </a:p>
        <a:p>
          <a:pPr marL="228600" lvl="1" indent="-228600" algn="l" defTabSz="889000">
            <a:lnSpc>
              <a:spcPct val="90000"/>
            </a:lnSpc>
            <a:spcBef>
              <a:spcPct val="0"/>
            </a:spcBef>
            <a:spcAft>
              <a:spcPct val="15000"/>
            </a:spcAft>
            <a:buChar char="••"/>
          </a:pPr>
          <a:r>
            <a:rPr lang="en-US" sz="2000" kern="1200" dirty="0" smtClean="0"/>
            <a:t>                     </a:t>
          </a:r>
          <a:r>
            <a:rPr lang="en-US" sz="2000" kern="1200" dirty="0" smtClean="0"/>
            <a:t>    Transform Method (CN=60)</a:t>
          </a:r>
          <a:endParaRPr lang="en-US" sz="2000" kern="1200" dirty="0"/>
        </a:p>
        <a:p>
          <a:pPr marL="228600" lvl="1" indent="-228600" algn="l" defTabSz="889000">
            <a:lnSpc>
              <a:spcPct val="90000"/>
            </a:lnSpc>
            <a:spcBef>
              <a:spcPct val="0"/>
            </a:spcBef>
            <a:spcAft>
              <a:spcPct val="15000"/>
            </a:spcAft>
            <a:buChar char="••"/>
          </a:pPr>
          <a:r>
            <a:rPr lang="en-US" sz="2000" kern="1200" dirty="0" smtClean="0"/>
            <a:t>                      </a:t>
          </a:r>
          <a:r>
            <a:rPr lang="en-US" sz="2000" kern="1200" dirty="0" smtClean="0"/>
            <a:t>   Loss Method  (lag time          		calculated  by HEC-Geo HMS)</a:t>
          </a:r>
          <a:endParaRPr lang="en-US" sz="2000" kern="1200" dirty="0"/>
        </a:p>
        <a:p>
          <a:pPr marL="228600" lvl="1" indent="-228600" algn="l" defTabSz="889000">
            <a:lnSpc>
              <a:spcPct val="90000"/>
            </a:lnSpc>
            <a:spcBef>
              <a:spcPct val="0"/>
            </a:spcBef>
            <a:spcAft>
              <a:spcPct val="15000"/>
            </a:spcAft>
            <a:buChar char="••"/>
          </a:pPr>
          <a:r>
            <a:rPr lang="en-US" sz="2000" kern="1200" dirty="0" smtClean="0"/>
            <a:t>                         </a:t>
          </a:r>
          <a:r>
            <a:rPr lang="en-US" sz="2000" kern="1200" dirty="0" err="1" smtClean="0"/>
            <a:t>Baseflow</a:t>
          </a:r>
          <a:r>
            <a:rPr lang="en-US" sz="2000" kern="1200" dirty="0" smtClean="0"/>
            <a:t> </a:t>
          </a:r>
          <a:r>
            <a:rPr lang="en-US" sz="2000" kern="1200" dirty="0" smtClean="0"/>
            <a:t>Method</a:t>
          </a:r>
          <a:endParaRPr lang="en-US" sz="2000" kern="1200" dirty="0"/>
        </a:p>
      </dsp:txBody>
      <dsp:txXfrm>
        <a:off x="1488876" y="2129234"/>
        <a:ext cx="4988123" cy="1934765"/>
      </dsp:txXfrm>
    </dsp:sp>
    <dsp:sp modelId="{EA26CD6C-06D9-4750-9888-6CE3189D1F90}">
      <dsp:nvSpPr>
        <dsp:cNvPr id="0" name=""/>
        <dsp:cNvSpPr/>
      </dsp:nvSpPr>
      <dsp:spPr>
        <a:xfrm>
          <a:off x="4" y="2514607"/>
          <a:ext cx="2944781" cy="1347773"/>
        </a:xfrm>
        <a:prstGeom prst="roundRect">
          <a:avLst>
            <a:gd name="adj" fmla="val 10000"/>
          </a:avLst>
        </a:prstGeom>
        <a:blipFill rotWithShape="0">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4">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A397EE5-8828-4378-A8B5-7B40FD0081A4}" type="datetimeFigureOut">
              <a:rPr lang="en-US" smtClean="0"/>
              <a:pPr/>
              <a:t>4/29/2010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386DDDA-D8DF-4CC2-88B7-D7A717921901}"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5386DDDA-D8DF-4CC2-88B7-D7A717921901}" type="slidenum">
              <a:rPr lang="en-US" smtClean="0"/>
              <a:pPr/>
              <a:t>5</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Lag time=</a:t>
            </a:r>
            <a:r>
              <a:rPr lang="en-US" baseline="0" dirty="0" smtClean="0"/>
              <a:t> 60% of time of concentration</a:t>
            </a:r>
            <a:endParaRPr lang="en-US" dirty="0"/>
          </a:p>
        </p:txBody>
      </p:sp>
      <p:sp>
        <p:nvSpPr>
          <p:cNvPr id="4" name="Slide Number Placeholder 3"/>
          <p:cNvSpPr>
            <a:spLocks noGrp="1"/>
          </p:cNvSpPr>
          <p:nvPr>
            <p:ph type="sldNum" sz="quarter" idx="10"/>
          </p:nvPr>
        </p:nvSpPr>
        <p:spPr/>
        <p:txBody>
          <a:bodyPr/>
          <a:lstStyle/>
          <a:p>
            <a:fld id="{5386DDDA-D8DF-4CC2-88B7-D7A717921901}" type="slidenum">
              <a:rPr lang="en-US" smtClean="0"/>
              <a:pPr/>
              <a:t>8</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SCS hypothetical storm method implements the four synthetic rainfall distributions developed by the Natural Resources Conservation Service (NRCS) from observed precipitation events. The four distributions correspond to different geographic regions.</a:t>
            </a:r>
            <a:endParaRPr lang="en-US" dirty="0"/>
          </a:p>
        </p:txBody>
      </p:sp>
      <p:sp>
        <p:nvSpPr>
          <p:cNvPr id="4" name="Slide Number Placeholder 3"/>
          <p:cNvSpPr>
            <a:spLocks noGrp="1"/>
          </p:cNvSpPr>
          <p:nvPr>
            <p:ph type="sldNum" sz="quarter" idx="10"/>
          </p:nvPr>
        </p:nvSpPr>
        <p:spPr/>
        <p:txBody>
          <a:bodyPr/>
          <a:lstStyle/>
          <a:p>
            <a:fld id="{5386DDDA-D8DF-4CC2-88B7-D7A717921901}" type="slidenum">
              <a:rPr lang="en-US" smtClean="0"/>
              <a:pPr/>
              <a:t>9</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386DDDA-D8DF-4CC2-88B7-D7A717921901}" type="slidenum">
              <a:rPr lang="en-US" smtClean="0"/>
              <a:pPr/>
              <a:t>11</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386DDDA-D8DF-4CC2-88B7-D7A717921901}" type="slidenum">
              <a:rPr lang="en-US" smtClean="0"/>
              <a:pPr/>
              <a:t>13</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0C344ACF-58B9-42B1-9A3E-4ECB52611BD5}" type="datetimeFigureOut">
              <a:rPr lang="en-US" smtClean="0"/>
              <a:pPr/>
              <a:t>4/29/2010</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9DB102C2-DE4B-4413-A7C7-457369146C61}"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C344ACF-58B9-42B1-9A3E-4ECB52611BD5}" type="datetimeFigureOut">
              <a:rPr lang="en-US" smtClean="0"/>
              <a:pPr/>
              <a:t>4/29/2010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B102C2-DE4B-4413-A7C7-457369146C61}"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C344ACF-58B9-42B1-9A3E-4ECB52611BD5}" type="datetimeFigureOut">
              <a:rPr lang="en-US" smtClean="0"/>
              <a:pPr/>
              <a:t>4/29/2010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B102C2-DE4B-4413-A7C7-457369146C61}"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C344ACF-58B9-42B1-9A3E-4ECB52611BD5}" type="datetimeFigureOut">
              <a:rPr lang="en-US" smtClean="0"/>
              <a:pPr/>
              <a:t>4/29/2010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B102C2-DE4B-4413-A7C7-457369146C61}"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0C344ACF-58B9-42B1-9A3E-4ECB52611BD5}" type="datetimeFigureOut">
              <a:rPr lang="en-US" smtClean="0"/>
              <a:pPr/>
              <a:t>4/29/2010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B102C2-DE4B-4413-A7C7-457369146C61}"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0C344ACF-58B9-42B1-9A3E-4ECB52611BD5}" type="datetimeFigureOut">
              <a:rPr lang="en-US" smtClean="0"/>
              <a:pPr/>
              <a:t>4/29/2010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B102C2-DE4B-4413-A7C7-457369146C61}"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0C344ACF-58B9-42B1-9A3E-4ECB52611BD5}" type="datetimeFigureOut">
              <a:rPr lang="en-US" smtClean="0"/>
              <a:pPr/>
              <a:t>4/29/2010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DB102C2-DE4B-4413-A7C7-457369146C61}"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0C344ACF-58B9-42B1-9A3E-4ECB52611BD5}" type="datetimeFigureOut">
              <a:rPr lang="en-US" smtClean="0"/>
              <a:pPr/>
              <a:t>4/29/2010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DB102C2-DE4B-4413-A7C7-457369146C61}"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C344ACF-58B9-42B1-9A3E-4ECB52611BD5}" type="datetimeFigureOut">
              <a:rPr lang="en-US" smtClean="0"/>
              <a:pPr/>
              <a:t>4/29/2010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DB102C2-DE4B-4413-A7C7-457369146C61}"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0C344ACF-58B9-42B1-9A3E-4ECB52611BD5}" type="datetimeFigureOut">
              <a:rPr lang="en-US" smtClean="0"/>
              <a:pPr/>
              <a:t>4/29/2010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B102C2-DE4B-4413-A7C7-457369146C61}"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0C344ACF-58B9-42B1-9A3E-4ECB52611BD5}" type="datetimeFigureOut">
              <a:rPr lang="en-US" smtClean="0"/>
              <a:pPr/>
              <a:t>4/29/2010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9DB102C2-DE4B-4413-A7C7-457369146C61}"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0C344ACF-58B9-42B1-9A3E-4ECB52611BD5}" type="datetimeFigureOut">
              <a:rPr lang="en-US" smtClean="0"/>
              <a:pPr/>
              <a:t>4/29/2010</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9DB102C2-DE4B-4413-A7C7-457369146C61}"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8.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diagramQuickStyle" Target="../diagrams/quickStyle2.xml"/><Relationship Id="rId3" Type="http://schemas.openxmlformats.org/officeDocument/2006/relationships/diagramLayout" Target="../diagrams/layout1.xml"/><Relationship Id="rId7" Type="http://schemas.openxmlformats.org/officeDocument/2006/relationships/diagramLayout" Target="../diagrams/layout2.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openxmlformats.org/officeDocument/2006/relationships/diagramData" Target="../diagrams/data2.xml"/><Relationship Id="rId11" Type="http://schemas.microsoft.com/office/2007/relationships/diagramDrawing" Target="../diagrams/drawing2.xml"/><Relationship Id="rId5" Type="http://schemas.openxmlformats.org/officeDocument/2006/relationships/diagramColors" Target="../diagrams/colors1.xml"/><Relationship Id="rId10" Type="http://schemas.microsoft.com/office/2007/relationships/diagramDrawing" Target="../diagrams/drawing1.xml"/><Relationship Id="rId4" Type="http://schemas.openxmlformats.org/officeDocument/2006/relationships/diagramQuickStyle" Target="../diagrams/quickStyle1.xml"/><Relationship Id="rId9" Type="http://schemas.openxmlformats.org/officeDocument/2006/relationships/diagramColors" Target="../diagrams/colors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3600" dirty="0" smtClean="0"/>
              <a:t>Surface Runoff Model </a:t>
            </a:r>
            <a:r>
              <a:rPr lang="en-US" sz="3600" dirty="0" smtClean="0"/>
              <a:t>for</a:t>
            </a:r>
            <a:r>
              <a:rPr lang="en-US" sz="3600" dirty="0" smtClean="0"/>
              <a:t> </a:t>
            </a:r>
            <a:r>
              <a:rPr lang="en-US" sz="3600" dirty="0" smtClean="0"/>
              <a:t>Navajo Reservoir </a:t>
            </a:r>
            <a:r>
              <a:rPr lang="en-US" dirty="0" smtClean="0"/>
              <a:t/>
            </a:r>
            <a:br>
              <a:rPr lang="en-US" dirty="0" smtClean="0"/>
            </a:br>
            <a:r>
              <a:rPr lang="en-US" sz="2000" dirty="0" err="1" smtClean="0"/>
              <a:t>Solaleh</a:t>
            </a:r>
            <a:r>
              <a:rPr lang="en-US" sz="2000" dirty="0" smtClean="0"/>
              <a:t> Khezri</a:t>
            </a:r>
            <a:br>
              <a:rPr lang="en-US" sz="2000" dirty="0" smtClean="0"/>
            </a:br>
            <a:r>
              <a:rPr lang="en-US" sz="2000" dirty="0" smtClean="0"/>
              <a:t>Spring 2010</a:t>
            </a:r>
            <a:endParaRPr lang="en-US" sz="2000" dirty="0"/>
          </a:p>
        </p:txBody>
      </p:sp>
      <p:pic>
        <p:nvPicPr>
          <p:cNvPr id="1028" name="Picture 4"/>
          <p:cNvPicPr>
            <a:picLocks noGrp="1" noChangeAspect="1" noChangeArrowheads="1"/>
          </p:cNvPicPr>
          <p:nvPr>
            <p:ph idx="1"/>
          </p:nvPr>
        </p:nvPicPr>
        <p:blipFill>
          <a:blip r:embed="rId2" cstate="print"/>
          <a:srcRect/>
          <a:stretch>
            <a:fillRect/>
          </a:stretch>
        </p:blipFill>
        <p:spPr bwMode="auto">
          <a:xfrm>
            <a:off x="1219201" y="1973480"/>
            <a:ext cx="6324600" cy="4583299"/>
          </a:xfrm>
          <a:prstGeom prst="rect">
            <a:avLst/>
          </a:prstGeom>
          <a:noFill/>
          <a:ln w="9525">
            <a:no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Running HEC-HMS</a:t>
            </a:r>
            <a:br>
              <a:rPr lang="en-US" dirty="0" smtClean="0"/>
            </a:br>
            <a:endParaRPr lang="en-US" dirty="0"/>
          </a:p>
        </p:txBody>
      </p:sp>
      <p:pic>
        <p:nvPicPr>
          <p:cNvPr id="3074" name="Picture 2"/>
          <p:cNvPicPr>
            <a:picLocks noGrp="1" noChangeAspect="1" noChangeArrowheads="1"/>
          </p:cNvPicPr>
          <p:nvPr>
            <p:ph idx="1"/>
          </p:nvPr>
        </p:nvPicPr>
        <p:blipFill>
          <a:blip r:embed="rId2" cstate="print"/>
          <a:srcRect b="4034"/>
          <a:stretch>
            <a:fillRect/>
          </a:stretch>
        </p:blipFill>
        <p:spPr bwMode="auto">
          <a:xfrm>
            <a:off x="1219200" y="1219201"/>
            <a:ext cx="6677794" cy="512674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591312"/>
          </a:xfrm>
        </p:spPr>
        <p:txBody>
          <a:bodyPr>
            <a:normAutofit fontScale="90000"/>
          </a:bodyPr>
          <a:lstStyle/>
          <a:p>
            <a:pPr algn="ctr"/>
            <a:r>
              <a:rPr lang="en-US" dirty="0" smtClean="0"/>
              <a:t>Global Summery Results</a:t>
            </a:r>
            <a:endParaRPr lang="en-US" dirty="0"/>
          </a:p>
        </p:txBody>
      </p:sp>
      <p:pic>
        <p:nvPicPr>
          <p:cNvPr id="2053" name="Picture 5"/>
          <p:cNvPicPr>
            <a:picLocks noGrp="1" noChangeAspect="1" noChangeArrowheads="1"/>
          </p:cNvPicPr>
          <p:nvPr>
            <p:ph idx="1"/>
          </p:nvPr>
        </p:nvPicPr>
        <p:blipFill>
          <a:blip r:embed="rId3" cstate="print"/>
          <a:srcRect l="24747" t="7734" r="22665" b="25507"/>
          <a:stretch>
            <a:fillRect/>
          </a:stretch>
        </p:blipFill>
        <p:spPr bwMode="auto">
          <a:xfrm>
            <a:off x="3124200" y="1371600"/>
            <a:ext cx="5402145" cy="5486400"/>
          </a:xfrm>
          <a:prstGeom prst="rect">
            <a:avLst/>
          </a:prstGeom>
          <a:noFill/>
          <a:ln w="9525">
            <a:noFill/>
            <a:miter lim="800000"/>
            <a:headEnd/>
            <a:tailEnd/>
          </a:ln>
        </p:spPr>
      </p:pic>
      <p:pic>
        <p:nvPicPr>
          <p:cNvPr id="4" name="Picture 5"/>
          <p:cNvPicPr>
            <a:picLocks noChangeAspect="1" noChangeArrowheads="1"/>
          </p:cNvPicPr>
          <p:nvPr/>
        </p:nvPicPr>
        <p:blipFill>
          <a:blip r:embed="rId3" cstate="print"/>
          <a:srcRect l="1665" t="7635" r="86992" b="70453"/>
          <a:stretch>
            <a:fillRect/>
          </a:stretch>
        </p:blipFill>
        <p:spPr bwMode="auto">
          <a:xfrm>
            <a:off x="1447800" y="1371600"/>
            <a:ext cx="1447800" cy="2237509"/>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2"/>
          <a:srcRect l="30000" t="10000" r="31250" b="22000"/>
          <a:stretch>
            <a:fillRect/>
          </a:stretch>
        </p:blipFill>
        <p:spPr bwMode="auto">
          <a:xfrm>
            <a:off x="304800" y="1143000"/>
            <a:ext cx="4724400" cy="5181600"/>
          </a:xfrm>
          <a:prstGeom prst="rect">
            <a:avLst/>
          </a:prstGeom>
          <a:noFill/>
          <a:ln w="9525">
            <a:noFill/>
            <a:miter lim="800000"/>
            <a:headEnd/>
            <a:tailEnd/>
          </a:ln>
          <a:effectLst/>
        </p:spPr>
      </p:pic>
      <p:pic>
        <p:nvPicPr>
          <p:cNvPr id="1027" name="Picture 3"/>
          <p:cNvPicPr>
            <a:picLocks noChangeAspect="1" noChangeArrowheads="1"/>
          </p:cNvPicPr>
          <p:nvPr/>
        </p:nvPicPr>
        <p:blipFill>
          <a:blip r:embed="rId3"/>
          <a:srcRect l="30000" t="10000" r="31875" b="58000"/>
          <a:stretch>
            <a:fillRect/>
          </a:stretch>
        </p:blipFill>
        <p:spPr bwMode="auto">
          <a:xfrm>
            <a:off x="0" y="4114800"/>
            <a:ext cx="4648200" cy="2438400"/>
          </a:xfrm>
          <a:prstGeom prst="rect">
            <a:avLst/>
          </a:prstGeom>
          <a:noFill/>
          <a:ln w="9525">
            <a:noFill/>
            <a:miter lim="800000"/>
            <a:headEnd/>
            <a:tailEnd/>
          </a:ln>
          <a:effectLst/>
        </p:spPr>
      </p:pic>
      <p:sp>
        <p:nvSpPr>
          <p:cNvPr id="2" name="Title 1"/>
          <p:cNvSpPr>
            <a:spLocks noGrp="1"/>
          </p:cNvSpPr>
          <p:nvPr>
            <p:ph type="title"/>
          </p:nvPr>
        </p:nvSpPr>
        <p:spPr/>
        <p:txBody>
          <a:bodyPr>
            <a:normAutofit fontScale="90000"/>
          </a:bodyPr>
          <a:lstStyle/>
          <a:p>
            <a:pPr algn="ctr"/>
            <a:r>
              <a:rPr lang="en-US" dirty="0" smtClean="0"/>
              <a:t>Result for an Element</a:t>
            </a:r>
            <a:br>
              <a:rPr lang="en-US" dirty="0" smtClean="0"/>
            </a:br>
            <a:endParaRPr lang="en-US" dirty="0"/>
          </a:p>
        </p:txBody>
      </p:sp>
      <p:pic>
        <p:nvPicPr>
          <p:cNvPr id="1026" name="Picture 2"/>
          <p:cNvPicPr>
            <a:picLocks noGrp="1" noChangeAspect="1" noChangeArrowheads="1"/>
          </p:cNvPicPr>
          <p:nvPr>
            <p:ph idx="1"/>
          </p:nvPr>
        </p:nvPicPr>
        <p:blipFill>
          <a:blip r:embed="rId4"/>
          <a:srcRect l="30470" t="9729" r="90" b="6944"/>
          <a:stretch>
            <a:fillRect/>
          </a:stretch>
        </p:blipFill>
        <p:spPr bwMode="auto">
          <a:xfrm>
            <a:off x="4267200" y="1371600"/>
            <a:ext cx="4876800" cy="3657600"/>
          </a:xfrm>
          <a:prstGeom prst="rect">
            <a:avLst/>
          </a:prstGeom>
          <a:noFill/>
          <a:ln w="9525">
            <a:noFill/>
            <a:miter lim="800000"/>
            <a:headEnd/>
            <a:tailEnd/>
          </a:ln>
          <a:effec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val 9"/>
          <p:cNvSpPr/>
          <p:nvPr/>
        </p:nvSpPr>
        <p:spPr>
          <a:xfrm>
            <a:off x="4419600" y="3657600"/>
            <a:ext cx="3810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704088"/>
            <a:ext cx="8229600" cy="591312"/>
          </a:xfrm>
        </p:spPr>
        <p:txBody>
          <a:bodyPr>
            <a:normAutofit fontScale="90000"/>
          </a:bodyPr>
          <a:lstStyle/>
          <a:p>
            <a:pPr algn="ctr"/>
            <a:r>
              <a:rPr lang="en-US" dirty="0" err="1" smtClean="0"/>
              <a:t>Subbasin</a:t>
            </a:r>
            <a:r>
              <a:rPr lang="en-US" dirty="0" smtClean="0"/>
              <a:t> Outflow</a:t>
            </a:r>
            <a:endParaRPr lang="en-US" dirty="0"/>
          </a:p>
        </p:txBody>
      </p:sp>
      <p:pic>
        <p:nvPicPr>
          <p:cNvPr id="1026" name="Picture 2"/>
          <p:cNvPicPr>
            <a:picLocks noGrp="1" noChangeAspect="1" noChangeArrowheads="1"/>
          </p:cNvPicPr>
          <p:nvPr>
            <p:ph idx="1"/>
          </p:nvPr>
        </p:nvPicPr>
        <p:blipFill>
          <a:blip r:embed="rId3" cstate="print"/>
          <a:stretch>
            <a:fillRect/>
          </a:stretch>
        </p:blipFill>
        <p:spPr bwMode="auto">
          <a:xfrm>
            <a:off x="2971800" y="1676400"/>
            <a:ext cx="5486796" cy="4389437"/>
          </a:xfrm>
          <a:prstGeom prst="rect">
            <a:avLst/>
          </a:prstGeom>
          <a:noFill/>
          <a:ln w="9525">
            <a:noFill/>
            <a:miter lim="800000"/>
            <a:headEnd/>
            <a:tailEnd/>
          </a:ln>
        </p:spPr>
      </p:pic>
      <p:pic>
        <p:nvPicPr>
          <p:cNvPr id="6" name="Picture 3"/>
          <p:cNvPicPr>
            <a:picLocks noChangeAspect="1" noChangeArrowheads="1"/>
          </p:cNvPicPr>
          <p:nvPr/>
        </p:nvPicPr>
        <p:blipFill>
          <a:blip r:embed="rId4" cstate="print"/>
          <a:srcRect l="25277" t="37040" r="1512" b="15220"/>
          <a:stretch>
            <a:fillRect/>
          </a:stretch>
        </p:blipFill>
        <p:spPr bwMode="auto">
          <a:xfrm>
            <a:off x="457200" y="1219200"/>
            <a:ext cx="4267200" cy="2226062"/>
          </a:xfrm>
          <a:prstGeom prst="rect">
            <a:avLst/>
          </a:prstGeom>
          <a:noFill/>
          <a:ln w="9525">
            <a:noFill/>
            <a:miter lim="800000"/>
            <a:headEnd/>
            <a:tailEnd/>
          </a:ln>
        </p:spPr>
      </p:pic>
      <p:pic>
        <p:nvPicPr>
          <p:cNvPr id="7" name="Picture 4"/>
          <p:cNvPicPr>
            <a:picLocks noChangeAspect="1" noChangeArrowheads="1"/>
          </p:cNvPicPr>
          <p:nvPr/>
        </p:nvPicPr>
        <p:blipFill>
          <a:blip r:embed="rId5" cstate="print"/>
          <a:srcRect l="25287" t="35356" r="1512" b="14135"/>
          <a:stretch>
            <a:fillRect/>
          </a:stretch>
        </p:blipFill>
        <p:spPr bwMode="auto">
          <a:xfrm>
            <a:off x="0" y="3581400"/>
            <a:ext cx="4417391" cy="2438400"/>
          </a:xfrm>
          <a:prstGeom prst="rect">
            <a:avLst/>
          </a:prstGeom>
          <a:noFill/>
          <a:ln w="9525">
            <a:noFill/>
            <a:miter lim="800000"/>
            <a:headEnd/>
            <a:tailEnd/>
          </a:ln>
        </p:spPr>
      </p:pic>
      <p:sp>
        <p:nvSpPr>
          <p:cNvPr id="8" name="Rectangle 7"/>
          <p:cNvSpPr/>
          <p:nvPr/>
        </p:nvSpPr>
        <p:spPr>
          <a:xfrm>
            <a:off x="1371600" y="1295400"/>
            <a:ext cx="12954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Lag Time: 442 min</a:t>
            </a:r>
            <a:endParaRPr lang="en-US" dirty="0"/>
          </a:p>
        </p:txBody>
      </p:sp>
      <p:sp>
        <p:nvSpPr>
          <p:cNvPr id="14" name="Rectangle 13"/>
          <p:cNvSpPr/>
          <p:nvPr/>
        </p:nvSpPr>
        <p:spPr>
          <a:xfrm>
            <a:off x="1295400" y="3886200"/>
            <a:ext cx="12192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Lag Time:</a:t>
            </a:r>
          </a:p>
          <a:p>
            <a:pPr algn="ctr"/>
            <a:r>
              <a:rPr lang="en-US" dirty="0" smtClean="0"/>
              <a:t>740 min</a:t>
            </a:r>
            <a:endParaRPr lang="en-US" dirty="0"/>
          </a:p>
        </p:txBody>
      </p:sp>
      <p:sp>
        <p:nvSpPr>
          <p:cNvPr id="15" name="Oval 14"/>
          <p:cNvSpPr/>
          <p:nvPr/>
        </p:nvSpPr>
        <p:spPr>
          <a:xfrm>
            <a:off x="5334000" y="2209800"/>
            <a:ext cx="381000" cy="152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4800600" y="3124200"/>
            <a:ext cx="381000" cy="152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Arrow Connector 15"/>
          <p:cNvCxnSpPr>
            <a:stCxn id="15" idx="2"/>
          </p:cNvCxnSpPr>
          <p:nvPr/>
        </p:nvCxnSpPr>
        <p:spPr>
          <a:xfrm rot="10800000">
            <a:off x="4495800" y="2057400"/>
            <a:ext cx="838200" cy="228600"/>
          </a:xfrm>
          <a:prstGeom prst="straightConnector1">
            <a:avLst/>
          </a:prstGeom>
          <a:ln w="444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stCxn id="12" idx="3"/>
          </p:cNvCxnSpPr>
          <p:nvPr/>
        </p:nvCxnSpPr>
        <p:spPr>
          <a:xfrm rot="5400000">
            <a:off x="3941039" y="3351843"/>
            <a:ext cx="1012918" cy="817796"/>
          </a:xfrm>
          <a:prstGeom prst="straightConnector1">
            <a:avLst/>
          </a:prstGeom>
          <a:ln w="444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Future Work</a:t>
            </a:r>
            <a:endParaRPr lang="en-US" dirty="0"/>
          </a:p>
        </p:txBody>
      </p:sp>
      <p:sp>
        <p:nvSpPr>
          <p:cNvPr id="3" name="Content Placeholder 2"/>
          <p:cNvSpPr>
            <a:spLocks noGrp="1"/>
          </p:cNvSpPr>
          <p:nvPr>
            <p:ph idx="1"/>
          </p:nvPr>
        </p:nvSpPr>
        <p:spPr/>
        <p:txBody>
          <a:bodyPr/>
          <a:lstStyle/>
          <a:p>
            <a:r>
              <a:rPr lang="en-US" dirty="0" smtClean="0"/>
              <a:t>Run the model for a specific precipitation event </a:t>
            </a:r>
          </a:p>
          <a:p>
            <a:r>
              <a:rPr lang="en-US" dirty="0" smtClean="0"/>
              <a:t>Compare the outflow with the observed </a:t>
            </a:r>
            <a:r>
              <a:rPr lang="en-US" dirty="0" err="1" smtClean="0"/>
              <a:t>streamflow</a:t>
            </a:r>
            <a:endParaRPr lang="en-US" dirty="0" smtClean="0"/>
          </a:p>
          <a:p>
            <a:r>
              <a:rPr lang="en-US" dirty="0" smtClean="0"/>
              <a:t>Write a Report</a:t>
            </a:r>
            <a:endParaRPr lang="en-US" dirty="0" smtClean="0"/>
          </a:p>
          <a:p>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l="35714" t="22857" r="40952" b="13905"/>
          <a:stretch>
            <a:fillRect/>
          </a:stretch>
        </p:blipFill>
        <p:spPr bwMode="auto">
          <a:xfrm>
            <a:off x="5867401" y="914400"/>
            <a:ext cx="3276599" cy="5550158"/>
          </a:xfrm>
          <a:prstGeom prst="rect">
            <a:avLst/>
          </a:prstGeom>
          <a:noFill/>
          <a:ln w="9525">
            <a:noFill/>
            <a:miter lim="800000"/>
            <a:headEnd/>
            <a:tailEnd/>
          </a:ln>
        </p:spPr>
      </p:pic>
      <p:pic>
        <p:nvPicPr>
          <p:cNvPr id="2051" name="Picture 3"/>
          <p:cNvPicPr>
            <a:picLocks noChangeAspect="1" noChangeArrowheads="1"/>
          </p:cNvPicPr>
          <p:nvPr/>
        </p:nvPicPr>
        <p:blipFill>
          <a:blip r:embed="rId3" cstate="print"/>
          <a:srcRect l="35238" t="19810" r="28571" b="22286"/>
          <a:stretch>
            <a:fillRect/>
          </a:stretch>
        </p:blipFill>
        <p:spPr bwMode="auto">
          <a:xfrm>
            <a:off x="1981200" y="1219200"/>
            <a:ext cx="3733800" cy="3733800"/>
          </a:xfrm>
          <a:prstGeom prst="rect">
            <a:avLst/>
          </a:prstGeom>
          <a:noFill/>
          <a:ln w="9525">
            <a:noFill/>
            <a:miter lim="800000"/>
            <a:headEnd/>
            <a:tailEnd/>
          </a:ln>
        </p:spPr>
      </p:pic>
      <p:pic>
        <p:nvPicPr>
          <p:cNvPr id="1026" name="Picture 2"/>
          <p:cNvPicPr>
            <a:picLocks noChangeAspect="1" noChangeArrowheads="1"/>
          </p:cNvPicPr>
          <p:nvPr/>
        </p:nvPicPr>
        <p:blipFill>
          <a:blip r:embed="rId4" cstate="print"/>
          <a:srcRect l="26250" t="32813" r="58750" b="19531"/>
          <a:stretch>
            <a:fillRect/>
          </a:stretch>
        </p:blipFill>
        <p:spPr bwMode="auto">
          <a:xfrm>
            <a:off x="8724900" y="3429000"/>
            <a:ext cx="419100" cy="3429000"/>
          </a:xfrm>
          <a:prstGeom prst="rect">
            <a:avLst/>
          </a:prstGeom>
          <a:noFill/>
          <a:ln w="9525">
            <a:noFill/>
            <a:miter lim="800000"/>
            <a:headEnd/>
            <a:tailEnd/>
          </a:ln>
        </p:spPr>
      </p:pic>
      <p:sp>
        <p:nvSpPr>
          <p:cNvPr id="5" name="Title 4"/>
          <p:cNvSpPr>
            <a:spLocks noGrp="1"/>
          </p:cNvSpPr>
          <p:nvPr>
            <p:ph type="title"/>
          </p:nvPr>
        </p:nvSpPr>
        <p:spPr>
          <a:xfrm>
            <a:off x="2590800" y="381000"/>
            <a:ext cx="3048000" cy="793750"/>
          </a:xfrm>
        </p:spPr>
        <p:txBody>
          <a:bodyPr>
            <a:normAutofit/>
          </a:bodyPr>
          <a:lstStyle/>
          <a:p>
            <a:pPr algn="ctr"/>
            <a:r>
              <a:rPr lang="en-US" sz="3200" dirty="0" smtClean="0"/>
              <a:t>Navajo Reservoir</a:t>
            </a:r>
            <a:endParaRPr lang="en-US" sz="3200" dirty="0"/>
          </a:p>
        </p:txBody>
      </p:sp>
      <p:sp>
        <p:nvSpPr>
          <p:cNvPr id="7" name="Text Placeholder 6"/>
          <p:cNvSpPr>
            <a:spLocks noGrp="1"/>
          </p:cNvSpPr>
          <p:nvPr>
            <p:ph type="body" idx="2"/>
          </p:nvPr>
        </p:nvSpPr>
        <p:spPr>
          <a:xfrm>
            <a:off x="457200" y="1435100"/>
            <a:ext cx="5181600" cy="4691063"/>
          </a:xfrm>
        </p:spPr>
        <p:txBody>
          <a:bodyPr>
            <a:normAutofit lnSpcReduction="10000"/>
          </a:body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sz="2000" dirty="0" smtClean="0"/>
          </a:p>
          <a:p>
            <a:endParaRPr lang="en-US" sz="2000" dirty="0" smtClean="0"/>
          </a:p>
          <a:p>
            <a:r>
              <a:rPr lang="en-US" sz="2000" dirty="0" smtClean="0"/>
              <a:t>  </a:t>
            </a:r>
          </a:p>
          <a:p>
            <a:pPr>
              <a:buFont typeface="Arial" pitchFamily="34" charset="0"/>
              <a:buChar char="•"/>
            </a:pPr>
            <a:r>
              <a:rPr lang="en-US" sz="2000" dirty="0" smtClean="0"/>
              <a:t>  Drainage Area : 3190 Sq mi</a:t>
            </a:r>
          </a:p>
          <a:p>
            <a:pPr>
              <a:buFont typeface="Arial" pitchFamily="34" charset="0"/>
              <a:buChar char="•"/>
            </a:pPr>
            <a:r>
              <a:rPr lang="en-US" sz="2000" dirty="0" smtClean="0"/>
              <a:t>  Located on San Juan River</a:t>
            </a:r>
          </a:p>
          <a:p>
            <a:pPr>
              <a:buFont typeface="Arial" pitchFamily="34" charset="0"/>
              <a:buChar char="•"/>
            </a:pPr>
            <a:r>
              <a:rPr lang="en-US" sz="2000" dirty="0" smtClean="0"/>
              <a:t>  Dam Construction  was completed in  1962.</a:t>
            </a:r>
            <a:endParaRPr lang="en-US" sz="2000" dirty="0"/>
          </a:p>
        </p:txBody>
      </p:sp>
      <p:cxnSp>
        <p:nvCxnSpPr>
          <p:cNvPr id="9" name="Straight Arrow Connector 8"/>
          <p:cNvCxnSpPr/>
          <p:nvPr/>
        </p:nvCxnSpPr>
        <p:spPr>
          <a:xfrm rot="10800000">
            <a:off x="5486400" y="2743200"/>
            <a:ext cx="1219200" cy="457200"/>
          </a:xfrm>
          <a:prstGeom prst="straightConnector1">
            <a:avLst/>
          </a:prstGeom>
          <a:ln w="444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HEC-HMS Model</a:t>
            </a:r>
            <a:endParaRPr lang="en-US" dirty="0"/>
          </a:p>
        </p:txBody>
      </p:sp>
      <p:sp>
        <p:nvSpPr>
          <p:cNvPr id="3" name="Content Placeholder 2"/>
          <p:cNvSpPr>
            <a:spLocks noGrp="1"/>
          </p:cNvSpPr>
          <p:nvPr>
            <p:ph idx="1"/>
          </p:nvPr>
        </p:nvSpPr>
        <p:spPr/>
        <p:txBody>
          <a:bodyPr/>
          <a:lstStyle/>
          <a:p>
            <a:r>
              <a:rPr lang="en-US" dirty="0" smtClean="0"/>
              <a:t>Basin Component</a:t>
            </a:r>
          </a:p>
          <a:p>
            <a:pPr>
              <a:buNone/>
            </a:pPr>
            <a:r>
              <a:rPr lang="en-US" sz="2000" dirty="0" smtClean="0"/>
              <a:t>Represent the physical </a:t>
            </a:r>
            <a:r>
              <a:rPr lang="en-US" sz="2000" b="1" dirty="0" smtClean="0">
                <a:solidFill>
                  <a:srgbClr val="FF0000"/>
                </a:solidFill>
              </a:rPr>
              <a:t>Watershed</a:t>
            </a:r>
          </a:p>
          <a:p>
            <a:r>
              <a:rPr lang="en-US" dirty="0" smtClean="0"/>
              <a:t>Meteorological Component</a:t>
            </a:r>
          </a:p>
          <a:p>
            <a:pPr>
              <a:buNone/>
            </a:pPr>
            <a:r>
              <a:rPr lang="en-US" sz="2000" dirty="0" smtClean="0"/>
              <a:t>Specifies the </a:t>
            </a:r>
            <a:r>
              <a:rPr lang="en-US" sz="2000" b="1" dirty="0" smtClean="0">
                <a:solidFill>
                  <a:srgbClr val="FF0000"/>
                </a:solidFill>
              </a:rPr>
              <a:t>precipitation input </a:t>
            </a:r>
            <a:r>
              <a:rPr lang="en-US" sz="2000" dirty="0" smtClean="0"/>
              <a:t>for</a:t>
            </a:r>
          </a:p>
          <a:p>
            <a:pPr>
              <a:buNone/>
            </a:pPr>
            <a:r>
              <a:rPr lang="en-US" sz="2000" dirty="0" smtClean="0"/>
              <a:t> a sub-basin element</a:t>
            </a:r>
            <a:endParaRPr lang="en-US" dirty="0" smtClean="0"/>
          </a:p>
          <a:p>
            <a:r>
              <a:rPr lang="en-US" dirty="0" smtClean="0"/>
              <a:t>Control Specification</a:t>
            </a:r>
          </a:p>
          <a:p>
            <a:pPr>
              <a:buNone/>
            </a:pPr>
            <a:r>
              <a:rPr lang="en-US" sz="2400" dirty="0" smtClean="0"/>
              <a:t>Define the duration and </a:t>
            </a:r>
            <a:r>
              <a:rPr lang="en-US" sz="2400" b="1" dirty="0" smtClean="0">
                <a:solidFill>
                  <a:srgbClr val="FF0000"/>
                </a:solidFill>
              </a:rPr>
              <a:t>time</a:t>
            </a:r>
            <a:r>
              <a:rPr lang="en-US" sz="2400" dirty="0" smtClean="0"/>
              <a:t> step of the simulation run</a:t>
            </a:r>
          </a:p>
          <a:p>
            <a:pPr>
              <a:buNone/>
            </a:pPr>
            <a:endParaRPr lang="en-US" sz="2400" dirty="0"/>
          </a:p>
        </p:txBody>
      </p:sp>
      <p:pic>
        <p:nvPicPr>
          <p:cNvPr id="10" name="Picture 4"/>
          <p:cNvPicPr>
            <a:picLocks noChangeAspect="1" noChangeArrowheads="1"/>
          </p:cNvPicPr>
          <p:nvPr/>
        </p:nvPicPr>
        <p:blipFill>
          <a:blip r:embed="rId2" cstate="print"/>
          <a:srcRect l="398" t="7846" r="87707" b="76383"/>
          <a:stretch>
            <a:fillRect/>
          </a:stretch>
        </p:blipFill>
        <p:spPr bwMode="auto">
          <a:xfrm>
            <a:off x="5791200" y="1524000"/>
            <a:ext cx="2514600" cy="2667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Basin Model </a:t>
            </a:r>
            <a:endParaRPr lang="en-US" dirty="0"/>
          </a:p>
        </p:txBody>
      </p:sp>
      <p:graphicFrame>
        <p:nvGraphicFramePr>
          <p:cNvPr id="4" name="Content Placeholder 3"/>
          <p:cNvGraphicFramePr>
            <a:graphicFrameLocks noGrp="1"/>
          </p:cNvGraphicFramePr>
          <p:nvPr>
            <p:ph idx="1"/>
          </p:nvPr>
        </p:nvGraphicFramePr>
        <p:xfrm>
          <a:off x="457200" y="1935163"/>
          <a:ext cx="8229600" cy="43894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Diagram 4"/>
          <p:cNvGraphicFramePr/>
          <p:nvPr/>
        </p:nvGraphicFramePr>
        <p:xfrm>
          <a:off x="5715000" y="3327400"/>
          <a:ext cx="3124200" cy="353060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a:t>
            </a:r>
            <a:r>
              <a:rPr lang="en-US" dirty="0" smtClean="0"/>
              <a:t>Tricks </a:t>
            </a:r>
            <a:r>
              <a:rPr lang="en-US" dirty="0" smtClean="0"/>
              <a:t>about Geo-HMS</a:t>
            </a:r>
            <a:endParaRPr lang="en-US" dirty="0"/>
          </a:p>
        </p:txBody>
      </p:sp>
      <p:sp>
        <p:nvSpPr>
          <p:cNvPr id="3" name="Content Placeholder 2"/>
          <p:cNvSpPr>
            <a:spLocks noGrp="1"/>
          </p:cNvSpPr>
          <p:nvPr>
            <p:ph idx="1"/>
          </p:nvPr>
        </p:nvSpPr>
        <p:spPr/>
        <p:txBody>
          <a:bodyPr/>
          <a:lstStyle/>
          <a:p>
            <a:endParaRPr lang="en-US" dirty="0" smtClean="0"/>
          </a:p>
          <a:p>
            <a:r>
              <a:rPr lang="en-US" dirty="0" smtClean="0"/>
              <a:t>Clean </a:t>
            </a:r>
            <a:r>
              <a:rPr lang="en-US" dirty="0" smtClean="0"/>
              <a:t>the local </a:t>
            </a:r>
            <a:r>
              <a:rPr lang="en-US" b="1" dirty="0" smtClean="0">
                <a:solidFill>
                  <a:srgbClr val="FF0000"/>
                </a:solidFill>
              </a:rPr>
              <a:t>Temp</a:t>
            </a:r>
            <a:r>
              <a:rPr lang="en-US" dirty="0" smtClean="0"/>
              <a:t> directory, before using HEC-</a:t>
            </a:r>
            <a:r>
              <a:rPr lang="en-US" dirty="0" err="1" smtClean="0"/>
              <a:t>GeoHMS</a:t>
            </a:r>
            <a:r>
              <a:rPr lang="en-US" dirty="0" smtClean="0"/>
              <a:t> tool in </a:t>
            </a:r>
            <a:r>
              <a:rPr lang="en-US" dirty="0" err="1" smtClean="0"/>
              <a:t>ArcGIS</a:t>
            </a:r>
            <a:r>
              <a:rPr lang="en-US" dirty="0" smtClean="0"/>
              <a:t>.</a:t>
            </a:r>
          </a:p>
          <a:p>
            <a:pPr>
              <a:buNone/>
            </a:pPr>
            <a:endParaRPr lang="en-US" dirty="0" smtClean="0"/>
          </a:p>
          <a:p>
            <a:r>
              <a:rPr lang="en-US" dirty="0" smtClean="0"/>
              <a:t>The </a:t>
            </a:r>
            <a:r>
              <a:rPr lang="en-US" dirty="0" err="1" smtClean="0"/>
              <a:t>Subbasin</a:t>
            </a:r>
            <a:r>
              <a:rPr lang="en-US" dirty="0" smtClean="0"/>
              <a:t> </a:t>
            </a:r>
            <a:r>
              <a:rPr lang="en-US" dirty="0" err="1" smtClean="0"/>
              <a:t>Centroid</a:t>
            </a:r>
            <a:r>
              <a:rPr lang="en-US" dirty="0" smtClean="0"/>
              <a:t>  may falls on the </a:t>
            </a:r>
            <a:r>
              <a:rPr lang="en-US" dirty="0" err="1" smtClean="0"/>
              <a:t>subbasin</a:t>
            </a:r>
            <a:r>
              <a:rPr lang="en-US" dirty="0" smtClean="0"/>
              <a:t> </a:t>
            </a:r>
            <a:r>
              <a:rPr lang="en-US" dirty="0" smtClean="0"/>
              <a:t>boundary.</a:t>
            </a:r>
          </a:p>
          <a:p>
            <a:pPr>
              <a:buNone/>
            </a:pPr>
            <a:endParaRPr lang="en-US" dirty="0" smtClean="0"/>
          </a:p>
          <a:p>
            <a:pPr>
              <a:buNone/>
            </a:pPr>
            <a:endParaRPr lang="en-US" dirty="0" smtClean="0"/>
          </a:p>
          <a:p>
            <a:pPr>
              <a:buNone/>
            </a:pPr>
            <a:endParaRPr lang="en-US" dirty="0" smtClean="0"/>
          </a:p>
          <a:p>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p:cNvPicPr>
            <a:picLocks noChangeAspect="1" noChangeArrowheads="1"/>
          </p:cNvPicPr>
          <p:nvPr/>
        </p:nvPicPr>
        <p:blipFill>
          <a:blip r:embed="rId2" cstate="print"/>
          <a:srcRect l="36190" t="14476" r="25714" b="16952"/>
          <a:stretch>
            <a:fillRect/>
          </a:stretch>
        </p:blipFill>
        <p:spPr bwMode="auto">
          <a:xfrm>
            <a:off x="2133600" y="771525"/>
            <a:ext cx="5410200" cy="6086475"/>
          </a:xfrm>
          <a:prstGeom prst="rect">
            <a:avLst/>
          </a:prstGeom>
          <a:noFill/>
          <a:ln w="9525">
            <a:noFill/>
            <a:miter lim="800000"/>
            <a:headEnd/>
            <a:tailEnd/>
          </a:ln>
        </p:spPr>
      </p:pic>
      <p:pic>
        <p:nvPicPr>
          <p:cNvPr id="3078" name="Picture 6"/>
          <p:cNvPicPr>
            <a:picLocks noChangeAspect="1" noChangeArrowheads="1"/>
          </p:cNvPicPr>
          <p:nvPr/>
        </p:nvPicPr>
        <p:blipFill>
          <a:blip r:embed="rId3" cstate="print"/>
          <a:srcRect l="21428" t="25619" r="67143" b="27143"/>
          <a:stretch>
            <a:fillRect/>
          </a:stretch>
        </p:blipFill>
        <p:spPr bwMode="auto">
          <a:xfrm>
            <a:off x="152400" y="2667000"/>
            <a:ext cx="1533832" cy="3962400"/>
          </a:xfrm>
          <a:prstGeom prst="rect">
            <a:avLst/>
          </a:prstGeom>
          <a:noFill/>
          <a:ln w="9525">
            <a:noFill/>
            <a:miter lim="800000"/>
            <a:headEnd/>
            <a:tailEnd/>
          </a:ln>
        </p:spPr>
      </p:pic>
      <p:sp>
        <p:nvSpPr>
          <p:cNvPr id="7" name="Title 6"/>
          <p:cNvSpPr>
            <a:spLocks noGrp="1"/>
          </p:cNvSpPr>
          <p:nvPr>
            <p:ph type="title"/>
          </p:nvPr>
        </p:nvSpPr>
        <p:spPr/>
        <p:txBody>
          <a:bodyPr>
            <a:normAutofit fontScale="90000"/>
          </a:bodyPr>
          <a:lstStyle/>
          <a:p>
            <a:pPr algn="ctr"/>
            <a:r>
              <a:rPr lang="en-US" dirty="0" smtClean="0"/>
              <a:t>Basin Model</a:t>
            </a:r>
            <a:br>
              <a:rPr lang="en-US" dirty="0" smtClean="0"/>
            </a:b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Basin Model Elements</a:t>
            </a:r>
            <a:endParaRPr lang="en-US" dirty="0"/>
          </a:p>
        </p:txBody>
      </p:sp>
      <p:sp>
        <p:nvSpPr>
          <p:cNvPr id="3" name="Content Placeholder 2"/>
          <p:cNvSpPr>
            <a:spLocks noGrp="1"/>
          </p:cNvSpPr>
          <p:nvPr>
            <p:ph idx="1"/>
          </p:nvPr>
        </p:nvSpPr>
        <p:spPr>
          <a:xfrm>
            <a:off x="304800" y="1524000"/>
            <a:ext cx="8229600" cy="4525963"/>
          </a:xfrm>
        </p:spPr>
        <p:txBody>
          <a:bodyPr/>
          <a:lstStyle/>
          <a:p>
            <a:endParaRPr lang="en-US" dirty="0" smtClean="0"/>
          </a:p>
          <a:p>
            <a:r>
              <a:rPr lang="en-US" dirty="0" smtClean="0"/>
              <a:t>      Junction: </a:t>
            </a:r>
            <a:r>
              <a:rPr lang="en-US" sz="2400" dirty="0" smtClean="0"/>
              <a:t>Combines </a:t>
            </a:r>
            <a:r>
              <a:rPr lang="en-US" sz="2400" dirty="0" err="1" smtClean="0"/>
              <a:t>streamflow</a:t>
            </a:r>
            <a:r>
              <a:rPr lang="en-US" sz="2400" dirty="0" smtClean="0"/>
              <a:t> from elements located   upstream of a junction.</a:t>
            </a:r>
          </a:p>
          <a:p>
            <a:endParaRPr lang="en-US" sz="2400" dirty="0" smtClean="0"/>
          </a:p>
          <a:p>
            <a:r>
              <a:rPr lang="en-US" dirty="0" smtClean="0"/>
              <a:t>       Reach: </a:t>
            </a:r>
            <a:r>
              <a:rPr lang="en-US" sz="2400" dirty="0" smtClean="0"/>
              <a:t>Convey </a:t>
            </a:r>
            <a:r>
              <a:rPr lang="en-US" sz="2400" dirty="0" err="1" smtClean="0"/>
              <a:t>streamflow</a:t>
            </a:r>
            <a:r>
              <a:rPr lang="en-US" sz="2400" dirty="0" smtClean="0"/>
              <a:t> in the basin model.</a:t>
            </a:r>
          </a:p>
          <a:p>
            <a:endParaRPr lang="en-US" sz="2400" dirty="0" smtClean="0"/>
          </a:p>
          <a:p>
            <a:r>
              <a:rPr lang="en-US" dirty="0" smtClean="0"/>
              <a:t>       </a:t>
            </a:r>
            <a:r>
              <a:rPr lang="en-US" dirty="0" err="1" smtClean="0"/>
              <a:t>Subbasin</a:t>
            </a:r>
            <a:r>
              <a:rPr lang="en-US" dirty="0" smtClean="0"/>
              <a:t>: </a:t>
            </a:r>
            <a:r>
              <a:rPr lang="en-US" sz="2400" dirty="0" smtClean="0"/>
              <a:t>Represent the physical Watershed.</a:t>
            </a:r>
          </a:p>
          <a:p>
            <a:endParaRPr lang="en-US" sz="2400" dirty="0" smtClean="0"/>
          </a:p>
          <a:p>
            <a:r>
              <a:rPr lang="en-US" dirty="0" smtClean="0"/>
              <a:t>      Reservoir: </a:t>
            </a:r>
            <a:r>
              <a:rPr lang="en-US" sz="2400" dirty="0" smtClean="0"/>
              <a:t>Models the detention or attenuation of a hydrograph.</a:t>
            </a:r>
          </a:p>
          <a:p>
            <a:pPr>
              <a:buNone/>
            </a:pPr>
            <a:endParaRPr lang="en-US" sz="2400" dirty="0" smtClean="0"/>
          </a:p>
          <a:p>
            <a:pPr>
              <a:buNone/>
            </a:pPr>
            <a:endParaRPr lang="en-US" sz="2400" dirty="0" smtClean="0"/>
          </a:p>
          <a:p>
            <a:pPr>
              <a:buNone/>
            </a:pPr>
            <a:endParaRPr lang="en-US" sz="2400" dirty="0"/>
          </a:p>
        </p:txBody>
      </p:sp>
      <p:pic>
        <p:nvPicPr>
          <p:cNvPr id="1027" name="Picture 3"/>
          <p:cNvPicPr>
            <a:picLocks noChangeAspect="1" noChangeArrowheads="1"/>
          </p:cNvPicPr>
          <p:nvPr/>
        </p:nvPicPr>
        <p:blipFill>
          <a:blip r:embed="rId2" cstate="print"/>
          <a:srcRect l="41250" t="62500" r="56875" b="35156"/>
          <a:stretch>
            <a:fillRect/>
          </a:stretch>
        </p:blipFill>
        <p:spPr bwMode="auto">
          <a:xfrm>
            <a:off x="609600" y="5105400"/>
            <a:ext cx="381000" cy="381000"/>
          </a:xfrm>
          <a:prstGeom prst="rect">
            <a:avLst/>
          </a:prstGeom>
          <a:noFill/>
          <a:ln w="9525">
            <a:noFill/>
            <a:miter lim="800000"/>
            <a:headEnd/>
            <a:tailEnd/>
          </a:ln>
        </p:spPr>
      </p:pic>
      <p:pic>
        <p:nvPicPr>
          <p:cNvPr id="7" name="Picture 2"/>
          <p:cNvPicPr>
            <a:picLocks noChangeAspect="1" noChangeArrowheads="1"/>
          </p:cNvPicPr>
          <p:nvPr/>
        </p:nvPicPr>
        <p:blipFill>
          <a:blip r:embed="rId3" cstate="print"/>
          <a:srcRect l="78652" t="34285" r="19388" b="63266"/>
          <a:stretch>
            <a:fillRect/>
          </a:stretch>
        </p:blipFill>
        <p:spPr bwMode="auto">
          <a:xfrm>
            <a:off x="609600" y="4191000"/>
            <a:ext cx="533400" cy="533400"/>
          </a:xfrm>
          <a:prstGeom prst="rect">
            <a:avLst/>
          </a:prstGeom>
          <a:noFill/>
          <a:ln w="9525">
            <a:noFill/>
            <a:miter lim="800000"/>
            <a:headEnd/>
            <a:tailEnd/>
          </a:ln>
        </p:spPr>
      </p:pic>
      <p:pic>
        <p:nvPicPr>
          <p:cNvPr id="8" name="Picture 7"/>
          <p:cNvPicPr>
            <a:picLocks noChangeAspect="1" noChangeArrowheads="1"/>
          </p:cNvPicPr>
          <p:nvPr/>
        </p:nvPicPr>
        <p:blipFill>
          <a:blip r:embed="rId4" cstate="print"/>
          <a:srcRect l="65000" t="16899" r="32895" b="80633"/>
          <a:stretch>
            <a:fillRect/>
          </a:stretch>
        </p:blipFill>
        <p:spPr bwMode="auto">
          <a:xfrm>
            <a:off x="533400" y="1981200"/>
            <a:ext cx="523240" cy="490538"/>
          </a:xfrm>
          <a:prstGeom prst="rect">
            <a:avLst/>
          </a:prstGeom>
          <a:noFill/>
          <a:ln w="9525">
            <a:noFill/>
            <a:miter lim="800000"/>
            <a:headEnd/>
            <a:tailEnd/>
          </a:ln>
        </p:spPr>
      </p:pic>
      <p:pic>
        <p:nvPicPr>
          <p:cNvPr id="9" name="Picture 4"/>
          <p:cNvPicPr>
            <a:picLocks noChangeAspect="1" noChangeArrowheads="1"/>
          </p:cNvPicPr>
          <p:nvPr/>
        </p:nvPicPr>
        <p:blipFill>
          <a:blip r:embed="rId5" cstate="print"/>
          <a:srcRect l="18623" t="5361" r="79904" b="93123"/>
          <a:stretch>
            <a:fillRect/>
          </a:stretch>
        </p:blipFill>
        <p:spPr bwMode="auto">
          <a:xfrm>
            <a:off x="533400" y="3276600"/>
            <a:ext cx="647700" cy="533400"/>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sz="4400" dirty="0" smtClean="0"/>
              <a:t>Calculation Methods and Parameters</a:t>
            </a:r>
            <a:r>
              <a:rPr lang="en-US" dirty="0" smtClean="0"/>
              <a:t/>
            </a:r>
            <a:br>
              <a:rPr lang="en-US" dirty="0" smtClean="0"/>
            </a:br>
            <a:endParaRPr lang="en-US" dirty="0"/>
          </a:p>
        </p:txBody>
      </p:sp>
      <p:sp>
        <p:nvSpPr>
          <p:cNvPr id="3" name="Content Placeholder 2"/>
          <p:cNvSpPr>
            <a:spLocks noGrp="1"/>
          </p:cNvSpPr>
          <p:nvPr>
            <p:ph idx="1"/>
          </p:nvPr>
        </p:nvSpPr>
        <p:spPr/>
        <p:txBody>
          <a:bodyPr/>
          <a:lstStyle/>
          <a:p>
            <a:pPr>
              <a:buNone/>
            </a:pPr>
            <a:endParaRPr lang="en-US" dirty="0" smtClean="0"/>
          </a:p>
          <a:p>
            <a:pPr>
              <a:buNone/>
            </a:pPr>
            <a:endParaRPr lang="en-US" dirty="0" smtClean="0"/>
          </a:p>
          <a:p>
            <a:pPr>
              <a:buNone/>
            </a:pPr>
            <a:endParaRPr lang="en-US" dirty="0"/>
          </a:p>
        </p:txBody>
      </p:sp>
      <p:graphicFrame>
        <p:nvGraphicFramePr>
          <p:cNvPr id="4" name="Diagram 3"/>
          <p:cNvGraphicFramePr/>
          <p:nvPr/>
        </p:nvGraphicFramePr>
        <p:xfrm>
          <a:off x="990600" y="1752600"/>
          <a:ext cx="6477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fontScale="90000"/>
          </a:bodyPr>
          <a:lstStyle/>
          <a:p>
            <a:pPr algn="ctr"/>
            <a:r>
              <a:rPr lang="en-US" dirty="0" smtClean="0"/>
              <a:t/>
            </a:r>
            <a:br>
              <a:rPr lang="en-US" dirty="0" smtClean="0"/>
            </a:br>
            <a:r>
              <a:rPr lang="en-US" dirty="0" smtClean="0"/>
              <a:t/>
            </a:r>
            <a:br>
              <a:rPr lang="en-US" dirty="0" smtClean="0"/>
            </a:br>
            <a:r>
              <a:rPr lang="en-US" dirty="0" smtClean="0"/>
              <a:t> </a:t>
            </a:r>
            <a:br>
              <a:rPr lang="en-US" dirty="0" smtClean="0"/>
            </a:br>
            <a:r>
              <a:rPr lang="en-US" dirty="0" smtClean="0"/>
              <a:t/>
            </a:r>
            <a:br>
              <a:rPr lang="en-US" dirty="0" smtClean="0"/>
            </a:br>
            <a:r>
              <a:rPr lang="en-US" dirty="0" smtClean="0"/>
              <a:t>Meteorological Component</a:t>
            </a:r>
            <a:endParaRPr lang="en-US" dirty="0"/>
          </a:p>
        </p:txBody>
      </p:sp>
      <p:sp>
        <p:nvSpPr>
          <p:cNvPr id="3" name="Content Placeholder 2"/>
          <p:cNvSpPr>
            <a:spLocks noGrp="1"/>
          </p:cNvSpPr>
          <p:nvPr>
            <p:ph idx="1"/>
          </p:nvPr>
        </p:nvSpPr>
        <p:spPr>
          <a:xfrm>
            <a:off x="457200" y="990600"/>
            <a:ext cx="8229600" cy="5135563"/>
          </a:xfrm>
        </p:spPr>
        <p:txBody>
          <a:bodyPr>
            <a:normAutofit/>
          </a:bodyPr>
          <a:lstStyle/>
          <a:p>
            <a:pPr>
              <a:buNone/>
            </a:pPr>
            <a:endParaRPr lang="en-US" sz="2400" dirty="0" smtClean="0"/>
          </a:p>
          <a:p>
            <a:pPr>
              <a:buNone/>
            </a:pPr>
            <a:r>
              <a:rPr lang="en-US" sz="2400" dirty="0" smtClean="0"/>
              <a:t>SCS Design Storm: rainfall intensities are arranged to maximize the peak runoff for a given total storm depth. </a:t>
            </a:r>
          </a:p>
          <a:p>
            <a:pPr>
              <a:buNone/>
            </a:pPr>
            <a:r>
              <a:rPr lang="en-US" sz="2400" dirty="0" smtClean="0"/>
              <a:t>100 year 24 hours rainfall (4 in)</a:t>
            </a:r>
          </a:p>
          <a:p>
            <a:pPr>
              <a:buNone/>
            </a:pPr>
            <a:endParaRPr lang="en-US" sz="2400" dirty="0" smtClean="0"/>
          </a:p>
          <a:p>
            <a:pPr>
              <a:buNone/>
            </a:pPr>
            <a:endParaRPr lang="en-US" dirty="0"/>
          </a:p>
        </p:txBody>
      </p:sp>
      <p:pic>
        <p:nvPicPr>
          <p:cNvPr id="4" name="Picture 2"/>
          <p:cNvPicPr>
            <a:picLocks noChangeAspect="1" noChangeArrowheads="1"/>
          </p:cNvPicPr>
          <p:nvPr/>
        </p:nvPicPr>
        <p:blipFill>
          <a:blip r:embed="rId3" cstate="print"/>
          <a:srcRect t="33672" r="46843" b="12452"/>
          <a:stretch>
            <a:fillRect/>
          </a:stretch>
        </p:blipFill>
        <p:spPr bwMode="auto">
          <a:xfrm>
            <a:off x="1295400" y="2743200"/>
            <a:ext cx="5794178" cy="3670346"/>
          </a:xfrm>
          <a:prstGeom prst="rect">
            <a:avLst/>
          </a:prstGeom>
          <a:noFill/>
          <a:ln w="9525">
            <a:noFill/>
            <a:miter lim="800000"/>
            <a:headEnd/>
            <a:tailEnd/>
          </a:ln>
          <a:effectLst/>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790</TotalTime>
  <Words>325</Words>
  <Application>Microsoft Office PowerPoint</Application>
  <PresentationFormat>On-screen Show (4:3)</PresentationFormat>
  <Paragraphs>90</Paragraphs>
  <Slides>14</Slides>
  <Notes>5</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Flow</vt:lpstr>
      <vt:lpstr>Surface Runoff Model for Navajo Reservoir  Solaleh Khezri Spring 2010</vt:lpstr>
      <vt:lpstr>Navajo Reservoir</vt:lpstr>
      <vt:lpstr>HEC-HMS Model</vt:lpstr>
      <vt:lpstr>Basin Model </vt:lpstr>
      <vt:lpstr>Some Tricks about Geo-HMS</vt:lpstr>
      <vt:lpstr>Basin Model </vt:lpstr>
      <vt:lpstr>Basin Model Elements</vt:lpstr>
      <vt:lpstr> Calculation Methods and Parameters </vt:lpstr>
      <vt:lpstr>     Meteorological Component</vt:lpstr>
      <vt:lpstr>Running HEC-HMS </vt:lpstr>
      <vt:lpstr>Global Summery Results</vt:lpstr>
      <vt:lpstr>Result for an Element </vt:lpstr>
      <vt:lpstr>Subbasin Outflow</vt:lpstr>
      <vt:lpstr>Future Work</vt:lpstr>
    </vt:vector>
  </TitlesOfParts>
  <Company>CAEE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sk3278</dc:creator>
  <cp:lastModifiedBy>Aaron Gaddy</cp:lastModifiedBy>
  <cp:revision>83</cp:revision>
  <dcterms:created xsi:type="dcterms:W3CDTF">2010-04-25T21:58:40Z</dcterms:created>
  <dcterms:modified xsi:type="dcterms:W3CDTF">2010-04-29T15:41:13Z</dcterms:modified>
</cp:coreProperties>
</file>