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66" r:id="rId15"/>
    <p:sldId id="267" r:id="rId16"/>
    <p:sldId id="268" r:id="rId17"/>
    <p:sldId id="270" r:id="rId18"/>
    <p:sldId id="27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esktop\Research\sally\zonaltotalprecip_mea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esktop\Research\sally\zonaltotalprecip_mea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esktop\Research\sally\zonaltotalprecip_mea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esktop\Research\sally\zonaltotalprecip_mea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esktop\Research\sally\soil_landuse_z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Precipitation Per Year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1"/>
          <c:order val="0"/>
          <c:xVal>
            <c:numRef>
              <c:f>zonaltotalprecip!$M$2:$M$32</c:f>
              <c:numCache>
                <c:formatCode>General</c:formatCode>
                <c:ptCount val="31"/>
                <c:pt idx="0">
                  <c:v>1979.0</c:v>
                </c:pt>
                <c:pt idx="1">
                  <c:v>1980.0</c:v>
                </c:pt>
                <c:pt idx="2">
                  <c:v>1981.0</c:v>
                </c:pt>
                <c:pt idx="3">
                  <c:v>1982.0</c:v>
                </c:pt>
                <c:pt idx="4">
                  <c:v>1983.0</c:v>
                </c:pt>
                <c:pt idx="5">
                  <c:v>1984.0</c:v>
                </c:pt>
                <c:pt idx="6">
                  <c:v>1985.0</c:v>
                </c:pt>
                <c:pt idx="7">
                  <c:v>1986.0</c:v>
                </c:pt>
                <c:pt idx="8">
                  <c:v>1987.0</c:v>
                </c:pt>
                <c:pt idx="9">
                  <c:v>1988.0</c:v>
                </c:pt>
                <c:pt idx="10">
                  <c:v>1989.0</c:v>
                </c:pt>
                <c:pt idx="11">
                  <c:v>1990.0</c:v>
                </c:pt>
                <c:pt idx="12">
                  <c:v>1991.0</c:v>
                </c:pt>
                <c:pt idx="13">
                  <c:v>1992.0</c:v>
                </c:pt>
                <c:pt idx="14">
                  <c:v>1993.0</c:v>
                </c:pt>
                <c:pt idx="15">
                  <c:v>1994.0</c:v>
                </c:pt>
                <c:pt idx="16">
                  <c:v>1995.0</c:v>
                </c:pt>
                <c:pt idx="17">
                  <c:v>1996.0</c:v>
                </c:pt>
                <c:pt idx="18">
                  <c:v>1997.0</c:v>
                </c:pt>
                <c:pt idx="19">
                  <c:v>1998.0</c:v>
                </c:pt>
                <c:pt idx="20">
                  <c:v>1999.0</c:v>
                </c:pt>
                <c:pt idx="21">
                  <c:v>2000.0</c:v>
                </c:pt>
                <c:pt idx="22">
                  <c:v>2001.0</c:v>
                </c:pt>
                <c:pt idx="23">
                  <c:v>2002.0</c:v>
                </c:pt>
                <c:pt idx="24">
                  <c:v>2003.0</c:v>
                </c:pt>
                <c:pt idx="25">
                  <c:v>2004.0</c:v>
                </c:pt>
                <c:pt idx="26">
                  <c:v>2005.0</c:v>
                </c:pt>
                <c:pt idx="27">
                  <c:v>2006.0</c:v>
                </c:pt>
                <c:pt idx="28">
                  <c:v>2007.0</c:v>
                </c:pt>
                <c:pt idx="29">
                  <c:v>2008.0</c:v>
                </c:pt>
                <c:pt idx="30">
                  <c:v>2009.0</c:v>
                </c:pt>
              </c:numCache>
            </c:numRef>
          </c:xVal>
          <c:yVal>
            <c:numRef>
              <c:f>zonaltotalprecip!$N$2:$N$32</c:f>
              <c:numCache>
                <c:formatCode>0.00000</c:formatCode>
                <c:ptCount val="31"/>
                <c:pt idx="0">
                  <c:v>3654.655651099503</c:v>
                </c:pt>
                <c:pt idx="1">
                  <c:v>3507.397870628897</c:v>
                </c:pt>
                <c:pt idx="2">
                  <c:v>4708.074698369389</c:v>
                </c:pt>
                <c:pt idx="3">
                  <c:v>3710.9429082942</c:v>
                </c:pt>
                <c:pt idx="4">
                  <c:v>3590.832796865202</c:v>
                </c:pt>
                <c:pt idx="5">
                  <c:v>4619.5466808382</c:v>
                </c:pt>
                <c:pt idx="6">
                  <c:v>4671.808756106103</c:v>
                </c:pt>
                <c:pt idx="7">
                  <c:v>5870.746548406102</c:v>
                </c:pt>
                <c:pt idx="8">
                  <c:v>4418.324488219992</c:v>
                </c:pt>
                <c:pt idx="9">
                  <c:v>3868.4374521917</c:v>
                </c:pt>
                <c:pt idx="10">
                  <c:v>2851.247852341597</c:v>
                </c:pt>
                <c:pt idx="11">
                  <c:v>4841.13713138</c:v>
                </c:pt>
                <c:pt idx="12">
                  <c:v>5422.360717082902</c:v>
                </c:pt>
                <c:pt idx="13">
                  <c:v>4674.995167600007</c:v>
                </c:pt>
                <c:pt idx="14">
                  <c:v>3721.806874036698</c:v>
                </c:pt>
                <c:pt idx="15">
                  <c:v>3924.912013270004</c:v>
                </c:pt>
                <c:pt idx="16">
                  <c:v>3487.077765810402</c:v>
                </c:pt>
                <c:pt idx="17">
                  <c:v>3859.807297757402</c:v>
                </c:pt>
                <c:pt idx="18">
                  <c:v>4852.6998602</c:v>
                </c:pt>
                <c:pt idx="19">
                  <c:v>3492.6721502708</c:v>
                </c:pt>
                <c:pt idx="20">
                  <c:v>2839.143704560994</c:v>
                </c:pt>
                <c:pt idx="21">
                  <c:v>3135.126340680597</c:v>
                </c:pt>
                <c:pt idx="22">
                  <c:v>2668.557877976303</c:v>
                </c:pt>
                <c:pt idx="23">
                  <c:v>3541.794113410901</c:v>
                </c:pt>
                <c:pt idx="24">
                  <c:v>3183.878739352198</c:v>
                </c:pt>
                <c:pt idx="25">
                  <c:v>5534.440586960593</c:v>
                </c:pt>
                <c:pt idx="26">
                  <c:v>4303.445725502801</c:v>
                </c:pt>
                <c:pt idx="27">
                  <c:v>3913.457983159801</c:v>
                </c:pt>
                <c:pt idx="28">
                  <c:v>5152.419184400002</c:v>
                </c:pt>
                <c:pt idx="29">
                  <c:v>4612.6490535</c:v>
                </c:pt>
                <c:pt idx="30">
                  <c:v>1015.3826182048</c:v>
                </c:pt>
              </c:numCache>
            </c:numRef>
          </c:yVal>
        </c:ser>
        <c:axId val="530554728"/>
        <c:axId val="530561896"/>
      </c:scatterChart>
      <c:valAx>
        <c:axId val="530554728"/>
        <c:scaling>
          <c:orientation val="minMax"/>
          <c:max val="2010.0"/>
          <c:min val="1979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0561896"/>
        <c:crosses val="autoZero"/>
        <c:crossBetween val="midCat"/>
      </c:valAx>
      <c:valAx>
        <c:axId val="530561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Precipitation (mm)</a:t>
                </a:r>
              </a:p>
            </c:rich>
          </c:tx>
          <c:layout/>
        </c:title>
        <c:numFmt formatCode="0" sourceLinked="0"/>
        <c:majorTickMark val="none"/>
        <c:tickLblPos val="nextTo"/>
        <c:crossAx val="53055472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Precipitation for each catchment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13010001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Sheet1!$F$2:$F$368</c:f>
              <c:numCache>
                <c:formatCode>0.000000</c:formatCode>
                <c:ptCount val="367"/>
                <c:pt idx="0">
                  <c:v>2.16643</c:v>
                </c:pt>
                <c:pt idx="1">
                  <c:v>0.72027</c:v>
                </c:pt>
                <c:pt idx="2">
                  <c:v>2.29665</c:v>
                </c:pt>
                <c:pt idx="3">
                  <c:v>0.756386</c:v>
                </c:pt>
                <c:pt idx="4">
                  <c:v>1.50719</c:v>
                </c:pt>
                <c:pt idx="5">
                  <c:v>0.4288</c:v>
                </c:pt>
                <c:pt idx="6">
                  <c:v>0.675507</c:v>
                </c:pt>
                <c:pt idx="7">
                  <c:v>1.30016</c:v>
                </c:pt>
                <c:pt idx="8">
                  <c:v>0.341817</c:v>
                </c:pt>
                <c:pt idx="9">
                  <c:v>0.803184</c:v>
                </c:pt>
                <c:pt idx="10">
                  <c:v>1.584</c:v>
                </c:pt>
                <c:pt idx="11">
                  <c:v>1.45479</c:v>
                </c:pt>
                <c:pt idx="12">
                  <c:v>2.04994</c:v>
                </c:pt>
                <c:pt idx="13">
                  <c:v>2.4055</c:v>
                </c:pt>
                <c:pt idx="14">
                  <c:v>1.59671</c:v>
                </c:pt>
                <c:pt idx="15">
                  <c:v>2.27884</c:v>
                </c:pt>
                <c:pt idx="16">
                  <c:v>1.8775</c:v>
                </c:pt>
                <c:pt idx="17">
                  <c:v>0.032544</c:v>
                </c:pt>
                <c:pt idx="18">
                  <c:v>0.46339</c:v>
                </c:pt>
                <c:pt idx="19">
                  <c:v>1.83121</c:v>
                </c:pt>
                <c:pt idx="20">
                  <c:v>0.863207</c:v>
                </c:pt>
                <c:pt idx="21">
                  <c:v>1.0214</c:v>
                </c:pt>
                <c:pt idx="22">
                  <c:v>0.347921</c:v>
                </c:pt>
                <c:pt idx="23">
                  <c:v>0.491367</c:v>
                </c:pt>
                <c:pt idx="24">
                  <c:v>0.175481</c:v>
                </c:pt>
                <c:pt idx="25">
                  <c:v>0.369286</c:v>
                </c:pt>
                <c:pt idx="26">
                  <c:v>1.52245</c:v>
                </c:pt>
                <c:pt idx="27">
                  <c:v>0.488824</c:v>
                </c:pt>
                <c:pt idx="28">
                  <c:v>1.88208</c:v>
                </c:pt>
                <c:pt idx="29">
                  <c:v>0.765542</c:v>
                </c:pt>
                <c:pt idx="30">
                  <c:v>2.88773</c:v>
                </c:pt>
                <c:pt idx="31">
                  <c:v>1.94617</c:v>
                </c:pt>
                <c:pt idx="32">
                  <c:v>0.919161</c:v>
                </c:pt>
                <c:pt idx="33">
                  <c:v>2.4055</c:v>
                </c:pt>
                <c:pt idx="34">
                  <c:v>1.03412</c:v>
                </c:pt>
                <c:pt idx="35">
                  <c:v>0.963416</c:v>
                </c:pt>
                <c:pt idx="36">
                  <c:v>1.29151</c:v>
                </c:pt>
                <c:pt idx="37">
                  <c:v>0.849982</c:v>
                </c:pt>
                <c:pt idx="38">
                  <c:v>1.7427</c:v>
                </c:pt>
                <c:pt idx="39">
                  <c:v>0.740108</c:v>
                </c:pt>
                <c:pt idx="40">
                  <c:v>1.04023</c:v>
                </c:pt>
                <c:pt idx="41">
                  <c:v>0.2294</c:v>
                </c:pt>
                <c:pt idx="42">
                  <c:v>0.763507</c:v>
                </c:pt>
                <c:pt idx="43">
                  <c:v>2.93859</c:v>
                </c:pt>
                <c:pt idx="44">
                  <c:v>2.42331</c:v>
                </c:pt>
                <c:pt idx="45">
                  <c:v>0.519344</c:v>
                </c:pt>
                <c:pt idx="46">
                  <c:v>1.26099</c:v>
                </c:pt>
                <c:pt idx="47">
                  <c:v>0.967485</c:v>
                </c:pt>
                <c:pt idx="48">
                  <c:v>0.478142</c:v>
                </c:pt>
                <c:pt idx="49">
                  <c:v>0.831161</c:v>
                </c:pt>
                <c:pt idx="50">
                  <c:v>1.99704</c:v>
                </c:pt>
                <c:pt idx="51">
                  <c:v>1.31745</c:v>
                </c:pt>
                <c:pt idx="52">
                  <c:v>1.19384</c:v>
                </c:pt>
                <c:pt idx="53">
                  <c:v>1.13636</c:v>
                </c:pt>
                <c:pt idx="54">
                  <c:v>0.998005</c:v>
                </c:pt>
                <c:pt idx="55">
                  <c:v>1.7717</c:v>
                </c:pt>
                <c:pt idx="56">
                  <c:v>1.36476</c:v>
                </c:pt>
                <c:pt idx="57">
                  <c:v>0.351482</c:v>
                </c:pt>
                <c:pt idx="58">
                  <c:v>1.84088</c:v>
                </c:pt>
                <c:pt idx="59">
                  <c:v>2.8043</c:v>
                </c:pt>
                <c:pt idx="60">
                  <c:v>0.424731</c:v>
                </c:pt>
                <c:pt idx="61">
                  <c:v>0.716201</c:v>
                </c:pt>
                <c:pt idx="62">
                  <c:v>1.55907</c:v>
                </c:pt>
                <c:pt idx="63">
                  <c:v>1.82155</c:v>
                </c:pt>
                <c:pt idx="64">
                  <c:v>0.694836</c:v>
                </c:pt>
                <c:pt idx="65">
                  <c:v>1.20758</c:v>
                </c:pt>
                <c:pt idx="66">
                  <c:v>1.67861</c:v>
                </c:pt>
                <c:pt idx="67">
                  <c:v>2.28393</c:v>
                </c:pt>
                <c:pt idx="68">
                  <c:v>1.02954</c:v>
                </c:pt>
                <c:pt idx="69">
                  <c:v>2.70562</c:v>
                </c:pt>
                <c:pt idx="70">
                  <c:v>0.48628</c:v>
                </c:pt>
                <c:pt idx="71">
                  <c:v>2.676629999999999</c:v>
                </c:pt>
                <c:pt idx="72">
                  <c:v>0.626674</c:v>
                </c:pt>
                <c:pt idx="73">
                  <c:v>0.931369</c:v>
                </c:pt>
                <c:pt idx="74">
                  <c:v>2.37854</c:v>
                </c:pt>
                <c:pt idx="75">
                  <c:v>2.40856</c:v>
                </c:pt>
                <c:pt idx="76">
                  <c:v>1.0682</c:v>
                </c:pt>
                <c:pt idx="77">
                  <c:v>0.234487</c:v>
                </c:pt>
                <c:pt idx="78">
                  <c:v>2.828209999999999</c:v>
                </c:pt>
                <c:pt idx="79">
                  <c:v>1.11398</c:v>
                </c:pt>
                <c:pt idx="80">
                  <c:v>4.14669</c:v>
                </c:pt>
                <c:pt idx="81">
                  <c:v>2.01484</c:v>
                </c:pt>
                <c:pt idx="82">
                  <c:v>2.71986</c:v>
                </c:pt>
                <c:pt idx="83">
                  <c:v>0.703484</c:v>
                </c:pt>
                <c:pt idx="84">
                  <c:v>0.0813767</c:v>
                </c:pt>
                <c:pt idx="85">
                  <c:v>1.57331</c:v>
                </c:pt>
                <c:pt idx="86">
                  <c:v>0.893727</c:v>
                </c:pt>
                <c:pt idx="87">
                  <c:v>2.08453</c:v>
                </c:pt>
                <c:pt idx="88">
                  <c:v>0.868802</c:v>
                </c:pt>
                <c:pt idx="89">
                  <c:v>1.01886</c:v>
                </c:pt>
                <c:pt idx="90">
                  <c:v>2.322589999999999</c:v>
                </c:pt>
                <c:pt idx="91">
                  <c:v>1.61859</c:v>
                </c:pt>
                <c:pt idx="92">
                  <c:v>1.91819</c:v>
                </c:pt>
                <c:pt idx="93">
                  <c:v>2.46247</c:v>
                </c:pt>
                <c:pt idx="94">
                  <c:v>2.6634</c:v>
                </c:pt>
                <c:pt idx="95">
                  <c:v>0.327066</c:v>
                </c:pt>
                <c:pt idx="96">
                  <c:v>1.672</c:v>
                </c:pt>
                <c:pt idx="97">
                  <c:v>2.67612</c:v>
                </c:pt>
                <c:pt idx="98">
                  <c:v>1.57026</c:v>
                </c:pt>
                <c:pt idx="99">
                  <c:v>0.901866</c:v>
                </c:pt>
                <c:pt idx="100">
                  <c:v>0.989358</c:v>
                </c:pt>
                <c:pt idx="101">
                  <c:v>0.849982</c:v>
                </c:pt>
                <c:pt idx="102">
                  <c:v>0.679576</c:v>
                </c:pt>
                <c:pt idx="103">
                  <c:v>1.73456</c:v>
                </c:pt>
                <c:pt idx="104">
                  <c:v>0.414557</c:v>
                </c:pt>
                <c:pt idx="105">
                  <c:v>0.832178</c:v>
                </c:pt>
                <c:pt idx="106">
                  <c:v>1.69133</c:v>
                </c:pt>
                <c:pt idx="107">
                  <c:v>1.10432</c:v>
                </c:pt>
                <c:pt idx="108">
                  <c:v>1.17299</c:v>
                </c:pt>
                <c:pt idx="109">
                  <c:v>0.724339</c:v>
                </c:pt>
                <c:pt idx="110">
                  <c:v>0.601749</c:v>
                </c:pt>
                <c:pt idx="111">
                  <c:v>0.971046</c:v>
                </c:pt>
                <c:pt idx="112">
                  <c:v>0.823531</c:v>
                </c:pt>
                <c:pt idx="113">
                  <c:v>1.35001</c:v>
                </c:pt>
                <c:pt idx="114">
                  <c:v>1.35509</c:v>
                </c:pt>
                <c:pt idx="115">
                  <c:v>2.15015</c:v>
                </c:pt>
                <c:pt idx="116">
                  <c:v>1.04989</c:v>
                </c:pt>
                <c:pt idx="117">
                  <c:v>0.491367</c:v>
                </c:pt>
                <c:pt idx="118">
                  <c:v>1.28439</c:v>
                </c:pt>
                <c:pt idx="119">
                  <c:v>1.7076</c:v>
                </c:pt>
                <c:pt idx="120">
                  <c:v>1.52703</c:v>
                </c:pt>
                <c:pt idx="121">
                  <c:v>2.12726</c:v>
                </c:pt>
                <c:pt idx="122">
                  <c:v>0.768594</c:v>
                </c:pt>
                <c:pt idx="123">
                  <c:v>0.498997</c:v>
                </c:pt>
                <c:pt idx="124">
                  <c:v>0.474072</c:v>
                </c:pt>
                <c:pt idx="125">
                  <c:v>0.267551</c:v>
                </c:pt>
                <c:pt idx="126">
                  <c:v>2.6868</c:v>
                </c:pt>
                <c:pt idx="127">
                  <c:v>1.18927</c:v>
                </c:pt>
                <c:pt idx="128">
                  <c:v>1.57688</c:v>
                </c:pt>
                <c:pt idx="129">
                  <c:v>0.986306</c:v>
                </c:pt>
                <c:pt idx="130">
                  <c:v>0.0533996</c:v>
                </c:pt>
                <c:pt idx="131">
                  <c:v>0.196337</c:v>
                </c:pt>
                <c:pt idx="132">
                  <c:v>0.919161</c:v>
                </c:pt>
                <c:pt idx="133">
                  <c:v>2.22391</c:v>
                </c:pt>
                <c:pt idx="134">
                  <c:v>1.86478</c:v>
                </c:pt>
                <c:pt idx="135">
                  <c:v>3.733649999999999</c:v>
                </c:pt>
                <c:pt idx="136">
                  <c:v>1.22843</c:v>
                </c:pt>
                <c:pt idx="137">
                  <c:v>0.236522</c:v>
                </c:pt>
                <c:pt idx="138">
                  <c:v>2.06011</c:v>
                </c:pt>
                <c:pt idx="139">
                  <c:v>1.69438</c:v>
                </c:pt>
                <c:pt idx="140">
                  <c:v>3.63344</c:v>
                </c:pt>
                <c:pt idx="141">
                  <c:v>1.59875</c:v>
                </c:pt>
                <c:pt idx="142">
                  <c:v>1.92176</c:v>
                </c:pt>
                <c:pt idx="143">
                  <c:v>1.08957</c:v>
                </c:pt>
                <c:pt idx="144">
                  <c:v>0.506119</c:v>
                </c:pt>
                <c:pt idx="145">
                  <c:v>0.451182</c:v>
                </c:pt>
                <c:pt idx="146">
                  <c:v>2.083</c:v>
                </c:pt>
                <c:pt idx="147">
                  <c:v>0.64753</c:v>
                </c:pt>
                <c:pt idx="148">
                  <c:v>1.02954</c:v>
                </c:pt>
                <c:pt idx="149">
                  <c:v>0.828617</c:v>
                </c:pt>
                <c:pt idx="150">
                  <c:v>1.91616</c:v>
                </c:pt>
                <c:pt idx="151">
                  <c:v>1.65267</c:v>
                </c:pt>
                <c:pt idx="152">
                  <c:v>1.42682</c:v>
                </c:pt>
                <c:pt idx="153">
                  <c:v>0.886097</c:v>
                </c:pt>
                <c:pt idx="154">
                  <c:v>2.808879999999999</c:v>
                </c:pt>
                <c:pt idx="155">
                  <c:v>0.908988</c:v>
                </c:pt>
                <c:pt idx="156">
                  <c:v>0.323505</c:v>
                </c:pt>
                <c:pt idx="157">
                  <c:v>0.753334</c:v>
                </c:pt>
                <c:pt idx="158">
                  <c:v>1.85817</c:v>
                </c:pt>
                <c:pt idx="159">
                  <c:v>0.344361</c:v>
                </c:pt>
                <c:pt idx="160">
                  <c:v>2.30784</c:v>
                </c:pt>
                <c:pt idx="161">
                  <c:v>0.788941</c:v>
                </c:pt>
                <c:pt idx="162">
                  <c:v>2.23205</c:v>
                </c:pt>
                <c:pt idx="163">
                  <c:v>2.65272</c:v>
                </c:pt>
                <c:pt idx="164">
                  <c:v>0.732478</c:v>
                </c:pt>
                <c:pt idx="165">
                  <c:v>0.560547</c:v>
                </c:pt>
                <c:pt idx="166">
                  <c:v>1.13993</c:v>
                </c:pt>
                <c:pt idx="167">
                  <c:v>1.68166</c:v>
                </c:pt>
                <c:pt idx="168">
                  <c:v>1.59417</c:v>
                </c:pt>
                <c:pt idx="169">
                  <c:v>2.79413</c:v>
                </c:pt>
                <c:pt idx="170">
                  <c:v>1.19435</c:v>
                </c:pt>
                <c:pt idx="171">
                  <c:v>0.753842</c:v>
                </c:pt>
                <c:pt idx="172">
                  <c:v>1.5606</c:v>
                </c:pt>
                <c:pt idx="173">
                  <c:v>0.439991</c:v>
                </c:pt>
                <c:pt idx="174">
                  <c:v>0.318418</c:v>
                </c:pt>
                <c:pt idx="175">
                  <c:v>3.358249999999999</c:v>
                </c:pt>
                <c:pt idx="176">
                  <c:v>0.778767</c:v>
                </c:pt>
                <c:pt idx="177">
                  <c:v>1.33576</c:v>
                </c:pt>
                <c:pt idx="178">
                  <c:v>1.41919</c:v>
                </c:pt>
                <c:pt idx="179">
                  <c:v>0.497471</c:v>
                </c:pt>
                <c:pt idx="180">
                  <c:v>0.476107</c:v>
                </c:pt>
                <c:pt idx="181">
                  <c:v>1.06413</c:v>
                </c:pt>
                <c:pt idx="182">
                  <c:v>1.04938</c:v>
                </c:pt>
                <c:pt idx="183">
                  <c:v>2.26765</c:v>
                </c:pt>
                <c:pt idx="184">
                  <c:v>1.38205</c:v>
                </c:pt>
                <c:pt idx="185">
                  <c:v>0.772663</c:v>
                </c:pt>
                <c:pt idx="186">
                  <c:v>0.48628</c:v>
                </c:pt>
                <c:pt idx="187">
                  <c:v>1.63079</c:v>
                </c:pt>
                <c:pt idx="188">
                  <c:v>2.53623</c:v>
                </c:pt>
                <c:pt idx="189">
                  <c:v>1.88259</c:v>
                </c:pt>
                <c:pt idx="190">
                  <c:v>1.98025</c:v>
                </c:pt>
                <c:pt idx="191">
                  <c:v>0.459321</c:v>
                </c:pt>
                <c:pt idx="192">
                  <c:v>0.767577</c:v>
                </c:pt>
                <c:pt idx="193">
                  <c:v>1.04989</c:v>
                </c:pt>
                <c:pt idx="194">
                  <c:v>2.44111</c:v>
                </c:pt>
                <c:pt idx="195">
                  <c:v>1.70964</c:v>
                </c:pt>
                <c:pt idx="196">
                  <c:v>1.73151</c:v>
                </c:pt>
                <c:pt idx="197">
                  <c:v>1.7132</c:v>
                </c:pt>
                <c:pt idx="198">
                  <c:v>0.881519</c:v>
                </c:pt>
                <c:pt idx="199">
                  <c:v>1.70252</c:v>
                </c:pt>
                <c:pt idx="200">
                  <c:v>1.46598</c:v>
                </c:pt>
                <c:pt idx="201">
                  <c:v>0.0661165</c:v>
                </c:pt>
                <c:pt idx="202">
                  <c:v>0.524431</c:v>
                </c:pt>
                <c:pt idx="203">
                  <c:v>0.520361</c:v>
                </c:pt>
                <c:pt idx="204">
                  <c:v>0.907462</c:v>
                </c:pt>
                <c:pt idx="205">
                  <c:v>0.991393</c:v>
                </c:pt>
                <c:pt idx="206">
                  <c:v>0.728917</c:v>
                </c:pt>
                <c:pt idx="207">
                  <c:v>1.06973</c:v>
                </c:pt>
                <c:pt idx="208">
                  <c:v>0.306719</c:v>
                </c:pt>
                <c:pt idx="209">
                  <c:v>1.7132</c:v>
                </c:pt>
                <c:pt idx="210">
                  <c:v>1.39019</c:v>
                </c:pt>
                <c:pt idx="211">
                  <c:v>0.9156</c:v>
                </c:pt>
                <c:pt idx="212">
                  <c:v>1.19384</c:v>
                </c:pt>
                <c:pt idx="213">
                  <c:v>2.59676</c:v>
                </c:pt>
                <c:pt idx="214">
                  <c:v>1.65318</c:v>
                </c:pt>
                <c:pt idx="215">
                  <c:v>0.836756</c:v>
                </c:pt>
                <c:pt idx="216">
                  <c:v>1.70964</c:v>
                </c:pt>
                <c:pt idx="217">
                  <c:v>1.26913</c:v>
                </c:pt>
                <c:pt idx="218">
                  <c:v>0.276707</c:v>
                </c:pt>
                <c:pt idx="219">
                  <c:v>1.51075</c:v>
                </c:pt>
                <c:pt idx="220">
                  <c:v>1.31949</c:v>
                </c:pt>
                <c:pt idx="221">
                  <c:v>1.39884</c:v>
                </c:pt>
                <c:pt idx="222">
                  <c:v>1.78747</c:v>
                </c:pt>
                <c:pt idx="223">
                  <c:v>2.439579999999999</c:v>
                </c:pt>
                <c:pt idx="224">
                  <c:v>3.23871</c:v>
                </c:pt>
                <c:pt idx="225">
                  <c:v>1.49244</c:v>
                </c:pt>
                <c:pt idx="226">
                  <c:v>1.63792</c:v>
                </c:pt>
                <c:pt idx="227">
                  <c:v>0.596154</c:v>
                </c:pt>
                <c:pt idx="228">
                  <c:v>0.526974</c:v>
                </c:pt>
                <c:pt idx="229">
                  <c:v>0.924756</c:v>
                </c:pt>
                <c:pt idx="230">
                  <c:v>2.49757</c:v>
                </c:pt>
                <c:pt idx="231">
                  <c:v>1.2498</c:v>
                </c:pt>
                <c:pt idx="232">
                  <c:v>0.155134</c:v>
                </c:pt>
                <c:pt idx="233">
                  <c:v>0.0696772</c:v>
                </c:pt>
                <c:pt idx="234">
                  <c:v>2.484859999999999</c:v>
                </c:pt>
                <c:pt idx="235">
                  <c:v>1.45835</c:v>
                </c:pt>
                <c:pt idx="236">
                  <c:v>1.19486</c:v>
                </c:pt>
                <c:pt idx="237">
                  <c:v>3.04745</c:v>
                </c:pt>
                <c:pt idx="238">
                  <c:v>1.13891</c:v>
                </c:pt>
                <c:pt idx="239">
                  <c:v>0.267551</c:v>
                </c:pt>
                <c:pt idx="240">
                  <c:v>0.48628</c:v>
                </c:pt>
                <c:pt idx="241">
                  <c:v>0.419136</c:v>
                </c:pt>
                <c:pt idx="242">
                  <c:v>0.433887</c:v>
                </c:pt>
                <c:pt idx="243">
                  <c:v>2.79362</c:v>
                </c:pt>
                <c:pt idx="244">
                  <c:v>1.12568</c:v>
                </c:pt>
                <c:pt idx="245">
                  <c:v>0.692293</c:v>
                </c:pt>
                <c:pt idx="246">
                  <c:v>1.97415</c:v>
                </c:pt>
                <c:pt idx="247">
                  <c:v>3.38572</c:v>
                </c:pt>
                <c:pt idx="248">
                  <c:v>0.6282</c:v>
                </c:pt>
                <c:pt idx="249">
                  <c:v>0.0915501</c:v>
                </c:pt>
                <c:pt idx="250">
                  <c:v>0.0167752</c:v>
                </c:pt>
                <c:pt idx="251">
                  <c:v>0.420662</c:v>
                </c:pt>
                <c:pt idx="252">
                  <c:v>1.22131</c:v>
                </c:pt>
                <c:pt idx="253">
                  <c:v>1.49905</c:v>
                </c:pt>
                <c:pt idx="254">
                  <c:v>3.4493</c:v>
                </c:pt>
                <c:pt idx="255">
                  <c:v>0.848964</c:v>
                </c:pt>
                <c:pt idx="256">
                  <c:v>0.902375</c:v>
                </c:pt>
                <c:pt idx="257">
                  <c:v>0.388106</c:v>
                </c:pt>
                <c:pt idx="258">
                  <c:v>0.903392</c:v>
                </c:pt>
                <c:pt idx="259">
                  <c:v>1.69743</c:v>
                </c:pt>
                <c:pt idx="260">
                  <c:v>0.769103</c:v>
                </c:pt>
                <c:pt idx="261">
                  <c:v>2.64967</c:v>
                </c:pt>
                <c:pt idx="262">
                  <c:v>0.75486</c:v>
                </c:pt>
                <c:pt idx="263">
                  <c:v>0.487806</c:v>
                </c:pt>
                <c:pt idx="264">
                  <c:v>1.74881</c:v>
                </c:pt>
                <c:pt idx="265">
                  <c:v>1.99653</c:v>
                </c:pt>
                <c:pt idx="266">
                  <c:v>1.13331</c:v>
                </c:pt>
                <c:pt idx="267">
                  <c:v>2.021459999999999</c:v>
                </c:pt>
                <c:pt idx="268">
                  <c:v>1.19232</c:v>
                </c:pt>
                <c:pt idx="269">
                  <c:v>0.19888</c:v>
                </c:pt>
                <c:pt idx="270">
                  <c:v>1.55195</c:v>
                </c:pt>
                <c:pt idx="271">
                  <c:v>2.14506</c:v>
                </c:pt>
                <c:pt idx="272">
                  <c:v>0.346904</c:v>
                </c:pt>
                <c:pt idx="273">
                  <c:v>0.419136</c:v>
                </c:pt>
                <c:pt idx="274">
                  <c:v>0.919161</c:v>
                </c:pt>
                <c:pt idx="275">
                  <c:v>0.631252</c:v>
                </c:pt>
                <c:pt idx="276">
                  <c:v>0.414557</c:v>
                </c:pt>
                <c:pt idx="277">
                  <c:v>0.162764</c:v>
                </c:pt>
                <c:pt idx="278">
                  <c:v>0.473055</c:v>
                </c:pt>
                <c:pt idx="279">
                  <c:v>0.660755</c:v>
                </c:pt>
                <c:pt idx="280">
                  <c:v>0.266025</c:v>
                </c:pt>
                <c:pt idx="281">
                  <c:v>0.178533</c:v>
                </c:pt>
                <c:pt idx="282">
                  <c:v>1.40698</c:v>
                </c:pt>
                <c:pt idx="283">
                  <c:v>0.681611</c:v>
                </c:pt>
                <c:pt idx="284">
                  <c:v>2.22136</c:v>
                </c:pt>
                <c:pt idx="285">
                  <c:v>1.26964</c:v>
                </c:pt>
                <c:pt idx="286">
                  <c:v>0.843369</c:v>
                </c:pt>
                <c:pt idx="287">
                  <c:v>0.427783</c:v>
                </c:pt>
                <c:pt idx="288">
                  <c:v>0.349447</c:v>
                </c:pt>
                <c:pt idx="289">
                  <c:v>1.67149</c:v>
                </c:pt>
                <c:pt idx="290">
                  <c:v>1.29609</c:v>
                </c:pt>
                <c:pt idx="291">
                  <c:v>0.840317</c:v>
                </c:pt>
                <c:pt idx="292">
                  <c:v>0.696871</c:v>
                </c:pt>
                <c:pt idx="293">
                  <c:v>0.441008</c:v>
                </c:pt>
                <c:pt idx="294">
                  <c:v>1.30626</c:v>
                </c:pt>
                <c:pt idx="295">
                  <c:v>2.25494</c:v>
                </c:pt>
                <c:pt idx="296">
                  <c:v>2.14659</c:v>
                </c:pt>
                <c:pt idx="297">
                  <c:v>0.610905</c:v>
                </c:pt>
                <c:pt idx="298">
                  <c:v>2.35311</c:v>
                </c:pt>
                <c:pt idx="299">
                  <c:v>1.01072</c:v>
                </c:pt>
                <c:pt idx="300">
                  <c:v>1.60689</c:v>
                </c:pt>
                <c:pt idx="301">
                  <c:v>1.77729</c:v>
                </c:pt>
                <c:pt idx="302">
                  <c:v>0.44406</c:v>
                </c:pt>
                <c:pt idx="303">
                  <c:v>3.56579</c:v>
                </c:pt>
                <c:pt idx="304">
                  <c:v>0.189724</c:v>
                </c:pt>
                <c:pt idx="305">
                  <c:v>0.90797</c:v>
                </c:pt>
                <c:pt idx="306">
                  <c:v>1.69285</c:v>
                </c:pt>
                <c:pt idx="307">
                  <c:v>0.969011</c:v>
                </c:pt>
                <c:pt idx="308">
                  <c:v>2.332249999999999</c:v>
                </c:pt>
                <c:pt idx="309">
                  <c:v>2.26664</c:v>
                </c:pt>
                <c:pt idx="310">
                  <c:v>1.93956</c:v>
                </c:pt>
                <c:pt idx="311">
                  <c:v>1.23963</c:v>
                </c:pt>
                <c:pt idx="312">
                  <c:v>2.76514</c:v>
                </c:pt>
                <c:pt idx="313">
                  <c:v>1.42376</c:v>
                </c:pt>
                <c:pt idx="314">
                  <c:v>1.2849</c:v>
                </c:pt>
                <c:pt idx="315">
                  <c:v>1.40444</c:v>
                </c:pt>
                <c:pt idx="316">
                  <c:v>0.908479</c:v>
                </c:pt>
                <c:pt idx="317">
                  <c:v>0.776733</c:v>
                </c:pt>
                <c:pt idx="318">
                  <c:v>0.658212</c:v>
                </c:pt>
                <c:pt idx="319">
                  <c:v>2.24832</c:v>
                </c:pt>
                <c:pt idx="320">
                  <c:v>1.72693</c:v>
                </c:pt>
                <c:pt idx="321">
                  <c:v>2.52606</c:v>
                </c:pt>
                <c:pt idx="322">
                  <c:v>0.492384</c:v>
                </c:pt>
                <c:pt idx="323">
                  <c:v>0.776224</c:v>
                </c:pt>
                <c:pt idx="324">
                  <c:v>1.11703</c:v>
                </c:pt>
                <c:pt idx="325">
                  <c:v>0.570211</c:v>
                </c:pt>
                <c:pt idx="326">
                  <c:v>2.02095</c:v>
                </c:pt>
                <c:pt idx="327">
                  <c:v>1.40138</c:v>
                </c:pt>
                <c:pt idx="328">
                  <c:v>0.594628</c:v>
                </c:pt>
                <c:pt idx="329">
                  <c:v>0.495436</c:v>
                </c:pt>
                <c:pt idx="330">
                  <c:v>2.891789999999999</c:v>
                </c:pt>
                <c:pt idx="331">
                  <c:v>2.62372</c:v>
                </c:pt>
                <c:pt idx="332">
                  <c:v>1.00309</c:v>
                </c:pt>
                <c:pt idx="333">
                  <c:v>2.5459</c:v>
                </c:pt>
                <c:pt idx="334">
                  <c:v>0.791484</c:v>
                </c:pt>
                <c:pt idx="335">
                  <c:v>1.60892</c:v>
                </c:pt>
                <c:pt idx="336">
                  <c:v>1.00004</c:v>
                </c:pt>
                <c:pt idx="337">
                  <c:v>0.835739</c:v>
                </c:pt>
                <c:pt idx="338">
                  <c:v>1.11805</c:v>
                </c:pt>
                <c:pt idx="339">
                  <c:v>1.9065</c:v>
                </c:pt>
                <c:pt idx="340">
                  <c:v>2.0184</c:v>
                </c:pt>
                <c:pt idx="341">
                  <c:v>0.446604</c:v>
                </c:pt>
                <c:pt idx="342">
                  <c:v>1.96448</c:v>
                </c:pt>
                <c:pt idx="343">
                  <c:v>2.12879</c:v>
                </c:pt>
                <c:pt idx="344">
                  <c:v>1.51736</c:v>
                </c:pt>
                <c:pt idx="345">
                  <c:v>0.611923</c:v>
                </c:pt>
                <c:pt idx="346">
                  <c:v>0.243135</c:v>
                </c:pt>
                <c:pt idx="347">
                  <c:v>3.56121</c:v>
                </c:pt>
                <c:pt idx="348">
                  <c:v>1.66233</c:v>
                </c:pt>
                <c:pt idx="349">
                  <c:v>1.21724</c:v>
                </c:pt>
                <c:pt idx="350">
                  <c:v>0.421679</c:v>
                </c:pt>
                <c:pt idx="351">
                  <c:v>0.37895</c:v>
                </c:pt>
                <c:pt idx="352">
                  <c:v>0.937982</c:v>
                </c:pt>
                <c:pt idx="353">
                  <c:v>0.302141</c:v>
                </c:pt>
                <c:pt idx="354">
                  <c:v>1.467</c:v>
                </c:pt>
                <c:pt idx="355">
                  <c:v>1.8658</c:v>
                </c:pt>
                <c:pt idx="356">
                  <c:v>0.745704</c:v>
                </c:pt>
                <c:pt idx="357">
                  <c:v>0.880502</c:v>
                </c:pt>
                <c:pt idx="358">
                  <c:v>0.628709</c:v>
                </c:pt>
                <c:pt idx="359">
                  <c:v>2.517409999999999</c:v>
                </c:pt>
                <c:pt idx="360">
                  <c:v>0.465425</c:v>
                </c:pt>
                <c:pt idx="361">
                  <c:v>0.444061</c:v>
                </c:pt>
                <c:pt idx="362">
                  <c:v>0.518835</c:v>
                </c:pt>
                <c:pt idx="363">
                  <c:v>2.08402</c:v>
                </c:pt>
                <c:pt idx="364">
                  <c:v>1.42071</c:v>
                </c:pt>
                <c:pt idx="365">
                  <c:v>1.20656</c:v>
                </c:pt>
                <c:pt idx="366">
                  <c:v>0.511205</c:v>
                </c:pt>
              </c:numCache>
            </c:numRef>
          </c:val>
        </c:ser>
        <c:ser>
          <c:idx val="1"/>
          <c:order val="1"/>
          <c:tx>
            <c:v>13010002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Sheet1!$F$369:$F$735</c:f>
              <c:numCache>
                <c:formatCode>0.000000</c:formatCode>
                <c:ptCount val="367"/>
                <c:pt idx="0">
                  <c:v>1.15453</c:v>
                </c:pt>
                <c:pt idx="1">
                  <c:v>0.309989</c:v>
                </c:pt>
                <c:pt idx="2">
                  <c:v>0.909496</c:v>
                </c:pt>
                <c:pt idx="3">
                  <c:v>0.545868</c:v>
                </c:pt>
                <c:pt idx="4">
                  <c:v>1.25285</c:v>
                </c:pt>
                <c:pt idx="5">
                  <c:v>0.782401</c:v>
                </c:pt>
                <c:pt idx="6">
                  <c:v>0.466733</c:v>
                </c:pt>
                <c:pt idx="7">
                  <c:v>1.37559</c:v>
                </c:pt>
                <c:pt idx="8">
                  <c:v>0.301705</c:v>
                </c:pt>
                <c:pt idx="9">
                  <c:v>0.414848</c:v>
                </c:pt>
                <c:pt idx="10">
                  <c:v>0.916472</c:v>
                </c:pt>
                <c:pt idx="11">
                  <c:v>0.914292</c:v>
                </c:pt>
                <c:pt idx="12">
                  <c:v>0.868076</c:v>
                </c:pt>
                <c:pt idx="13">
                  <c:v>0.908406</c:v>
                </c:pt>
                <c:pt idx="14">
                  <c:v>1.18505</c:v>
                </c:pt>
                <c:pt idx="15">
                  <c:v>1.68864</c:v>
                </c:pt>
                <c:pt idx="16">
                  <c:v>1.86522</c:v>
                </c:pt>
                <c:pt idx="17">
                  <c:v>0.0619017</c:v>
                </c:pt>
                <c:pt idx="18">
                  <c:v>0.604728</c:v>
                </c:pt>
                <c:pt idx="19">
                  <c:v>0.780875</c:v>
                </c:pt>
                <c:pt idx="20">
                  <c:v>0.543252</c:v>
                </c:pt>
                <c:pt idx="21">
                  <c:v>0.470875</c:v>
                </c:pt>
                <c:pt idx="22">
                  <c:v>0.213414</c:v>
                </c:pt>
                <c:pt idx="23">
                  <c:v>0.0682238</c:v>
                </c:pt>
                <c:pt idx="24">
                  <c:v>0.0459875</c:v>
                </c:pt>
                <c:pt idx="25">
                  <c:v>0.137113</c:v>
                </c:pt>
                <c:pt idx="26">
                  <c:v>1.16696</c:v>
                </c:pt>
                <c:pt idx="27">
                  <c:v>0.177225</c:v>
                </c:pt>
                <c:pt idx="28">
                  <c:v>1.13491</c:v>
                </c:pt>
                <c:pt idx="29">
                  <c:v>1.06777</c:v>
                </c:pt>
                <c:pt idx="30">
                  <c:v>1.48045</c:v>
                </c:pt>
                <c:pt idx="31">
                  <c:v>2.375779999999999</c:v>
                </c:pt>
                <c:pt idx="32">
                  <c:v>0.755368</c:v>
                </c:pt>
                <c:pt idx="33">
                  <c:v>0.635249</c:v>
                </c:pt>
                <c:pt idx="34">
                  <c:v>0.666423</c:v>
                </c:pt>
                <c:pt idx="35">
                  <c:v>0.481557</c:v>
                </c:pt>
                <c:pt idx="36">
                  <c:v>0.464117</c:v>
                </c:pt>
                <c:pt idx="37">
                  <c:v>0.883118</c:v>
                </c:pt>
                <c:pt idx="38">
                  <c:v>0.935439</c:v>
                </c:pt>
                <c:pt idx="39">
                  <c:v>0.610615</c:v>
                </c:pt>
                <c:pt idx="40">
                  <c:v>0.900122</c:v>
                </c:pt>
                <c:pt idx="41">
                  <c:v>0.366888</c:v>
                </c:pt>
                <c:pt idx="42">
                  <c:v>0.937183</c:v>
                </c:pt>
                <c:pt idx="43">
                  <c:v>2.15647</c:v>
                </c:pt>
                <c:pt idx="44">
                  <c:v>1.77388</c:v>
                </c:pt>
                <c:pt idx="45">
                  <c:v>0.244588</c:v>
                </c:pt>
                <c:pt idx="46">
                  <c:v>0.495727</c:v>
                </c:pt>
                <c:pt idx="47">
                  <c:v>0.749918</c:v>
                </c:pt>
                <c:pt idx="48">
                  <c:v>0.461501</c:v>
                </c:pt>
                <c:pt idx="49">
                  <c:v>0.483301</c:v>
                </c:pt>
                <c:pt idx="50">
                  <c:v>1.34005</c:v>
                </c:pt>
                <c:pt idx="51">
                  <c:v>0.639827</c:v>
                </c:pt>
                <c:pt idx="52">
                  <c:v>1.19377</c:v>
                </c:pt>
                <c:pt idx="53">
                  <c:v>1.38714</c:v>
                </c:pt>
                <c:pt idx="54">
                  <c:v>0.706536</c:v>
                </c:pt>
                <c:pt idx="55">
                  <c:v>1.21884</c:v>
                </c:pt>
                <c:pt idx="56">
                  <c:v>0.511641</c:v>
                </c:pt>
                <c:pt idx="57">
                  <c:v>0.107246</c:v>
                </c:pt>
                <c:pt idx="58">
                  <c:v>1.14516</c:v>
                </c:pt>
                <c:pt idx="59">
                  <c:v>1.29035</c:v>
                </c:pt>
                <c:pt idx="60">
                  <c:v>0.21276</c:v>
                </c:pt>
                <c:pt idx="61">
                  <c:v>0.505755</c:v>
                </c:pt>
                <c:pt idx="62">
                  <c:v>1.1868</c:v>
                </c:pt>
                <c:pt idx="63">
                  <c:v>0.600804</c:v>
                </c:pt>
                <c:pt idx="64">
                  <c:v>0.360783</c:v>
                </c:pt>
                <c:pt idx="65">
                  <c:v>0.719834</c:v>
                </c:pt>
                <c:pt idx="66">
                  <c:v>0.943941</c:v>
                </c:pt>
                <c:pt idx="67">
                  <c:v>1.83928</c:v>
                </c:pt>
                <c:pt idx="68">
                  <c:v>0.450819</c:v>
                </c:pt>
                <c:pt idx="69">
                  <c:v>1.84756</c:v>
                </c:pt>
                <c:pt idx="70">
                  <c:v>0.188343</c:v>
                </c:pt>
                <c:pt idx="71">
                  <c:v>1.15802</c:v>
                </c:pt>
                <c:pt idx="72">
                  <c:v>0.572464</c:v>
                </c:pt>
                <c:pt idx="73">
                  <c:v>0.553716</c:v>
                </c:pt>
                <c:pt idx="74">
                  <c:v>1.30495</c:v>
                </c:pt>
                <c:pt idx="75">
                  <c:v>1.96528</c:v>
                </c:pt>
                <c:pt idx="76">
                  <c:v>0.834067</c:v>
                </c:pt>
                <c:pt idx="77">
                  <c:v>0.289933</c:v>
                </c:pt>
                <c:pt idx="78">
                  <c:v>1.72526</c:v>
                </c:pt>
                <c:pt idx="79">
                  <c:v>0.606472</c:v>
                </c:pt>
                <c:pt idx="80">
                  <c:v>1.63021</c:v>
                </c:pt>
                <c:pt idx="81">
                  <c:v>1.20293</c:v>
                </c:pt>
                <c:pt idx="82">
                  <c:v>1.24827</c:v>
                </c:pt>
                <c:pt idx="83">
                  <c:v>0.367324</c:v>
                </c:pt>
                <c:pt idx="84">
                  <c:v>0.100706</c:v>
                </c:pt>
                <c:pt idx="85">
                  <c:v>0.625439</c:v>
                </c:pt>
                <c:pt idx="86">
                  <c:v>0.450601</c:v>
                </c:pt>
                <c:pt idx="87">
                  <c:v>1.63566</c:v>
                </c:pt>
                <c:pt idx="88">
                  <c:v>0.956149</c:v>
                </c:pt>
                <c:pt idx="89">
                  <c:v>1.10395</c:v>
                </c:pt>
                <c:pt idx="90">
                  <c:v>1.48611</c:v>
                </c:pt>
                <c:pt idx="91">
                  <c:v>1.40567</c:v>
                </c:pt>
                <c:pt idx="92">
                  <c:v>1.37842</c:v>
                </c:pt>
                <c:pt idx="93">
                  <c:v>1.23258</c:v>
                </c:pt>
                <c:pt idx="94">
                  <c:v>1.58116</c:v>
                </c:pt>
                <c:pt idx="95">
                  <c:v>0.291023</c:v>
                </c:pt>
                <c:pt idx="96">
                  <c:v>1.06101</c:v>
                </c:pt>
                <c:pt idx="97">
                  <c:v>1.22233</c:v>
                </c:pt>
                <c:pt idx="98">
                  <c:v>0.820987</c:v>
                </c:pt>
                <c:pt idx="99">
                  <c:v>0.732042</c:v>
                </c:pt>
                <c:pt idx="100">
                  <c:v>0.971409</c:v>
                </c:pt>
                <c:pt idx="101">
                  <c:v>0.633287</c:v>
                </c:pt>
                <c:pt idx="102">
                  <c:v>0.368414</c:v>
                </c:pt>
                <c:pt idx="103">
                  <c:v>1.51663</c:v>
                </c:pt>
                <c:pt idx="104">
                  <c:v>0.26508</c:v>
                </c:pt>
                <c:pt idx="105">
                  <c:v>0.298653</c:v>
                </c:pt>
                <c:pt idx="106">
                  <c:v>0.976641</c:v>
                </c:pt>
                <c:pt idx="107">
                  <c:v>1.04117</c:v>
                </c:pt>
                <c:pt idx="108">
                  <c:v>0.620207</c:v>
                </c:pt>
                <c:pt idx="109">
                  <c:v>0.629145</c:v>
                </c:pt>
                <c:pt idx="110">
                  <c:v>0.40591</c:v>
                </c:pt>
                <c:pt idx="111">
                  <c:v>0.542816</c:v>
                </c:pt>
                <c:pt idx="112">
                  <c:v>0.784363</c:v>
                </c:pt>
                <c:pt idx="113">
                  <c:v>1.25547</c:v>
                </c:pt>
                <c:pt idx="114">
                  <c:v>1.28686</c:v>
                </c:pt>
                <c:pt idx="115">
                  <c:v>1.73376</c:v>
                </c:pt>
                <c:pt idx="116">
                  <c:v>0.777387</c:v>
                </c:pt>
                <c:pt idx="117">
                  <c:v>0.270312</c:v>
                </c:pt>
                <c:pt idx="118">
                  <c:v>0.752752</c:v>
                </c:pt>
                <c:pt idx="119">
                  <c:v>0.41572</c:v>
                </c:pt>
                <c:pt idx="120">
                  <c:v>0.804201</c:v>
                </c:pt>
                <c:pt idx="121">
                  <c:v>1.19704</c:v>
                </c:pt>
                <c:pt idx="122">
                  <c:v>0.221262</c:v>
                </c:pt>
                <c:pt idx="123">
                  <c:v>0.167415</c:v>
                </c:pt>
                <c:pt idx="124">
                  <c:v>0.225622</c:v>
                </c:pt>
                <c:pt idx="125">
                  <c:v>0.307591</c:v>
                </c:pt>
                <c:pt idx="126">
                  <c:v>1.76428</c:v>
                </c:pt>
                <c:pt idx="127">
                  <c:v>0.590994</c:v>
                </c:pt>
                <c:pt idx="128">
                  <c:v>0.983399</c:v>
                </c:pt>
                <c:pt idx="129">
                  <c:v>0.460847</c:v>
                </c:pt>
                <c:pt idx="130">
                  <c:v>0.0119791</c:v>
                </c:pt>
                <c:pt idx="131">
                  <c:v>0.327865</c:v>
                </c:pt>
                <c:pt idx="132">
                  <c:v>0.76605</c:v>
                </c:pt>
                <c:pt idx="133">
                  <c:v>0.986669</c:v>
                </c:pt>
                <c:pt idx="134">
                  <c:v>1.39455</c:v>
                </c:pt>
                <c:pt idx="135">
                  <c:v>2.202469999999999</c:v>
                </c:pt>
                <c:pt idx="136">
                  <c:v>0.716782</c:v>
                </c:pt>
                <c:pt idx="137">
                  <c:v>0.177661</c:v>
                </c:pt>
                <c:pt idx="138">
                  <c:v>1.80287</c:v>
                </c:pt>
                <c:pt idx="139">
                  <c:v>1.23018</c:v>
                </c:pt>
                <c:pt idx="140">
                  <c:v>2.18721</c:v>
                </c:pt>
                <c:pt idx="141">
                  <c:v>0.904046</c:v>
                </c:pt>
                <c:pt idx="142">
                  <c:v>1.17197</c:v>
                </c:pt>
                <c:pt idx="143">
                  <c:v>0.972281</c:v>
                </c:pt>
                <c:pt idx="144">
                  <c:v>0.271838</c:v>
                </c:pt>
                <c:pt idx="145">
                  <c:v>0.335059</c:v>
                </c:pt>
                <c:pt idx="146">
                  <c:v>0.878758</c:v>
                </c:pt>
                <c:pt idx="147">
                  <c:v>0.338111</c:v>
                </c:pt>
                <c:pt idx="148">
                  <c:v>0.794609</c:v>
                </c:pt>
                <c:pt idx="149">
                  <c:v>0.758638</c:v>
                </c:pt>
                <c:pt idx="150">
                  <c:v>1.22952</c:v>
                </c:pt>
                <c:pt idx="151">
                  <c:v>1.52535</c:v>
                </c:pt>
                <c:pt idx="152">
                  <c:v>0.733568</c:v>
                </c:pt>
                <c:pt idx="153">
                  <c:v>0.890094</c:v>
                </c:pt>
                <c:pt idx="154">
                  <c:v>2.73679</c:v>
                </c:pt>
                <c:pt idx="155">
                  <c:v>1.24348</c:v>
                </c:pt>
                <c:pt idx="156">
                  <c:v>0.23238</c:v>
                </c:pt>
                <c:pt idx="157">
                  <c:v>0.400896</c:v>
                </c:pt>
                <c:pt idx="158">
                  <c:v>2.092159999999999</c:v>
                </c:pt>
                <c:pt idx="159">
                  <c:v>0.144743</c:v>
                </c:pt>
                <c:pt idx="160">
                  <c:v>1.43161</c:v>
                </c:pt>
                <c:pt idx="161">
                  <c:v>0.89053</c:v>
                </c:pt>
                <c:pt idx="162">
                  <c:v>1.47412</c:v>
                </c:pt>
                <c:pt idx="163">
                  <c:v>2.13772</c:v>
                </c:pt>
                <c:pt idx="164">
                  <c:v>0.417682</c:v>
                </c:pt>
                <c:pt idx="165">
                  <c:v>0.171121</c:v>
                </c:pt>
                <c:pt idx="166">
                  <c:v>0.835157</c:v>
                </c:pt>
                <c:pt idx="167">
                  <c:v>1.13709</c:v>
                </c:pt>
                <c:pt idx="168">
                  <c:v>0.647893</c:v>
                </c:pt>
                <c:pt idx="169">
                  <c:v>1.13557</c:v>
                </c:pt>
                <c:pt idx="170">
                  <c:v>0.970755</c:v>
                </c:pt>
                <c:pt idx="171">
                  <c:v>0.692366</c:v>
                </c:pt>
                <c:pt idx="172">
                  <c:v>1.51663</c:v>
                </c:pt>
                <c:pt idx="173">
                  <c:v>0.239356</c:v>
                </c:pt>
                <c:pt idx="174">
                  <c:v>0.42335</c:v>
                </c:pt>
                <c:pt idx="175">
                  <c:v>3.551689999999999</c:v>
                </c:pt>
                <c:pt idx="176">
                  <c:v>0.731388</c:v>
                </c:pt>
                <c:pt idx="177">
                  <c:v>0.622605</c:v>
                </c:pt>
                <c:pt idx="178">
                  <c:v>0.914728</c:v>
                </c:pt>
                <c:pt idx="179">
                  <c:v>0.358821</c:v>
                </c:pt>
                <c:pt idx="180">
                  <c:v>0.53148</c:v>
                </c:pt>
                <c:pt idx="181">
                  <c:v>0.450601</c:v>
                </c:pt>
                <c:pt idx="182">
                  <c:v>1.0972</c:v>
                </c:pt>
                <c:pt idx="183">
                  <c:v>1.3721</c:v>
                </c:pt>
                <c:pt idx="184">
                  <c:v>1.70041</c:v>
                </c:pt>
                <c:pt idx="185">
                  <c:v>0.484173</c:v>
                </c:pt>
                <c:pt idx="186">
                  <c:v>0.5729</c:v>
                </c:pt>
                <c:pt idx="187">
                  <c:v>1.66204</c:v>
                </c:pt>
                <c:pt idx="188">
                  <c:v>1.16543</c:v>
                </c:pt>
                <c:pt idx="189">
                  <c:v>1.29885</c:v>
                </c:pt>
                <c:pt idx="190">
                  <c:v>1.46649</c:v>
                </c:pt>
                <c:pt idx="191">
                  <c:v>0.253962</c:v>
                </c:pt>
                <c:pt idx="192">
                  <c:v>0.374736</c:v>
                </c:pt>
                <c:pt idx="193">
                  <c:v>0.323069</c:v>
                </c:pt>
                <c:pt idx="194">
                  <c:v>1.54083</c:v>
                </c:pt>
                <c:pt idx="195">
                  <c:v>1.56002</c:v>
                </c:pt>
                <c:pt idx="196">
                  <c:v>1.29405</c:v>
                </c:pt>
                <c:pt idx="197">
                  <c:v>1.3564</c:v>
                </c:pt>
                <c:pt idx="198">
                  <c:v>1.05861</c:v>
                </c:pt>
                <c:pt idx="199">
                  <c:v>1.33918</c:v>
                </c:pt>
                <c:pt idx="200">
                  <c:v>1.35226</c:v>
                </c:pt>
                <c:pt idx="201">
                  <c:v>0.00718307</c:v>
                </c:pt>
                <c:pt idx="202">
                  <c:v>0.484391</c:v>
                </c:pt>
                <c:pt idx="203">
                  <c:v>0.227584</c:v>
                </c:pt>
                <c:pt idx="204">
                  <c:v>0.508589</c:v>
                </c:pt>
                <c:pt idx="205">
                  <c:v>0.336367</c:v>
                </c:pt>
                <c:pt idx="206">
                  <c:v>0.610833</c:v>
                </c:pt>
                <c:pt idx="207">
                  <c:v>0.617155</c:v>
                </c:pt>
                <c:pt idx="208">
                  <c:v>0.21385</c:v>
                </c:pt>
                <c:pt idx="209">
                  <c:v>1.4</c:v>
                </c:pt>
                <c:pt idx="210">
                  <c:v>1.18963</c:v>
                </c:pt>
                <c:pt idx="211">
                  <c:v>1.17873</c:v>
                </c:pt>
                <c:pt idx="212">
                  <c:v>0.696726</c:v>
                </c:pt>
                <c:pt idx="213">
                  <c:v>0.998659</c:v>
                </c:pt>
                <c:pt idx="214">
                  <c:v>0.903392</c:v>
                </c:pt>
                <c:pt idx="215">
                  <c:v>0.196191</c:v>
                </c:pt>
                <c:pt idx="216">
                  <c:v>0.953969</c:v>
                </c:pt>
                <c:pt idx="217">
                  <c:v>1.25176</c:v>
                </c:pt>
                <c:pt idx="218">
                  <c:v>0.22366</c:v>
                </c:pt>
                <c:pt idx="219">
                  <c:v>0.89271</c:v>
                </c:pt>
                <c:pt idx="220">
                  <c:v>1.20293</c:v>
                </c:pt>
                <c:pt idx="221">
                  <c:v>1.15148</c:v>
                </c:pt>
                <c:pt idx="222">
                  <c:v>1.12924</c:v>
                </c:pt>
                <c:pt idx="223">
                  <c:v>1.78761</c:v>
                </c:pt>
                <c:pt idx="224">
                  <c:v>1.56089</c:v>
                </c:pt>
                <c:pt idx="225">
                  <c:v>0.848891</c:v>
                </c:pt>
                <c:pt idx="226">
                  <c:v>1.49222</c:v>
                </c:pt>
                <c:pt idx="227">
                  <c:v>0.518181</c:v>
                </c:pt>
                <c:pt idx="228">
                  <c:v>0.0542716</c:v>
                </c:pt>
                <c:pt idx="229">
                  <c:v>0.442098</c:v>
                </c:pt>
                <c:pt idx="230">
                  <c:v>0.835375</c:v>
                </c:pt>
                <c:pt idx="231">
                  <c:v>1.01457</c:v>
                </c:pt>
                <c:pt idx="232">
                  <c:v>0.0736739</c:v>
                </c:pt>
                <c:pt idx="233">
                  <c:v>0.11553</c:v>
                </c:pt>
                <c:pt idx="234">
                  <c:v>2.319319999999999</c:v>
                </c:pt>
                <c:pt idx="235">
                  <c:v>1.16587</c:v>
                </c:pt>
                <c:pt idx="236">
                  <c:v>0.706972</c:v>
                </c:pt>
                <c:pt idx="237">
                  <c:v>1.9376</c:v>
                </c:pt>
                <c:pt idx="238">
                  <c:v>0.904482</c:v>
                </c:pt>
                <c:pt idx="239">
                  <c:v>0.120762</c:v>
                </c:pt>
                <c:pt idx="240">
                  <c:v>0.284701</c:v>
                </c:pt>
                <c:pt idx="241">
                  <c:v>0.140819</c:v>
                </c:pt>
                <c:pt idx="242">
                  <c:v>0.379096</c:v>
                </c:pt>
                <c:pt idx="243">
                  <c:v>2.47563</c:v>
                </c:pt>
                <c:pt idx="244">
                  <c:v>1.24304</c:v>
                </c:pt>
                <c:pt idx="245">
                  <c:v>0.560474</c:v>
                </c:pt>
                <c:pt idx="246">
                  <c:v>0.803765</c:v>
                </c:pt>
                <c:pt idx="247">
                  <c:v>2.53623</c:v>
                </c:pt>
                <c:pt idx="248">
                  <c:v>0.428582</c:v>
                </c:pt>
                <c:pt idx="249">
                  <c:v>0.486353</c:v>
                </c:pt>
                <c:pt idx="250">
                  <c:v>0.0568877</c:v>
                </c:pt>
                <c:pt idx="251">
                  <c:v>0.276416</c:v>
                </c:pt>
                <c:pt idx="252">
                  <c:v>0.967267</c:v>
                </c:pt>
                <c:pt idx="253">
                  <c:v>0.442316</c:v>
                </c:pt>
                <c:pt idx="254">
                  <c:v>1.538</c:v>
                </c:pt>
                <c:pt idx="255">
                  <c:v>0.740544</c:v>
                </c:pt>
                <c:pt idx="256">
                  <c:v>0.440572</c:v>
                </c:pt>
                <c:pt idx="257">
                  <c:v>0.498125</c:v>
                </c:pt>
                <c:pt idx="258">
                  <c:v>0.769975</c:v>
                </c:pt>
                <c:pt idx="259">
                  <c:v>1.1384</c:v>
                </c:pt>
                <c:pt idx="260">
                  <c:v>0.512295</c:v>
                </c:pt>
                <c:pt idx="261">
                  <c:v>1.79655</c:v>
                </c:pt>
                <c:pt idx="262">
                  <c:v>0.332007</c:v>
                </c:pt>
                <c:pt idx="263">
                  <c:v>0.25963</c:v>
                </c:pt>
                <c:pt idx="264">
                  <c:v>0.850636</c:v>
                </c:pt>
                <c:pt idx="265">
                  <c:v>0.957893</c:v>
                </c:pt>
                <c:pt idx="266">
                  <c:v>0.974897</c:v>
                </c:pt>
                <c:pt idx="267">
                  <c:v>0.89489</c:v>
                </c:pt>
                <c:pt idx="268">
                  <c:v>1.03572</c:v>
                </c:pt>
                <c:pt idx="269">
                  <c:v>0.167633</c:v>
                </c:pt>
                <c:pt idx="270">
                  <c:v>1.96136</c:v>
                </c:pt>
                <c:pt idx="271">
                  <c:v>2.01542</c:v>
                </c:pt>
                <c:pt idx="272">
                  <c:v>0.21167</c:v>
                </c:pt>
                <c:pt idx="273">
                  <c:v>0.216248</c:v>
                </c:pt>
                <c:pt idx="274">
                  <c:v>0.471747</c:v>
                </c:pt>
                <c:pt idx="275">
                  <c:v>0.344433</c:v>
                </c:pt>
                <c:pt idx="276">
                  <c:v>0.57944</c:v>
                </c:pt>
                <c:pt idx="277">
                  <c:v>0.181367</c:v>
                </c:pt>
                <c:pt idx="278">
                  <c:v>0.215376</c:v>
                </c:pt>
                <c:pt idx="279">
                  <c:v>0.183765</c:v>
                </c:pt>
                <c:pt idx="280">
                  <c:v>0.0743279</c:v>
                </c:pt>
                <c:pt idx="281">
                  <c:v>0.24982</c:v>
                </c:pt>
                <c:pt idx="282">
                  <c:v>1.08782</c:v>
                </c:pt>
                <c:pt idx="283">
                  <c:v>0.438828</c:v>
                </c:pt>
                <c:pt idx="284">
                  <c:v>1.83296</c:v>
                </c:pt>
                <c:pt idx="285">
                  <c:v>0.681683</c:v>
                </c:pt>
                <c:pt idx="286">
                  <c:v>0.335713</c:v>
                </c:pt>
                <c:pt idx="287">
                  <c:v>0.317401</c:v>
                </c:pt>
                <c:pt idx="288">
                  <c:v>0.284265</c:v>
                </c:pt>
                <c:pt idx="289">
                  <c:v>1.03289</c:v>
                </c:pt>
                <c:pt idx="290">
                  <c:v>1.13447</c:v>
                </c:pt>
                <c:pt idx="291">
                  <c:v>0.513385</c:v>
                </c:pt>
                <c:pt idx="292">
                  <c:v>0.373864</c:v>
                </c:pt>
                <c:pt idx="293">
                  <c:v>0.645713</c:v>
                </c:pt>
                <c:pt idx="294">
                  <c:v>1.31825</c:v>
                </c:pt>
                <c:pt idx="295">
                  <c:v>1.76494</c:v>
                </c:pt>
                <c:pt idx="296">
                  <c:v>1.47107</c:v>
                </c:pt>
                <c:pt idx="297">
                  <c:v>0.481557</c:v>
                </c:pt>
                <c:pt idx="298">
                  <c:v>1.11202</c:v>
                </c:pt>
                <c:pt idx="299">
                  <c:v>0.475235</c:v>
                </c:pt>
                <c:pt idx="300">
                  <c:v>0.60451</c:v>
                </c:pt>
                <c:pt idx="301">
                  <c:v>1.27923</c:v>
                </c:pt>
                <c:pt idx="302">
                  <c:v>0.304103</c:v>
                </c:pt>
                <c:pt idx="303">
                  <c:v>2.87937</c:v>
                </c:pt>
                <c:pt idx="304">
                  <c:v>0.0601577</c:v>
                </c:pt>
                <c:pt idx="305">
                  <c:v>0.677323</c:v>
                </c:pt>
                <c:pt idx="306">
                  <c:v>1.92909</c:v>
                </c:pt>
                <c:pt idx="307">
                  <c:v>0.946121</c:v>
                </c:pt>
                <c:pt idx="308">
                  <c:v>0.759292</c:v>
                </c:pt>
                <c:pt idx="309">
                  <c:v>0.973589</c:v>
                </c:pt>
                <c:pt idx="310">
                  <c:v>0.87527</c:v>
                </c:pt>
                <c:pt idx="311">
                  <c:v>0.625875</c:v>
                </c:pt>
                <c:pt idx="312">
                  <c:v>1.86631</c:v>
                </c:pt>
                <c:pt idx="313">
                  <c:v>0.942851</c:v>
                </c:pt>
                <c:pt idx="314">
                  <c:v>1.29231</c:v>
                </c:pt>
                <c:pt idx="315">
                  <c:v>1.08172</c:v>
                </c:pt>
                <c:pt idx="316">
                  <c:v>0.781311</c:v>
                </c:pt>
                <c:pt idx="317">
                  <c:v>0.70937</c:v>
                </c:pt>
                <c:pt idx="318">
                  <c:v>0.611051</c:v>
                </c:pt>
                <c:pt idx="319">
                  <c:v>1.82576</c:v>
                </c:pt>
                <c:pt idx="320">
                  <c:v>1.044</c:v>
                </c:pt>
                <c:pt idx="321">
                  <c:v>1.32261</c:v>
                </c:pt>
                <c:pt idx="322">
                  <c:v>0.148231</c:v>
                </c:pt>
                <c:pt idx="323">
                  <c:v>0.156297</c:v>
                </c:pt>
                <c:pt idx="324">
                  <c:v>0.370376</c:v>
                </c:pt>
                <c:pt idx="325">
                  <c:v>0.107246</c:v>
                </c:pt>
                <c:pt idx="326">
                  <c:v>1.28272</c:v>
                </c:pt>
                <c:pt idx="327">
                  <c:v>0.745776</c:v>
                </c:pt>
                <c:pt idx="328">
                  <c:v>0.400242</c:v>
                </c:pt>
                <c:pt idx="329">
                  <c:v>0.485699</c:v>
                </c:pt>
                <c:pt idx="330">
                  <c:v>2.456659999999999</c:v>
                </c:pt>
                <c:pt idx="331">
                  <c:v>2.17784</c:v>
                </c:pt>
                <c:pt idx="332">
                  <c:v>0.649637</c:v>
                </c:pt>
                <c:pt idx="333">
                  <c:v>1.4678</c:v>
                </c:pt>
                <c:pt idx="334">
                  <c:v>0.337675</c:v>
                </c:pt>
                <c:pt idx="335">
                  <c:v>0.88726</c:v>
                </c:pt>
                <c:pt idx="336">
                  <c:v>0.766268</c:v>
                </c:pt>
                <c:pt idx="337">
                  <c:v>0.426402</c:v>
                </c:pt>
                <c:pt idx="338">
                  <c:v>0.903174</c:v>
                </c:pt>
                <c:pt idx="339">
                  <c:v>1.60144</c:v>
                </c:pt>
                <c:pt idx="340">
                  <c:v>1.42158</c:v>
                </c:pt>
                <c:pt idx="341">
                  <c:v>0.680811</c:v>
                </c:pt>
                <c:pt idx="342">
                  <c:v>1.88266</c:v>
                </c:pt>
                <c:pt idx="343">
                  <c:v>1.48677</c:v>
                </c:pt>
                <c:pt idx="344">
                  <c:v>1.10068</c:v>
                </c:pt>
                <c:pt idx="345">
                  <c:v>0.285573</c:v>
                </c:pt>
                <c:pt idx="346">
                  <c:v>0.311079</c:v>
                </c:pt>
                <c:pt idx="347">
                  <c:v>1.90402</c:v>
                </c:pt>
                <c:pt idx="348">
                  <c:v>0.812921</c:v>
                </c:pt>
                <c:pt idx="349">
                  <c:v>0.738582</c:v>
                </c:pt>
                <c:pt idx="350">
                  <c:v>0.393048</c:v>
                </c:pt>
                <c:pt idx="351">
                  <c:v>0.532134</c:v>
                </c:pt>
                <c:pt idx="352">
                  <c:v>0.692802</c:v>
                </c:pt>
                <c:pt idx="353">
                  <c:v>0.491803</c:v>
                </c:pt>
                <c:pt idx="354">
                  <c:v>1.22887</c:v>
                </c:pt>
                <c:pt idx="355">
                  <c:v>1.99341</c:v>
                </c:pt>
                <c:pt idx="356">
                  <c:v>0.5729</c:v>
                </c:pt>
                <c:pt idx="357">
                  <c:v>0.561564</c:v>
                </c:pt>
                <c:pt idx="358">
                  <c:v>0.653779</c:v>
                </c:pt>
                <c:pt idx="359">
                  <c:v>1.3152</c:v>
                </c:pt>
                <c:pt idx="360">
                  <c:v>0.369068</c:v>
                </c:pt>
                <c:pt idx="361">
                  <c:v>0.209054</c:v>
                </c:pt>
                <c:pt idx="362">
                  <c:v>0.603202</c:v>
                </c:pt>
                <c:pt idx="363">
                  <c:v>1.83034</c:v>
                </c:pt>
                <c:pt idx="364">
                  <c:v>1.72788</c:v>
                </c:pt>
                <c:pt idx="365">
                  <c:v>1.38736</c:v>
                </c:pt>
                <c:pt idx="366">
                  <c:v>1.10025</c:v>
                </c:pt>
              </c:numCache>
            </c:numRef>
          </c:val>
        </c:ser>
        <c:ser>
          <c:idx val="2"/>
          <c:order val="2"/>
          <c:tx>
            <c:v>13010003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Sheet1!$F$736:$F$1102</c:f>
              <c:numCache>
                <c:formatCode>0.000000</c:formatCode>
                <c:ptCount val="367"/>
                <c:pt idx="0">
                  <c:v>1.0766</c:v>
                </c:pt>
                <c:pt idx="1">
                  <c:v>0.145724</c:v>
                </c:pt>
                <c:pt idx="2">
                  <c:v>1.20402</c:v>
                </c:pt>
                <c:pt idx="3">
                  <c:v>0.507772</c:v>
                </c:pt>
                <c:pt idx="4">
                  <c:v>1.1445</c:v>
                </c:pt>
                <c:pt idx="5">
                  <c:v>0.747738</c:v>
                </c:pt>
                <c:pt idx="6">
                  <c:v>0.774825</c:v>
                </c:pt>
                <c:pt idx="7">
                  <c:v>1.23873</c:v>
                </c:pt>
                <c:pt idx="8">
                  <c:v>0.41087</c:v>
                </c:pt>
                <c:pt idx="9">
                  <c:v>0.435286</c:v>
                </c:pt>
                <c:pt idx="10">
                  <c:v>0.832051</c:v>
                </c:pt>
                <c:pt idx="11">
                  <c:v>0.695472</c:v>
                </c:pt>
                <c:pt idx="12">
                  <c:v>0.738964</c:v>
                </c:pt>
                <c:pt idx="13">
                  <c:v>0.754224</c:v>
                </c:pt>
                <c:pt idx="14">
                  <c:v>0.859901</c:v>
                </c:pt>
                <c:pt idx="15">
                  <c:v>1.64122</c:v>
                </c:pt>
                <c:pt idx="16">
                  <c:v>1.89988</c:v>
                </c:pt>
                <c:pt idx="17">
                  <c:v>0.101851</c:v>
                </c:pt>
                <c:pt idx="18">
                  <c:v>0.600477</c:v>
                </c:pt>
                <c:pt idx="19">
                  <c:v>0.893092</c:v>
                </c:pt>
                <c:pt idx="20">
                  <c:v>0.70005</c:v>
                </c:pt>
                <c:pt idx="21">
                  <c:v>0.317019</c:v>
                </c:pt>
                <c:pt idx="22">
                  <c:v>0.243389</c:v>
                </c:pt>
                <c:pt idx="23">
                  <c:v>0.0327984</c:v>
                </c:pt>
                <c:pt idx="24">
                  <c:v>0.126649</c:v>
                </c:pt>
                <c:pt idx="25">
                  <c:v>0.113677</c:v>
                </c:pt>
                <c:pt idx="26">
                  <c:v>0.920941</c:v>
                </c:pt>
                <c:pt idx="27">
                  <c:v>0.159076</c:v>
                </c:pt>
                <c:pt idx="28">
                  <c:v>1.0228</c:v>
                </c:pt>
                <c:pt idx="29">
                  <c:v>1.0209</c:v>
                </c:pt>
                <c:pt idx="30">
                  <c:v>1.93307</c:v>
                </c:pt>
                <c:pt idx="31">
                  <c:v>2.25125</c:v>
                </c:pt>
                <c:pt idx="32">
                  <c:v>0.903774</c:v>
                </c:pt>
                <c:pt idx="33">
                  <c:v>0.66457</c:v>
                </c:pt>
                <c:pt idx="34">
                  <c:v>0.35021</c:v>
                </c:pt>
                <c:pt idx="35">
                  <c:v>0.57568</c:v>
                </c:pt>
                <c:pt idx="36">
                  <c:v>0.48946</c:v>
                </c:pt>
                <c:pt idx="37">
                  <c:v>0.46428</c:v>
                </c:pt>
                <c:pt idx="38">
                  <c:v>0.861045</c:v>
                </c:pt>
                <c:pt idx="39">
                  <c:v>0.36776</c:v>
                </c:pt>
                <c:pt idx="40">
                  <c:v>0.970919</c:v>
                </c:pt>
                <c:pt idx="41">
                  <c:v>0.522269</c:v>
                </c:pt>
                <c:pt idx="42">
                  <c:v>1.25781</c:v>
                </c:pt>
                <c:pt idx="43">
                  <c:v>2.56942</c:v>
                </c:pt>
                <c:pt idx="44">
                  <c:v>1.95291</c:v>
                </c:pt>
                <c:pt idx="45">
                  <c:v>0.189215</c:v>
                </c:pt>
                <c:pt idx="46">
                  <c:v>0.273146</c:v>
                </c:pt>
                <c:pt idx="47">
                  <c:v>0.431471</c:v>
                </c:pt>
                <c:pt idx="48">
                  <c:v>0.216684</c:v>
                </c:pt>
                <c:pt idx="49">
                  <c:v>0.311678</c:v>
                </c:pt>
                <c:pt idx="50">
                  <c:v>1.46382</c:v>
                </c:pt>
                <c:pt idx="51">
                  <c:v>0.610015</c:v>
                </c:pt>
                <c:pt idx="52">
                  <c:v>1.46268</c:v>
                </c:pt>
                <c:pt idx="53">
                  <c:v>1.50503</c:v>
                </c:pt>
                <c:pt idx="54">
                  <c:v>0.985416</c:v>
                </c:pt>
                <c:pt idx="55">
                  <c:v>1.7717</c:v>
                </c:pt>
                <c:pt idx="56">
                  <c:v>0.455887</c:v>
                </c:pt>
                <c:pt idx="57">
                  <c:v>0.0743824</c:v>
                </c:pt>
                <c:pt idx="58">
                  <c:v>0.94345</c:v>
                </c:pt>
                <c:pt idx="59">
                  <c:v>1.38142</c:v>
                </c:pt>
                <c:pt idx="60">
                  <c:v>0.209435</c:v>
                </c:pt>
                <c:pt idx="61">
                  <c:v>0.373101</c:v>
                </c:pt>
                <c:pt idx="62">
                  <c:v>0.850745</c:v>
                </c:pt>
                <c:pt idx="63">
                  <c:v>0.804964</c:v>
                </c:pt>
                <c:pt idx="64">
                  <c:v>0.321979</c:v>
                </c:pt>
                <c:pt idx="65">
                  <c:v>0.583691</c:v>
                </c:pt>
                <c:pt idx="66">
                  <c:v>1.08423</c:v>
                </c:pt>
                <c:pt idx="67">
                  <c:v>2.11276</c:v>
                </c:pt>
                <c:pt idx="68">
                  <c:v>0.359366</c:v>
                </c:pt>
                <c:pt idx="69">
                  <c:v>2.06813</c:v>
                </c:pt>
                <c:pt idx="70">
                  <c:v>0.0701858</c:v>
                </c:pt>
                <c:pt idx="71">
                  <c:v>0.706154</c:v>
                </c:pt>
                <c:pt idx="72">
                  <c:v>0.553934</c:v>
                </c:pt>
                <c:pt idx="73">
                  <c:v>0.468477</c:v>
                </c:pt>
                <c:pt idx="74">
                  <c:v>1.0125</c:v>
                </c:pt>
                <c:pt idx="75">
                  <c:v>1.4642</c:v>
                </c:pt>
                <c:pt idx="76">
                  <c:v>0.862953</c:v>
                </c:pt>
                <c:pt idx="77">
                  <c:v>0.289933</c:v>
                </c:pt>
                <c:pt idx="78">
                  <c:v>2.035699999999999</c:v>
                </c:pt>
                <c:pt idx="79">
                  <c:v>0.44902</c:v>
                </c:pt>
                <c:pt idx="80">
                  <c:v>1.64351</c:v>
                </c:pt>
                <c:pt idx="81">
                  <c:v>0.708443</c:v>
                </c:pt>
                <c:pt idx="82">
                  <c:v>0.815646</c:v>
                </c:pt>
                <c:pt idx="83">
                  <c:v>0.447876</c:v>
                </c:pt>
                <c:pt idx="84">
                  <c:v>0.101088</c:v>
                </c:pt>
                <c:pt idx="85">
                  <c:v>0.47954</c:v>
                </c:pt>
                <c:pt idx="86">
                  <c:v>0.345251</c:v>
                </c:pt>
                <c:pt idx="87">
                  <c:v>0.991901</c:v>
                </c:pt>
                <c:pt idx="88">
                  <c:v>0.672582</c:v>
                </c:pt>
                <c:pt idx="89">
                  <c:v>1.0518</c:v>
                </c:pt>
                <c:pt idx="90">
                  <c:v>1.71218</c:v>
                </c:pt>
                <c:pt idx="91">
                  <c:v>1.28413</c:v>
                </c:pt>
                <c:pt idx="92">
                  <c:v>0.929716</c:v>
                </c:pt>
                <c:pt idx="93">
                  <c:v>1.54012</c:v>
                </c:pt>
                <c:pt idx="94">
                  <c:v>1.57599</c:v>
                </c:pt>
                <c:pt idx="95">
                  <c:v>0.329228</c:v>
                </c:pt>
                <c:pt idx="96">
                  <c:v>1.03005</c:v>
                </c:pt>
                <c:pt idx="97">
                  <c:v>1.17502</c:v>
                </c:pt>
                <c:pt idx="98">
                  <c:v>0.876687</c:v>
                </c:pt>
                <c:pt idx="99">
                  <c:v>0.487934</c:v>
                </c:pt>
                <c:pt idx="100">
                  <c:v>1.11627</c:v>
                </c:pt>
                <c:pt idx="101">
                  <c:v>1.0331</c:v>
                </c:pt>
                <c:pt idx="102">
                  <c:v>0.281539</c:v>
                </c:pt>
                <c:pt idx="103">
                  <c:v>1.82587</c:v>
                </c:pt>
                <c:pt idx="104">
                  <c:v>0.226603</c:v>
                </c:pt>
                <c:pt idx="105">
                  <c:v>0.293748</c:v>
                </c:pt>
                <c:pt idx="106">
                  <c:v>0.661137</c:v>
                </c:pt>
                <c:pt idx="107">
                  <c:v>0.657703</c:v>
                </c:pt>
                <c:pt idx="108">
                  <c:v>0.738582</c:v>
                </c:pt>
                <c:pt idx="109">
                  <c:v>0.275054</c:v>
                </c:pt>
                <c:pt idx="110">
                  <c:v>0.293748</c:v>
                </c:pt>
                <c:pt idx="111">
                  <c:v>0.536385</c:v>
                </c:pt>
                <c:pt idx="112">
                  <c:v>0.858756</c:v>
                </c:pt>
                <c:pt idx="113">
                  <c:v>1.43368</c:v>
                </c:pt>
                <c:pt idx="114">
                  <c:v>1.33945</c:v>
                </c:pt>
                <c:pt idx="115">
                  <c:v>1.46344</c:v>
                </c:pt>
                <c:pt idx="116">
                  <c:v>0.738964</c:v>
                </c:pt>
                <c:pt idx="117">
                  <c:v>0.236522</c:v>
                </c:pt>
                <c:pt idx="118">
                  <c:v>0.430708</c:v>
                </c:pt>
                <c:pt idx="119">
                  <c:v>0.400187</c:v>
                </c:pt>
                <c:pt idx="120">
                  <c:v>0.714166</c:v>
                </c:pt>
                <c:pt idx="121">
                  <c:v>1.23568</c:v>
                </c:pt>
                <c:pt idx="122">
                  <c:v>0.228129</c:v>
                </c:pt>
                <c:pt idx="123">
                  <c:v>0.204476</c:v>
                </c:pt>
                <c:pt idx="124">
                  <c:v>0.473055</c:v>
                </c:pt>
                <c:pt idx="125">
                  <c:v>0.562708</c:v>
                </c:pt>
                <c:pt idx="126">
                  <c:v>2.11124</c:v>
                </c:pt>
                <c:pt idx="127">
                  <c:v>0.675634</c:v>
                </c:pt>
                <c:pt idx="128">
                  <c:v>1.25094</c:v>
                </c:pt>
                <c:pt idx="129">
                  <c:v>0.400569</c:v>
                </c:pt>
                <c:pt idx="130">
                  <c:v>0.00723757</c:v>
                </c:pt>
                <c:pt idx="131">
                  <c:v>0.399806</c:v>
                </c:pt>
                <c:pt idx="132">
                  <c:v>0.456269</c:v>
                </c:pt>
                <c:pt idx="133">
                  <c:v>0.716836</c:v>
                </c:pt>
                <c:pt idx="134">
                  <c:v>1.20974</c:v>
                </c:pt>
                <c:pt idx="135">
                  <c:v>2.45764</c:v>
                </c:pt>
                <c:pt idx="136">
                  <c:v>0.755368</c:v>
                </c:pt>
                <c:pt idx="137">
                  <c:v>0.14992</c:v>
                </c:pt>
                <c:pt idx="138">
                  <c:v>2.25163</c:v>
                </c:pt>
                <c:pt idx="139">
                  <c:v>1.18571</c:v>
                </c:pt>
                <c:pt idx="140">
                  <c:v>2.56027</c:v>
                </c:pt>
                <c:pt idx="141">
                  <c:v>1.03043</c:v>
                </c:pt>
                <c:pt idx="142">
                  <c:v>0.939254</c:v>
                </c:pt>
                <c:pt idx="143">
                  <c:v>0.292985</c:v>
                </c:pt>
                <c:pt idx="144">
                  <c:v>0.159458</c:v>
                </c:pt>
                <c:pt idx="145">
                  <c:v>0.21325</c:v>
                </c:pt>
                <c:pt idx="146">
                  <c:v>0.575298</c:v>
                </c:pt>
                <c:pt idx="147">
                  <c:v>0.360892</c:v>
                </c:pt>
                <c:pt idx="148">
                  <c:v>0.880883</c:v>
                </c:pt>
                <c:pt idx="149">
                  <c:v>0.971682</c:v>
                </c:pt>
                <c:pt idx="150">
                  <c:v>1.94795</c:v>
                </c:pt>
                <c:pt idx="151">
                  <c:v>1.66793</c:v>
                </c:pt>
                <c:pt idx="152">
                  <c:v>0.545541</c:v>
                </c:pt>
                <c:pt idx="153">
                  <c:v>0.698906</c:v>
                </c:pt>
                <c:pt idx="154">
                  <c:v>1.74652</c:v>
                </c:pt>
                <c:pt idx="155">
                  <c:v>0.548974</c:v>
                </c:pt>
                <c:pt idx="156">
                  <c:v>0.199134</c:v>
                </c:pt>
                <c:pt idx="157">
                  <c:v>0.263609</c:v>
                </c:pt>
                <c:pt idx="158">
                  <c:v>1.63207</c:v>
                </c:pt>
                <c:pt idx="159">
                  <c:v>0.204857</c:v>
                </c:pt>
                <c:pt idx="160">
                  <c:v>1.29787</c:v>
                </c:pt>
                <c:pt idx="161">
                  <c:v>1.01174</c:v>
                </c:pt>
                <c:pt idx="162">
                  <c:v>1.53364</c:v>
                </c:pt>
                <c:pt idx="163">
                  <c:v>2.759409999999999</c:v>
                </c:pt>
                <c:pt idx="164">
                  <c:v>0.44902</c:v>
                </c:pt>
                <c:pt idx="165">
                  <c:v>0.210198</c:v>
                </c:pt>
                <c:pt idx="166">
                  <c:v>0.685934</c:v>
                </c:pt>
                <c:pt idx="167">
                  <c:v>0.479922</c:v>
                </c:pt>
                <c:pt idx="168">
                  <c:v>0.428419</c:v>
                </c:pt>
                <c:pt idx="169">
                  <c:v>0.772536</c:v>
                </c:pt>
                <c:pt idx="170">
                  <c:v>0.658085</c:v>
                </c:pt>
                <c:pt idx="171">
                  <c:v>0.467714</c:v>
                </c:pt>
                <c:pt idx="172">
                  <c:v>1.4539</c:v>
                </c:pt>
                <c:pt idx="173">
                  <c:v>0.274672</c:v>
                </c:pt>
                <c:pt idx="174">
                  <c:v>0.357459</c:v>
                </c:pt>
                <c:pt idx="175">
                  <c:v>2.93147</c:v>
                </c:pt>
                <c:pt idx="176">
                  <c:v>0.792374</c:v>
                </c:pt>
                <c:pt idx="177">
                  <c:v>0.792374</c:v>
                </c:pt>
                <c:pt idx="178">
                  <c:v>0.523413</c:v>
                </c:pt>
                <c:pt idx="179">
                  <c:v>0.184637</c:v>
                </c:pt>
                <c:pt idx="180">
                  <c:v>0.454743</c:v>
                </c:pt>
                <c:pt idx="181">
                  <c:v>0.160602</c:v>
                </c:pt>
                <c:pt idx="182">
                  <c:v>0.674871</c:v>
                </c:pt>
                <c:pt idx="183">
                  <c:v>1.59811</c:v>
                </c:pt>
                <c:pt idx="184">
                  <c:v>1.73278</c:v>
                </c:pt>
                <c:pt idx="185">
                  <c:v>0.4845</c:v>
                </c:pt>
                <c:pt idx="186">
                  <c:v>0.391031</c:v>
                </c:pt>
                <c:pt idx="187">
                  <c:v>1.99144</c:v>
                </c:pt>
                <c:pt idx="188">
                  <c:v>1.31847</c:v>
                </c:pt>
                <c:pt idx="189">
                  <c:v>1.06706</c:v>
                </c:pt>
                <c:pt idx="190">
                  <c:v>0.745068</c:v>
                </c:pt>
                <c:pt idx="191">
                  <c:v>0.178152</c:v>
                </c:pt>
                <c:pt idx="192">
                  <c:v>0.170522</c:v>
                </c:pt>
                <c:pt idx="193">
                  <c:v>0.272383</c:v>
                </c:pt>
                <c:pt idx="194">
                  <c:v>1.64351</c:v>
                </c:pt>
                <c:pt idx="195">
                  <c:v>1.41499</c:v>
                </c:pt>
                <c:pt idx="196">
                  <c:v>1.64427</c:v>
                </c:pt>
                <c:pt idx="197">
                  <c:v>1.74423</c:v>
                </c:pt>
                <c:pt idx="198">
                  <c:v>0.895381</c:v>
                </c:pt>
                <c:pt idx="199">
                  <c:v>1.3406</c:v>
                </c:pt>
                <c:pt idx="200">
                  <c:v>0.93582</c:v>
                </c:pt>
                <c:pt idx="201">
                  <c:v>0.0320354</c:v>
                </c:pt>
                <c:pt idx="202">
                  <c:v>0.230036</c:v>
                </c:pt>
                <c:pt idx="203">
                  <c:v>0.234614</c:v>
                </c:pt>
                <c:pt idx="204">
                  <c:v>0.610397</c:v>
                </c:pt>
                <c:pt idx="205">
                  <c:v>0.358603</c:v>
                </c:pt>
                <c:pt idx="206">
                  <c:v>0.484881</c:v>
                </c:pt>
                <c:pt idx="207">
                  <c:v>0.802293</c:v>
                </c:pt>
                <c:pt idx="208">
                  <c:v>0.527229</c:v>
                </c:pt>
                <c:pt idx="209">
                  <c:v>1.53059</c:v>
                </c:pt>
                <c:pt idx="210">
                  <c:v>1.18075</c:v>
                </c:pt>
                <c:pt idx="211">
                  <c:v>1.159</c:v>
                </c:pt>
                <c:pt idx="212">
                  <c:v>1.00373</c:v>
                </c:pt>
                <c:pt idx="213">
                  <c:v>0.661518</c:v>
                </c:pt>
                <c:pt idx="214">
                  <c:v>0.561182</c:v>
                </c:pt>
                <c:pt idx="215">
                  <c:v>0.361274</c:v>
                </c:pt>
                <c:pt idx="216">
                  <c:v>0.622605</c:v>
                </c:pt>
                <c:pt idx="217">
                  <c:v>1.00449</c:v>
                </c:pt>
                <c:pt idx="218">
                  <c:v>0.209054</c:v>
                </c:pt>
                <c:pt idx="219">
                  <c:v>0.997242</c:v>
                </c:pt>
                <c:pt idx="220">
                  <c:v>1.30855</c:v>
                </c:pt>
                <c:pt idx="221">
                  <c:v>1.35052</c:v>
                </c:pt>
                <c:pt idx="222">
                  <c:v>1.35128</c:v>
                </c:pt>
                <c:pt idx="223">
                  <c:v>2.10551</c:v>
                </c:pt>
                <c:pt idx="224">
                  <c:v>1.35509</c:v>
                </c:pt>
                <c:pt idx="225">
                  <c:v>1.12886</c:v>
                </c:pt>
                <c:pt idx="226">
                  <c:v>0.977404</c:v>
                </c:pt>
                <c:pt idx="227">
                  <c:v>0.361274</c:v>
                </c:pt>
                <c:pt idx="228">
                  <c:v>0.122833</c:v>
                </c:pt>
                <c:pt idx="229">
                  <c:v>0.340291</c:v>
                </c:pt>
                <c:pt idx="230">
                  <c:v>0.881646</c:v>
                </c:pt>
                <c:pt idx="231">
                  <c:v>1.21241</c:v>
                </c:pt>
                <c:pt idx="232">
                  <c:v>0.150302</c:v>
                </c:pt>
                <c:pt idx="233">
                  <c:v>0.367378</c:v>
                </c:pt>
                <c:pt idx="234">
                  <c:v>2.13146</c:v>
                </c:pt>
                <c:pt idx="235">
                  <c:v>1.06515</c:v>
                </c:pt>
                <c:pt idx="236">
                  <c:v>0.64435</c:v>
                </c:pt>
                <c:pt idx="237">
                  <c:v>1.65953</c:v>
                </c:pt>
                <c:pt idx="238">
                  <c:v>0.655796</c:v>
                </c:pt>
                <c:pt idx="239">
                  <c:v>0.184637</c:v>
                </c:pt>
                <c:pt idx="240">
                  <c:v>0.44635</c:v>
                </c:pt>
                <c:pt idx="241">
                  <c:v>0.110625</c:v>
                </c:pt>
                <c:pt idx="242">
                  <c:v>0.249112</c:v>
                </c:pt>
                <c:pt idx="243">
                  <c:v>2.361499999999999</c:v>
                </c:pt>
                <c:pt idx="244">
                  <c:v>1.26391</c:v>
                </c:pt>
                <c:pt idx="245">
                  <c:v>0.760709</c:v>
                </c:pt>
                <c:pt idx="246">
                  <c:v>0.965577</c:v>
                </c:pt>
                <c:pt idx="247">
                  <c:v>2.1368</c:v>
                </c:pt>
                <c:pt idx="248">
                  <c:v>0.566142</c:v>
                </c:pt>
                <c:pt idx="249">
                  <c:v>0.379968</c:v>
                </c:pt>
                <c:pt idx="250">
                  <c:v>0.0766714</c:v>
                </c:pt>
                <c:pt idx="251">
                  <c:v>0.136949</c:v>
                </c:pt>
                <c:pt idx="252">
                  <c:v>0.855704</c:v>
                </c:pt>
                <c:pt idx="253">
                  <c:v>0.2968</c:v>
                </c:pt>
                <c:pt idx="254">
                  <c:v>1.32648</c:v>
                </c:pt>
                <c:pt idx="255">
                  <c:v>0.841588</c:v>
                </c:pt>
                <c:pt idx="256">
                  <c:v>0.89004</c:v>
                </c:pt>
                <c:pt idx="257">
                  <c:v>0.469621</c:v>
                </c:pt>
                <c:pt idx="258">
                  <c:v>1.01555</c:v>
                </c:pt>
                <c:pt idx="259">
                  <c:v>1.35738</c:v>
                </c:pt>
                <c:pt idx="260">
                  <c:v>0.657703</c:v>
                </c:pt>
                <c:pt idx="261">
                  <c:v>1.00564</c:v>
                </c:pt>
                <c:pt idx="262">
                  <c:v>0.121689</c:v>
                </c:pt>
                <c:pt idx="263">
                  <c:v>0.231562</c:v>
                </c:pt>
                <c:pt idx="264">
                  <c:v>0.765287</c:v>
                </c:pt>
                <c:pt idx="265">
                  <c:v>0.785889</c:v>
                </c:pt>
                <c:pt idx="266">
                  <c:v>0.952606</c:v>
                </c:pt>
                <c:pt idx="267">
                  <c:v>0.679067</c:v>
                </c:pt>
                <c:pt idx="268">
                  <c:v>1.62024</c:v>
                </c:pt>
                <c:pt idx="269">
                  <c:v>0.258649</c:v>
                </c:pt>
                <c:pt idx="270">
                  <c:v>1.64542</c:v>
                </c:pt>
                <c:pt idx="271">
                  <c:v>1.97504</c:v>
                </c:pt>
                <c:pt idx="272">
                  <c:v>0.209054</c:v>
                </c:pt>
                <c:pt idx="273">
                  <c:v>0.245297</c:v>
                </c:pt>
                <c:pt idx="274">
                  <c:v>0.453598</c:v>
                </c:pt>
                <c:pt idx="275">
                  <c:v>0.205239</c:v>
                </c:pt>
                <c:pt idx="276">
                  <c:v>0.460465</c:v>
                </c:pt>
                <c:pt idx="277">
                  <c:v>0.16251</c:v>
                </c:pt>
                <c:pt idx="278">
                  <c:v>0.21058</c:v>
                </c:pt>
                <c:pt idx="279">
                  <c:v>0.161747</c:v>
                </c:pt>
                <c:pt idx="280">
                  <c:v>0.130845</c:v>
                </c:pt>
                <c:pt idx="281">
                  <c:v>0.200279</c:v>
                </c:pt>
                <c:pt idx="282">
                  <c:v>1.03234</c:v>
                </c:pt>
                <c:pt idx="283">
                  <c:v>0.516165</c:v>
                </c:pt>
                <c:pt idx="284">
                  <c:v>1.57713</c:v>
                </c:pt>
                <c:pt idx="285">
                  <c:v>0.606963</c:v>
                </c:pt>
                <c:pt idx="286">
                  <c:v>0.256742</c:v>
                </c:pt>
                <c:pt idx="287">
                  <c:v>0.1194</c:v>
                </c:pt>
                <c:pt idx="288">
                  <c:v>0.117874</c:v>
                </c:pt>
                <c:pt idx="289">
                  <c:v>1.01365</c:v>
                </c:pt>
                <c:pt idx="290">
                  <c:v>1.34975</c:v>
                </c:pt>
                <c:pt idx="291">
                  <c:v>0.507009</c:v>
                </c:pt>
                <c:pt idx="292">
                  <c:v>0.574917</c:v>
                </c:pt>
                <c:pt idx="293">
                  <c:v>0.747357</c:v>
                </c:pt>
                <c:pt idx="294">
                  <c:v>1.20058</c:v>
                </c:pt>
                <c:pt idx="295">
                  <c:v>1.63893</c:v>
                </c:pt>
                <c:pt idx="296">
                  <c:v>1.4993</c:v>
                </c:pt>
                <c:pt idx="297">
                  <c:v>0.42117</c:v>
                </c:pt>
                <c:pt idx="298">
                  <c:v>0.601622</c:v>
                </c:pt>
                <c:pt idx="299">
                  <c:v>0.280395</c:v>
                </c:pt>
                <c:pt idx="300">
                  <c:v>0.698524</c:v>
                </c:pt>
                <c:pt idx="301">
                  <c:v>0.891947</c:v>
                </c:pt>
                <c:pt idx="302">
                  <c:v>0.104903</c:v>
                </c:pt>
                <c:pt idx="303">
                  <c:v>2.889889999999999</c:v>
                </c:pt>
                <c:pt idx="304">
                  <c:v>0.0766714</c:v>
                </c:pt>
                <c:pt idx="305">
                  <c:v>0.762998</c:v>
                </c:pt>
                <c:pt idx="306">
                  <c:v>1.64351</c:v>
                </c:pt>
                <c:pt idx="307">
                  <c:v>0.946121</c:v>
                </c:pt>
                <c:pt idx="308">
                  <c:v>0.816791</c:v>
                </c:pt>
                <c:pt idx="309">
                  <c:v>0.830143</c:v>
                </c:pt>
                <c:pt idx="310">
                  <c:v>1.18952</c:v>
                </c:pt>
                <c:pt idx="311">
                  <c:v>0.355933</c:v>
                </c:pt>
                <c:pt idx="312">
                  <c:v>1.32991</c:v>
                </c:pt>
                <c:pt idx="313">
                  <c:v>0.59361</c:v>
                </c:pt>
                <c:pt idx="314">
                  <c:v>0.883554</c:v>
                </c:pt>
                <c:pt idx="315">
                  <c:v>1.01937</c:v>
                </c:pt>
                <c:pt idx="316">
                  <c:v>0.559656</c:v>
                </c:pt>
                <c:pt idx="317">
                  <c:v>1.02128</c:v>
                </c:pt>
                <c:pt idx="318">
                  <c:v>1.00716</c:v>
                </c:pt>
                <c:pt idx="319">
                  <c:v>1.76597</c:v>
                </c:pt>
                <c:pt idx="320">
                  <c:v>0.96634</c:v>
                </c:pt>
                <c:pt idx="321">
                  <c:v>1.33678</c:v>
                </c:pt>
                <c:pt idx="322">
                  <c:v>0.121689</c:v>
                </c:pt>
                <c:pt idx="323">
                  <c:v>0.167851</c:v>
                </c:pt>
                <c:pt idx="324">
                  <c:v>0.291077</c:v>
                </c:pt>
                <c:pt idx="325">
                  <c:v>0.0579777</c:v>
                </c:pt>
                <c:pt idx="326">
                  <c:v>0.74049</c:v>
                </c:pt>
                <c:pt idx="327">
                  <c:v>0.567287</c:v>
                </c:pt>
                <c:pt idx="328">
                  <c:v>0.379205</c:v>
                </c:pt>
                <c:pt idx="329">
                  <c:v>0.511968</c:v>
                </c:pt>
                <c:pt idx="330">
                  <c:v>2.87806</c:v>
                </c:pt>
                <c:pt idx="331">
                  <c:v>2.2398</c:v>
                </c:pt>
                <c:pt idx="332">
                  <c:v>0.669148</c:v>
                </c:pt>
                <c:pt idx="333">
                  <c:v>1.19753</c:v>
                </c:pt>
                <c:pt idx="334">
                  <c:v>0.325031</c:v>
                </c:pt>
                <c:pt idx="335">
                  <c:v>0.650836</c:v>
                </c:pt>
                <c:pt idx="336">
                  <c:v>0.706536</c:v>
                </c:pt>
                <c:pt idx="337">
                  <c:v>0.287262</c:v>
                </c:pt>
                <c:pt idx="338">
                  <c:v>0.708062</c:v>
                </c:pt>
                <c:pt idx="339">
                  <c:v>1.55233</c:v>
                </c:pt>
                <c:pt idx="340">
                  <c:v>1.3612</c:v>
                </c:pt>
                <c:pt idx="341">
                  <c:v>0.737438</c:v>
                </c:pt>
                <c:pt idx="342">
                  <c:v>3.02685</c:v>
                </c:pt>
                <c:pt idx="343">
                  <c:v>1.80298</c:v>
                </c:pt>
                <c:pt idx="344">
                  <c:v>0.955658</c:v>
                </c:pt>
                <c:pt idx="345">
                  <c:v>0.311297</c:v>
                </c:pt>
                <c:pt idx="346">
                  <c:v>0.201423</c:v>
                </c:pt>
                <c:pt idx="347">
                  <c:v>1.58323</c:v>
                </c:pt>
                <c:pt idx="348">
                  <c:v>0.560038</c:v>
                </c:pt>
                <c:pt idx="349">
                  <c:v>0.53524</c:v>
                </c:pt>
                <c:pt idx="350">
                  <c:v>0.558893</c:v>
                </c:pt>
                <c:pt idx="351">
                  <c:v>0.468095</c:v>
                </c:pt>
                <c:pt idx="352">
                  <c:v>0.652362</c:v>
                </c:pt>
                <c:pt idx="353">
                  <c:v>0.406673</c:v>
                </c:pt>
                <c:pt idx="354">
                  <c:v>0.922849</c:v>
                </c:pt>
                <c:pt idx="355">
                  <c:v>2.01128</c:v>
                </c:pt>
                <c:pt idx="356">
                  <c:v>0.529899</c:v>
                </c:pt>
                <c:pt idx="357">
                  <c:v>0.391413</c:v>
                </c:pt>
                <c:pt idx="358">
                  <c:v>0.479922</c:v>
                </c:pt>
                <c:pt idx="359">
                  <c:v>1.70188</c:v>
                </c:pt>
                <c:pt idx="360">
                  <c:v>0.20066</c:v>
                </c:pt>
                <c:pt idx="361">
                  <c:v>0.33495</c:v>
                </c:pt>
                <c:pt idx="362">
                  <c:v>0.598188</c:v>
                </c:pt>
                <c:pt idx="363">
                  <c:v>3.482749999999999</c:v>
                </c:pt>
                <c:pt idx="364">
                  <c:v>2.46832</c:v>
                </c:pt>
                <c:pt idx="365">
                  <c:v>1.83922</c:v>
                </c:pt>
                <c:pt idx="366">
                  <c:v>1.21623</c:v>
                </c:pt>
              </c:numCache>
            </c:numRef>
          </c:val>
        </c:ser>
        <c:ser>
          <c:idx val="3"/>
          <c:order val="3"/>
          <c:tx>
            <c:v>13010004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Sheet1!$F$1103:$F$1469</c:f>
              <c:numCache>
                <c:formatCode>0.000000</c:formatCode>
                <c:ptCount val="367"/>
                <c:pt idx="0">
                  <c:v>1.91413</c:v>
                </c:pt>
                <c:pt idx="1">
                  <c:v>0.362673</c:v>
                </c:pt>
                <c:pt idx="2">
                  <c:v>1.65063</c:v>
                </c:pt>
                <c:pt idx="3">
                  <c:v>0.663299</c:v>
                </c:pt>
                <c:pt idx="4">
                  <c:v>1.10127</c:v>
                </c:pt>
                <c:pt idx="5">
                  <c:v>0.567668</c:v>
                </c:pt>
                <c:pt idx="6">
                  <c:v>0.879485</c:v>
                </c:pt>
                <c:pt idx="7">
                  <c:v>1.16994</c:v>
                </c:pt>
                <c:pt idx="8">
                  <c:v>0.350973</c:v>
                </c:pt>
                <c:pt idx="9">
                  <c:v>0.624639</c:v>
                </c:pt>
                <c:pt idx="10">
                  <c:v>1.29812</c:v>
                </c:pt>
                <c:pt idx="11">
                  <c:v>0.711114</c:v>
                </c:pt>
                <c:pt idx="12">
                  <c:v>1.51685</c:v>
                </c:pt>
                <c:pt idx="13">
                  <c:v>1.61401</c:v>
                </c:pt>
                <c:pt idx="14">
                  <c:v>1.02039</c:v>
                </c:pt>
                <c:pt idx="15">
                  <c:v>1.66233</c:v>
                </c:pt>
                <c:pt idx="16">
                  <c:v>1.64199</c:v>
                </c:pt>
                <c:pt idx="17">
                  <c:v>0.0788333</c:v>
                </c:pt>
                <c:pt idx="18">
                  <c:v>0.493402</c:v>
                </c:pt>
                <c:pt idx="19">
                  <c:v>1.15875</c:v>
                </c:pt>
                <c:pt idx="20">
                  <c:v>0.806236</c:v>
                </c:pt>
                <c:pt idx="21">
                  <c:v>0.592084</c:v>
                </c:pt>
                <c:pt idx="22">
                  <c:v>0.319436</c:v>
                </c:pt>
                <c:pt idx="23">
                  <c:v>0.177516</c:v>
                </c:pt>
                <c:pt idx="24">
                  <c:v>0.300106</c:v>
                </c:pt>
                <c:pt idx="25">
                  <c:v>0.209562</c:v>
                </c:pt>
                <c:pt idx="26">
                  <c:v>1.05803</c:v>
                </c:pt>
                <c:pt idx="27">
                  <c:v>0.298071</c:v>
                </c:pt>
                <c:pt idx="28">
                  <c:v>1.36323</c:v>
                </c:pt>
                <c:pt idx="29">
                  <c:v>0.951716</c:v>
                </c:pt>
                <c:pt idx="30">
                  <c:v>2.29309</c:v>
                </c:pt>
                <c:pt idx="31">
                  <c:v>1.83019</c:v>
                </c:pt>
                <c:pt idx="32">
                  <c:v>0.883554</c:v>
                </c:pt>
                <c:pt idx="33">
                  <c:v>1.11856</c:v>
                </c:pt>
                <c:pt idx="34">
                  <c:v>0.343852</c:v>
                </c:pt>
                <c:pt idx="35">
                  <c:v>1.33068</c:v>
                </c:pt>
                <c:pt idx="36">
                  <c:v>1.06006</c:v>
                </c:pt>
                <c:pt idx="37">
                  <c:v>0.542743</c:v>
                </c:pt>
                <c:pt idx="38">
                  <c:v>1.2442</c:v>
                </c:pt>
                <c:pt idx="39">
                  <c:v>0.404384</c:v>
                </c:pt>
                <c:pt idx="40">
                  <c:v>0.883045</c:v>
                </c:pt>
                <c:pt idx="41">
                  <c:v>0.481194</c:v>
                </c:pt>
                <c:pt idx="42">
                  <c:v>0.977658</c:v>
                </c:pt>
                <c:pt idx="43">
                  <c:v>2.76005</c:v>
                </c:pt>
                <c:pt idx="44">
                  <c:v>2.01993</c:v>
                </c:pt>
                <c:pt idx="45">
                  <c:v>0.38302</c:v>
                </c:pt>
                <c:pt idx="46">
                  <c:v>0.422188</c:v>
                </c:pt>
                <c:pt idx="47">
                  <c:v>0.448639</c:v>
                </c:pt>
                <c:pt idx="48">
                  <c:v>0.255851</c:v>
                </c:pt>
                <c:pt idx="49">
                  <c:v>0.693819</c:v>
                </c:pt>
                <c:pt idx="50">
                  <c:v>1.8775</c:v>
                </c:pt>
                <c:pt idx="51">
                  <c:v>0.951207</c:v>
                </c:pt>
                <c:pt idx="52">
                  <c:v>1.56365</c:v>
                </c:pt>
                <c:pt idx="53">
                  <c:v>1.27981</c:v>
                </c:pt>
                <c:pt idx="54">
                  <c:v>1.22131</c:v>
                </c:pt>
                <c:pt idx="55">
                  <c:v>1.82714</c:v>
                </c:pt>
                <c:pt idx="56">
                  <c:v>0.600732</c:v>
                </c:pt>
                <c:pt idx="57">
                  <c:v>0.180568</c:v>
                </c:pt>
                <c:pt idx="58">
                  <c:v>1.54229</c:v>
                </c:pt>
                <c:pt idx="59">
                  <c:v>2.859239999999999</c:v>
                </c:pt>
                <c:pt idx="60">
                  <c:v>0.299089</c:v>
                </c:pt>
                <c:pt idx="61">
                  <c:v>0.469494</c:v>
                </c:pt>
                <c:pt idx="62">
                  <c:v>1.25794</c:v>
                </c:pt>
                <c:pt idx="63">
                  <c:v>1.1735</c:v>
                </c:pt>
                <c:pt idx="64">
                  <c:v>0.433378</c:v>
                </c:pt>
                <c:pt idx="65">
                  <c:v>0.886097</c:v>
                </c:pt>
                <c:pt idx="66">
                  <c:v>1.18214</c:v>
                </c:pt>
                <c:pt idx="67">
                  <c:v>2.13184</c:v>
                </c:pt>
                <c:pt idx="68">
                  <c:v>0.500015</c:v>
                </c:pt>
                <c:pt idx="69">
                  <c:v>2.49249</c:v>
                </c:pt>
                <c:pt idx="70">
                  <c:v>0.213123</c:v>
                </c:pt>
                <c:pt idx="71">
                  <c:v>1.13586</c:v>
                </c:pt>
                <c:pt idx="72">
                  <c:v>0.819461</c:v>
                </c:pt>
                <c:pt idx="73">
                  <c:v>0.661773</c:v>
                </c:pt>
                <c:pt idx="74">
                  <c:v>1.50312</c:v>
                </c:pt>
                <c:pt idx="75">
                  <c:v>1.43394</c:v>
                </c:pt>
                <c:pt idx="76">
                  <c:v>0.954768</c:v>
                </c:pt>
                <c:pt idx="77">
                  <c:v>0.255343</c:v>
                </c:pt>
                <c:pt idx="78">
                  <c:v>2.38261</c:v>
                </c:pt>
                <c:pt idx="79">
                  <c:v>0.48272</c:v>
                </c:pt>
                <c:pt idx="80">
                  <c:v>2.06164</c:v>
                </c:pt>
                <c:pt idx="81">
                  <c:v>0.878467</c:v>
                </c:pt>
                <c:pt idx="82">
                  <c:v>1.17553</c:v>
                </c:pt>
                <c:pt idx="83">
                  <c:v>0.740108</c:v>
                </c:pt>
                <c:pt idx="84">
                  <c:v>0.0742552</c:v>
                </c:pt>
                <c:pt idx="85">
                  <c:v>1.29609</c:v>
                </c:pt>
                <c:pt idx="86">
                  <c:v>0.541726</c:v>
                </c:pt>
                <c:pt idx="87">
                  <c:v>1.02802</c:v>
                </c:pt>
                <c:pt idx="88">
                  <c:v>0.534604</c:v>
                </c:pt>
                <c:pt idx="89">
                  <c:v>1.07838</c:v>
                </c:pt>
                <c:pt idx="90">
                  <c:v>1.82104</c:v>
                </c:pt>
                <c:pt idx="91">
                  <c:v>1.39426</c:v>
                </c:pt>
                <c:pt idx="92">
                  <c:v>1.09669</c:v>
                </c:pt>
                <c:pt idx="93">
                  <c:v>1.92582</c:v>
                </c:pt>
                <c:pt idx="94">
                  <c:v>2.09114</c:v>
                </c:pt>
                <c:pt idx="95">
                  <c:v>0.328592</c:v>
                </c:pt>
                <c:pt idx="96">
                  <c:v>1.31593</c:v>
                </c:pt>
                <c:pt idx="97">
                  <c:v>1.78594</c:v>
                </c:pt>
                <c:pt idx="98">
                  <c:v>1.15264</c:v>
                </c:pt>
                <c:pt idx="99">
                  <c:v>0.6399</c:v>
                </c:pt>
                <c:pt idx="100">
                  <c:v>1.13128</c:v>
                </c:pt>
                <c:pt idx="101">
                  <c:v>1.0682</c:v>
                </c:pt>
                <c:pt idx="102">
                  <c:v>0.325031</c:v>
                </c:pt>
                <c:pt idx="103">
                  <c:v>1.57586</c:v>
                </c:pt>
                <c:pt idx="104">
                  <c:v>0.248221</c:v>
                </c:pt>
                <c:pt idx="105">
                  <c:v>0.443043</c:v>
                </c:pt>
                <c:pt idx="106">
                  <c:v>0.91967</c:v>
                </c:pt>
                <c:pt idx="107">
                  <c:v>0.826074</c:v>
                </c:pt>
                <c:pt idx="108">
                  <c:v>1.23098</c:v>
                </c:pt>
                <c:pt idx="109">
                  <c:v>0.375898</c:v>
                </c:pt>
                <c:pt idx="110">
                  <c:v>0.314349</c:v>
                </c:pt>
                <c:pt idx="111">
                  <c:v>0.784871</c:v>
                </c:pt>
                <c:pt idx="112">
                  <c:v>0.947138</c:v>
                </c:pt>
                <c:pt idx="113">
                  <c:v>1.24115</c:v>
                </c:pt>
                <c:pt idx="114">
                  <c:v>1.29812</c:v>
                </c:pt>
                <c:pt idx="115">
                  <c:v>1.4787</c:v>
                </c:pt>
                <c:pt idx="116">
                  <c:v>0.745704</c:v>
                </c:pt>
                <c:pt idx="117">
                  <c:v>0.294511</c:v>
                </c:pt>
                <c:pt idx="118">
                  <c:v>0.618027</c:v>
                </c:pt>
                <c:pt idx="119">
                  <c:v>0.772663</c:v>
                </c:pt>
                <c:pt idx="120">
                  <c:v>1.00309</c:v>
                </c:pt>
                <c:pt idx="121">
                  <c:v>1.91413</c:v>
                </c:pt>
                <c:pt idx="122">
                  <c:v>0.434396</c:v>
                </c:pt>
                <c:pt idx="123">
                  <c:v>0.531044</c:v>
                </c:pt>
                <c:pt idx="124">
                  <c:v>0.505101</c:v>
                </c:pt>
                <c:pt idx="125">
                  <c:v>0.612431</c:v>
                </c:pt>
                <c:pt idx="126">
                  <c:v>2.29156</c:v>
                </c:pt>
                <c:pt idx="127">
                  <c:v>0.683645</c:v>
                </c:pt>
                <c:pt idx="128">
                  <c:v>1.379</c:v>
                </c:pt>
                <c:pt idx="129">
                  <c:v>0.687206</c:v>
                </c:pt>
                <c:pt idx="130">
                  <c:v>0.0508563</c:v>
                </c:pt>
                <c:pt idx="131">
                  <c:v>0.500523</c:v>
                </c:pt>
                <c:pt idx="132">
                  <c:v>0.55139</c:v>
                </c:pt>
                <c:pt idx="133">
                  <c:v>0.867785</c:v>
                </c:pt>
                <c:pt idx="134">
                  <c:v>1.2086</c:v>
                </c:pt>
                <c:pt idx="135">
                  <c:v>2.994549999999999</c:v>
                </c:pt>
                <c:pt idx="136">
                  <c:v>0.839808</c:v>
                </c:pt>
                <c:pt idx="137">
                  <c:v>0.170394</c:v>
                </c:pt>
                <c:pt idx="138">
                  <c:v>2.07639</c:v>
                </c:pt>
                <c:pt idx="139">
                  <c:v>1.21826</c:v>
                </c:pt>
                <c:pt idx="140">
                  <c:v>2.75394</c:v>
                </c:pt>
                <c:pt idx="141">
                  <c:v>1.27015</c:v>
                </c:pt>
                <c:pt idx="142">
                  <c:v>1.22538</c:v>
                </c:pt>
                <c:pt idx="143">
                  <c:v>0.394719</c:v>
                </c:pt>
                <c:pt idx="144">
                  <c:v>0.466951</c:v>
                </c:pt>
                <c:pt idx="145">
                  <c:v>0.254834</c:v>
                </c:pt>
                <c:pt idx="146">
                  <c:v>1.24166</c:v>
                </c:pt>
                <c:pt idx="147">
                  <c:v>0.470003</c:v>
                </c:pt>
                <c:pt idx="148">
                  <c:v>0.903901</c:v>
                </c:pt>
                <c:pt idx="149">
                  <c:v>1.05447</c:v>
                </c:pt>
                <c:pt idx="150">
                  <c:v>1.70659</c:v>
                </c:pt>
                <c:pt idx="151">
                  <c:v>1.45378</c:v>
                </c:pt>
                <c:pt idx="152">
                  <c:v>0.669911</c:v>
                </c:pt>
                <c:pt idx="153">
                  <c:v>0.642952</c:v>
                </c:pt>
                <c:pt idx="154">
                  <c:v>1.72693</c:v>
                </c:pt>
                <c:pt idx="155">
                  <c:v>0.415066</c:v>
                </c:pt>
                <c:pt idx="156">
                  <c:v>0.139874</c:v>
                </c:pt>
                <c:pt idx="157">
                  <c:v>0.445587</c:v>
                </c:pt>
                <c:pt idx="158">
                  <c:v>2.02044</c:v>
                </c:pt>
                <c:pt idx="159">
                  <c:v>0.392176</c:v>
                </c:pt>
                <c:pt idx="160">
                  <c:v>1.66182</c:v>
                </c:pt>
                <c:pt idx="161">
                  <c:v>0.836756</c:v>
                </c:pt>
                <c:pt idx="162">
                  <c:v>1.64402</c:v>
                </c:pt>
                <c:pt idx="163">
                  <c:v>2.7687</c:v>
                </c:pt>
                <c:pt idx="164">
                  <c:v>0.523922</c:v>
                </c:pt>
                <c:pt idx="165">
                  <c:v>0.394719</c:v>
                </c:pt>
                <c:pt idx="166">
                  <c:v>0.718744</c:v>
                </c:pt>
                <c:pt idx="167">
                  <c:v>0.545286</c:v>
                </c:pt>
                <c:pt idx="168">
                  <c:v>0.681611</c:v>
                </c:pt>
                <c:pt idx="169">
                  <c:v>1.73355</c:v>
                </c:pt>
                <c:pt idx="170">
                  <c:v>0.963416</c:v>
                </c:pt>
                <c:pt idx="171">
                  <c:v>0.55546</c:v>
                </c:pt>
                <c:pt idx="172">
                  <c:v>1.13179</c:v>
                </c:pt>
                <c:pt idx="173">
                  <c:v>0.327066</c:v>
                </c:pt>
                <c:pt idx="174">
                  <c:v>0.331644</c:v>
                </c:pt>
                <c:pt idx="175">
                  <c:v>2.45942</c:v>
                </c:pt>
                <c:pt idx="176">
                  <c:v>0.695854</c:v>
                </c:pt>
                <c:pt idx="177">
                  <c:v>1.02598</c:v>
                </c:pt>
                <c:pt idx="178">
                  <c:v>0.70094</c:v>
                </c:pt>
                <c:pt idx="179">
                  <c:v>0.229909</c:v>
                </c:pt>
                <c:pt idx="180">
                  <c:v>0.420153</c:v>
                </c:pt>
                <c:pt idx="181">
                  <c:v>0.450165</c:v>
                </c:pt>
                <c:pt idx="182">
                  <c:v>0.615992</c:v>
                </c:pt>
                <c:pt idx="183">
                  <c:v>1.95787</c:v>
                </c:pt>
                <c:pt idx="184">
                  <c:v>1.50414</c:v>
                </c:pt>
                <c:pt idx="185">
                  <c:v>0.483737</c:v>
                </c:pt>
                <c:pt idx="186">
                  <c:v>0.419136</c:v>
                </c:pt>
                <c:pt idx="187">
                  <c:v>2.12726</c:v>
                </c:pt>
                <c:pt idx="188">
                  <c:v>1.92226</c:v>
                </c:pt>
                <c:pt idx="189">
                  <c:v>1.05294</c:v>
                </c:pt>
                <c:pt idx="190">
                  <c:v>0.894236</c:v>
                </c:pt>
                <c:pt idx="191">
                  <c:v>0.241609</c:v>
                </c:pt>
                <c:pt idx="192">
                  <c:v>0.467968</c:v>
                </c:pt>
                <c:pt idx="193">
                  <c:v>0.746721</c:v>
                </c:pt>
                <c:pt idx="194">
                  <c:v>2.16388</c:v>
                </c:pt>
                <c:pt idx="195">
                  <c:v>1.80781</c:v>
                </c:pt>
                <c:pt idx="196">
                  <c:v>2.1237</c:v>
                </c:pt>
                <c:pt idx="197">
                  <c:v>1.81443</c:v>
                </c:pt>
                <c:pt idx="198">
                  <c:v>0.834721</c:v>
                </c:pt>
                <c:pt idx="199">
                  <c:v>1.31847</c:v>
                </c:pt>
                <c:pt idx="200">
                  <c:v>0.935947</c:v>
                </c:pt>
                <c:pt idx="201">
                  <c:v>0.102232</c:v>
                </c:pt>
                <c:pt idx="202">
                  <c:v>0.516801</c:v>
                </c:pt>
                <c:pt idx="203">
                  <c:v>0.539691</c:v>
                </c:pt>
                <c:pt idx="204">
                  <c:v>1.06922</c:v>
                </c:pt>
                <c:pt idx="205">
                  <c:v>1.02293</c:v>
                </c:pt>
                <c:pt idx="206">
                  <c:v>0.60531</c:v>
                </c:pt>
                <c:pt idx="207">
                  <c:v>0.987832</c:v>
                </c:pt>
                <c:pt idx="208">
                  <c:v>0.267551</c:v>
                </c:pt>
                <c:pt idx="209">
                  <c:v>1.50007</c:v>
                </c:pt>
                <c:pt idx="210">
                  <c:v>0.943577</c:v>
                </c:pt>
                <c:pt idx="211">
                  <c:v>0.763507</c:v>
                </c:pt>
                <c:pt idx="212">
                  <c:v>0.957312</c:v>
                </c:pt>
                <c:pt idx="213">
                  <c:v>0.893727</c:v>
                </c:pt>
                <c:pt idx="214">
                  <c:v>0.809796</c:v>
                </c:pt>
                <c:pt idx="215">
                  <c:v>1.08957</c:v>
                </c:pt>
                <c:pt idx="216">
                  <c:v>1.30626</c:v>
                </c:pt>
                <c:pt idx="217">
                  <c:v>1.12263</c:v>
                </c:pt>
                <c:pt idx="218">
                  <c:v>0.219227</c:v>
                </c:pt>
                <c:pt idx="219">
                  <c:v>1.25336</c:v>
                </c:pt>
                <c:pt idx="220">
                  <c:v>1.44513</c:v>
                </c:pt>
                <c:pt idx="221">
                  <c:v>1.02293</c:v>
                </c:pt>
                <c:pt idx="222">
                  <c:v>1.33017</c:v>
                </c:pt>
                <c:pt idx="223">
                  <c:v>2.18932</c:v>
                </c:pt>
                <c:pt idx="224">
                  <c:v>1.70201</c:v>
                </c:pt>
                <c:pt idx="225">
                  <c:v>1.21623</c:v>
                </c:pt>
                <c:pt idx="226">
                  <c:v>1.02039</c:v>
                </c:pt>
                <c:pt idx="227">
                  <c:v>0.62057</c:v>
                </c:pt>
                <c:pt idx="228">
                  <c:v>0.422696</c:v>
                </c:pt>
                <c:pt idx="229">
                  <c:v>0.60124</c:v>
                </c:pt>
                <c:pt idx="230">
                  <c:v>1.36883</c:v>
                </c:pt>
                <c:pt idx="231">
                  <c:v>1.60892</c:v>
                </c:pt>
                <c:pt idx="232">
                  <c:v>0.0783246</c:v>
                </c:pt>
                <c:pt idx="233">
                  <c:v>0.147504</c:v>
                </c:pt>
                <c:pt idx="234">
                  <c:v>2.01637</c:v>
                </c:pt>
                <c:pt idx="235">
                  <c:v>1.06769</c:v>
                </c:pt>
                <c:pt idx="236">
                  <c:v>0.877959</c:v>
                </c:pt>
                <c:pt idx="237">
                  <c:v>2.238659999999999</c:v>
                </c:pt>
                <c:pt idx="238">
                  <c:v>0.725865</c:v>
                </c:pt>
                <c:pt idx="239">
                  <c:v>0.229909</c:v>
                </c:pt>
                <c:pt idx="240">
                  <c:v>0.919161</c:v>
                </c:pt>
                <c:pt idx="241">
                  <c:v>0.286881</c:v>
                </c:pt>
                <c:pt idx="242">
                  <c:v>0.272129</c:v>
                </c:pt>
                <c:pt idx="243">
                  <c:v>1.90904</c:v>
                </c:pt>
                <c:pt idx="244">
                  <c:v>1.00513</c:v>
                </c:pt>
                <c:pt idx="245">
                  <c:v>0.590558</c:v>
                </c:pt>
                <c:pt idx="246">
                  <c:v>0.564107</c:v>
                </c:pt>
                <c:pt idx="247">
                  <c:v>1.31898</c:v>
                </c:pt>
                <c:pt idx="248">
                  <c:v>0.660755</c:v>
                </c:pt>
                <c:pt idx="249">
                  <c:v>0.22584</c:v>
                </c:pt>
                <c:pt idx="250">
                  <c:v>0.0778159</c:v>
                </c:pt>
                <c:pt idx="251">
                  <c:v>0.288407</c:v>
                </c:pt>
                <c:pt idx="252">
                  <c:v>1.34848</c:v>
                </c:pt>
                <c:pt idx="253">
                  <c:v>0.790467</c:v>
                </c:pt>
                <c:pt idx="254">
                  <c:v>1.56619</c:v>
                </c:pt>
                <c:pt idx="255">
                  <c:v>0.732987</c:v>
                </c:pt>
                <c:pt idx="256">
                  <c:v>1.17197</c:v>
                </c:pt>
                <c:pt idx="257">
                  <c:v>0.393702</c:v>
                </c:pt>
                <c:pt idx="258">
                  <c:v>0.895762</c:v>
                </c:pt>
                <c:pt idx="259">
                  <c:v>1.19435</c:v>
                </c:pt>
                <c:pt idx="260">
                  <c:v>0.431852</c:v>
                </c:pt>
                <c:pt idx="261">
                  <c:v>0.870837</c:v>
                </c:pt>
                <c:pt idx="262">
                  <c:v>0.145978</c:v>
                </c:pt>
                <c:pt idx="263">
                  <c:v>0.429309</c:v>
                </c:pt>
                <c:pt idx="264">
                  <c:v>0.745195</c:v>
                </c:pt>
                <c:pt idx="265">
                  <c:v>1.02802</c:v>
                </c:pt>
                <c:pt idx="266">
                  <c:v>0.799114</c:v>
                </c:pt>
                <c:pt idx="267">
                  <c:v>0.758929</c:v>
                </c:pt>
                <c:pt idx="268">
                  <c:v>1.66488</c:v>
                </c:pt>
                <c:pt idx="269">
                  <c:v>0.305701</c:v>
                </c:pt>
                <c:pt idx="270">
                  <c:v>1.18265</c:v>
                </c:pt>
                <c:pt idx="271">
                  <c:v>1.92582</c:v>
                </c:pt>
                <c:pt idx="272">
                  <c:v>0.147504</c:v>
                </c:pt>
                <c:pt idx="273">
                  <c:v>0.433378</c:v>
                </c:pt>
                <c:pt idx="274">
                  <c:v>0.602258</c:v>
                </c:pt>
                <c:pt idx="275">
                  <c:v>0.310279</c:v>
                </c:pt>
                <c:pt idx="276">
                  <c:v>0.420153</c:v>
                </c:pt>
                <c:pt idx="277">
                  <c:v>0.211597</c:v>
                </c:pt>
                <c:pt idx="278">
                  <c:v>0.271112</c:v>
                </c:pt>
                <c:pt idx="279">
                  <c:v>0.373355</c:v>
                </c:pt>
                <c:pt idx="280">
                  <c:v>0.162764</c:v>
                </c:pt>
                <c:pt idx="281">
                  <c:v>0.183111</c:v>
                </c:pt>
                <c:pt idx="282">
                  <c:v>1.07227</c:v>
                </c:pt>
                <c:pt idx="283">
                  <c:v>0.664316</c:v>
                </c:pt>
                <c:pt idx="284">
                  <c:v>1.78136</c:v>
                </c:pt>
                <c:pt idx="285">
                  <c:v>0.634304</c:v>
                </c:pt>
                <c:pt idx="286">
                  <c:v>0.727391</c:v>
                </c:pt>
                <c:pt idx="287">
                  <c:v>0.210071</c:v>
                </c:pt>
                <c:pt idx="288">
                  <c:v>0.153608</c:v>
                </c:pt>
                <c:pt idx="289">
                  <c:v>1.29965</c:v>
                </c:pt>
                <c:pt idx="290">
                  <c:v>1.53364</c:v>
                </c:pt>
                <c:pt idx="291">
                  <c:v>0.495436</c:v>
                </c:pt>
                <c:pt idx="292">
                  <c:v>0.638882</c:v>
                </c:pt>
                <c:pt idx="293">
                  <c:v>0.602258</c:v>
                </c:pt>
                <c:pt idx="294">
                  <c:v>1.30016</c:v>
                </c:pt>
                <c:pt idx="295">
                  <c:v>1.76458</c:v>
                </c:pt>
                <c:pt idx="296">
                  <c:v>1.75898</c:v>
                </c:pt>
                <c:pt idx="297">
                  <c:v>0.532061</c:v>
                </c:pt>
                <c:pt idx="298">
                  <c:v>0.799623</c:v>
                </c:pt>
                <c:pt idx="299">
                  <c:v>0.401841</c:v>
                </c:pt>
                <c:pt idx="300">
                  <c:v>1.17808</c:v>
                </c:pt>
                <c:pt idx="301">
                  <c:v>0.97715</c:v>
                </c:pt>
                <c:pt idx="302">
                  <c:v>0.123597</c:v>
                </c:pt>
                <c:pt idx="303">
                  <c:v>3.312469999999999</c:v>
                </c:pt>
                <c:pt idx="304">
                  <c:v>0.178533</c:v>
                </c:pt>
                <c:pt idx="305">
                  <c:v>0.836756</c:v>
                </c:pt>
                <c:pt idx="306">
                  <c:v>1.49905</c:v>
                </c:pt>
                <c:pt idx="307">
                  <c:v>0.966976</c:v>
                </c:pt>
                <c:pt idx="308">
                  <c:v>0.799623</c:v>
                </c:pt>
                <c:pt idx="309">
                  <c:v>0.921196</c:v>
                </c:pt>
                <c:pt idx="310">
                  <c:v>1.47921</c:v>
                </c:pt>
                <c:pt idx="311">
                  <c:v>0.450673</c:v>
                </c:pt>
                <c:pt idx="312">
                  <c:v>1.57942</c:v>
                </c:pt>
                <c:pt idx="313">
                  <c:v>0.779276</c:v>
                </c:pt>
                <c:pt idx="314">
                  <c:v>0.853542</c:v>
                </c:pt>
                <c:pt idx="315">
                  <c:v>1.07888</c:v>
                </c:pt>
                <c:pt idx="316">
                  <c:v>0.617009</c:v>
                </c:pt>
                <c:pt idx="317">
                  <c:v>0.967485</c:v>
                </c:pt>
                <c:pt idx="318">
                  <c:v>1.01835</c:v>
                </c:pt>
                <c:pt idx="319">
                  <c:v>1.8363</c:v>
                </c:pt>
                <c:pt idx="320">
                  <c:v>1.00157</c:v>
                </c:pt>
                <c:pt idx="321">
                  <c:v>1.59773</c:v>
                </c:pt>
                <c:pt idx="322">
                  <c:v>0.301632</c:v>
                </c:pt>
                <c:pt idx="323">
                  <c:v>0.595645</c:v>
                </c:pt>
                <c:pt idx="324">
                  <c:v>0.552917</c:v>
                </c:pt>
                <c:pt idx="325">
                  <c:v>0.148013</c:v>
                </c:pt>
                <c:pt idx="326">
                  <c:v>0.7279</c:v>
                </c:pt>
                <c:pt idx="327">
                  <c:v>0.681611</c:v>
                </c:pt>
                <c:pt idx="328">
                  <c:v>0.470003</c:v>
                </c:pt>
                <c:pt idx="329">
                  <c:v>0.48272</c:v>
                </c:pt>
                <c:pt idx="330">
                  <c:v>2.66137</c:v>
                </c:pt>
                <c:pt idx="331">
                  <c:v>2.086059999999999</c:v>
                </c:pt>
                <c:pt idx="332">
                  <c:v>0.627691</c:v>
                </c:pt>
                <c:pt idx="333">
                  <c:v>1.23352</c:v>
                </c:pt>
                <c:pt idx="334">
                  <c:v>0.359112</c:v>
                </c:pt>
                <c:pt idx="335">
                  <c:v>0.716201</c:v>
                </c:pt>
                <c:pt idx="336">
                  <c:v>0.638882</c:v>
                </c:pt>
                <c:pt idx="337">
                  <c:v>0.627691</c:v>
                </c:pt>
                <c:pt idx="338">
                  <c:v>0.643969</c:v>
                </c:pt>
                <c:pt idx="339">
                  <c:v>1.3729</c:v>
                </c:pt>
                <c:pt idx="340">
                  <c:v>1.17197</c:v>
                </c:pt>
                <c:pt idx="341">
                  <c:v>0.565125</c:v>
                </c:pt>
                <c:pt idx="342">
                  <c:v>2.41364</c:v>
                </c:pt>
                <c:pt idx="343">
                  <c:v>1.68166</c:v>
                </c:pt>
                <c:pt idx="344">
                  <c:v>0.908479</c:v>
                </c:pt>
                <c:pt idx="345">
                  <c:v>0.468985</c:v>
                </c:pt>
                <c:pt idx="346">
                  <c:v>0.180059</c:v>
                </c:pt>
                <c:pt idx="347">
                  <c:v>1.61096</c:v>
                </c:pt>
                <c:pt idx="348">
                  <c:v>0.786906</c:v>
                </c:pt>
                <c:pt idx="349">
                  <c:v>0.471529</c:v>
                </c:pt>
                <c:pt idx="350">
                  <c:v>0.640408</c:v>
                </c:pt>
                <c:pt idx="351">
                  <c:v>0.425748</c:v>
                </c:pt>
                <c:pt idx="352">
                  <c:v>0.795045</c:v>
                </c:pt>
                <c:pt idx="353">
                  <c:v>0.342326</c:v>
                </c:pt>
                <c:pt idx="354">
                  <c:v>0.942051</c:v>
                </c:pt>
                <c:pt idx="355">
                  <c:v>1.74932</c:v>
                </c:pt>
                <c:pt idx="356">
                  <c:v>0.596662</c:v>
                </c:pt>
                <c:pt idx="357">
                  <c:v>0.345378</c:v>
                </c:pt>
                <c:pt idx="358">
                  <c:v>0.31791</c:v>
                </c:pt>
                <c:pt idx="359">
                  <c:v>1.01123</c:v>
                </c:pt>
                <c:pt idx="360">
                  <c:v>0.262464</c:v>
                </c:pt>
                <c:pt idx="361">
                  <c:v>0.304684</c:v>
                </c:pt>
                <c:pt idx="362">
                  <c:v>0.445587</c:v>
                </c:pt>
                <c:pt idx="363">
                  <c:v>2.45434</c:v>
                </c:pt>
                <c:pt idx="364">
                  <c:v>2.31699</c:v>
                </c:pt>
                <c:pt idx="365">
                  <c:v>1.72134</c:v>
                </c:pt>
                <c:pt idx="366">
                  <c:v>0.895762</c:v>
                </c:pt>
              </c:numCache>
            </c:numRef>
          </c:val>
        </c:ser>
        <c:ser>
          <c:idx val="4"/>
          <c:order val="4"/>
          <c:tx>
            <c:v>13010005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Sheet1!$F$1470:$F$1836</c:f>
              <c:numCache>
                <c:formatCode>0.000000</c:formatCode>
                <c:ptCount val="367"/>
                <c:pt idx="0">
                  <c:v>4.024099999999999</c:v>
                </c:pt>
                <c:pt idx="1">
                  <c:v>1.77322</c:v>
                </c:pt>
                <c:pt idx="2">
                  <c:v>2.45459</c:v>
                </c:pt>
                <c:pt idx="3">
                  <c:v>1.11475</c:v>
                </c:pt>
                <c:pt idx="4">
                  <c:v>1.89378</c:v>
                </c:pt>
                <c:pt idx="5">
                  <c:v>1.03844</c:v>
                </c:pt>
                <c:pt idx="6">
                  <c:v>0.544015</c:v>
                </c:pt>
                <c:pt idx="7">
                  <c:v>1.62901</c:v>
                </c:pt>
                <c:pt idx="8">
                  <c:v>0.361655</c:v>
                </c:pt>
                <c:pt idx="9">
                  <c:v>0.780548</c:v>
                </c:pt>
                <c:pt idx="10">
                  <c:v>1.96321</c:v>
                </c:pt>
                <c:pt idx="11">
                  <c:v>1.93651</c:v>
                </c:pt>
                <c:pt idx="12">
                  <c:v>3.43201</c:v>
                </c:pt>
                <c:pt idx="13">
                  <c:v>4.34304</c:v>
                </c:pt>
                <c:pt idx="14">
                  <c:v>3.156559999999999</c:v>
                </c:pt>
                <c:pt idx="15">
                  <c:v>2.089869999999999</c:v>
                </c:pt>
                <c:pt idx="16">
                  <c:v>1.78162</c:v>
                </c:pt>
                <c:pt idx="17">
                  <c:v>0.0266943</c:v>
                </c:pt>
                <c:pt idx="18">
                  <c:v>0.561564</c:v>
                </c:pt>
                <c:pt idx="19">
                  <c:v>1.22615</c:v>
                </c:pt>
                <c:pt idx="20">
                  <c:v>0.779785</c:v>
                </c:pt>
                <c:pt idx="21">
                  <c:v>1.21394</c:v>
                </c:pt>
                <c:pt idx="22">
                  <c:v>0.636339</c:v>
                </c:pt>
                <c:pt idx="23">
                  <c:v>0.44635</c:v>
                </c:pt>
                <c:pt idx="24">
                  <c:v>0.223551</c:v>
                </c:pt>
                <c:pt idx="25">
                  <c:v>0.399806</c:v>
                </c:pt>
                <c:pt idx="26">
                  <c:v>2.72927</c:v>
                </c:pt>
                <c:pt idx="27">
                  <c:v>0.599714</c:v>
                </c:pt>
                <c:pt idx="28">
                  <c:v>1.73736</c:v>
                </c:pt>
                <c:pt idx="29">
                  <c:v>1.29176</c:v>
                </c:pt>
                <c:pt idx="30">
                  <c:v>1.94948</c:v>
                </c:pt>
                <c:pt idx="31">
                  <c:v>2.1532</c:v>
                </c:pt>
                <c:pt idx="32">
                  <c:v>0.681356</c:v>
                </c:pt>
                <c:pt idx="33">
                  <c:v>1.53059</c:v>
                </c:pt>
                <c:pt idx="34">
                  <c:v>1.22691</c:v>
                </c:pt>
                <c:pt idx="35">
                  <c:v>1.32763</c:v>
                </c:pt>
                <c:pt idx="36">
                  <c:v>2.42712</c:v>
                </c:pt>
                <c:pt idx="37">
                  <c:v>2.9948</c:v>
                </c:pt>
                <c:pt idx="38">
                  <c:v>2.91774</c:v>
                </c:pt>
                <c:pt idx="39">
                  <c:v>1.35509</c:v>
                </c:pt>
                <c:pt idx="40">
                  <c:v>0.914074</c:v>
                </c:pt>
                <c:pt idx="41">
                  <c:v>0.348684</c:v>
                </c:pt>
                <c:pt idx="42">
                  <c:v>1.15976</c:v>
                </c:pt>
                <c:pt idx="43">
                  <c:v>2.70028</c:v>
                </c:pt>
                <c:pt idx="44">
                  <c:v>2.24018</c:v>
                </c:pt>
                <c:pt idx="45">
                  <c:v>0.515783</c:v>
                </c:pt>
                <c:pt idx="46">
                  <c:v>1.74652</c:v>
                </c:pt>
                <c:pt idx="47">
                  <c:v>2.271469999999999</c:v>
                </c:pt>
                <c:pt idx="48">
                  <c:v>1.42376</c:v>
                </c:pt>
                <c:pt idx="49">
                  <c:v>1.73889</c:v>
                </c:pt>
                <c:pt idx="50">
                  <c:v>3.06424</c:v>
                </c:pt>
                <c:pt idx="51">
                  <c:v>1.36501</c:v>
                </c:pt>
                <c:pt idx="52">
                  <c:v>1.33907</c:v>
                </c:pt>
                <c:pt idx="53">
                  <c:v>1.38027</c:v>
                </c:pt>
                <c:pt idx="54">
                  <c:v>0.753079</c:v>
                </c:pt>
                <c:pt idx="55">
                  <c:v>1.86478</c:v>
                </c:pt>
                <c:pt idx="56">
                  <c:v>1.23149</c:v>
                </c:pt>
                <c:pt idx="57">
                  <c:v>0.431852</c:v>
                </c:pt>
                <c:pt idx="58">
                  <c:v>2.86967</c:v>
                </c:pt>
                <c:pt idx="59">
                  <c:v>3.98824</c:v>
                </c:pt>
                <c:pt idx="60">
                  <c:v>0.916363</c:v>
                </c:pt>
                <c:pt idx="61">
                  <c:v>0.967485</c:v>
                </c:pt>
                <c:pt idx="62">
                  <c:v>2.51792</c:v>
                </c:pt>
                <c:pt idx="63">
                  <c:v>1.49625</c:v>
                </c:pt>
                <c:pt idx="64">
                  <c:v>0.415829</c:v>
                </c:pt>
                <c:pt idx="65">
                  <c:v>1.22843</c:v>
                </c:pt>
                <c:pt idx="66">
                  <c:v>1.01174</c:v>
                </c:pt>
                <c:pt idx="67">
                  <c:v>2.29512</c:v>
                </c:pt>
                <c:pt idx="68">
                  <c:v>0.779022</c:v>
                </c:pt>
                <c:pt idx="69">
                  <c:v>3.3641</c:v>
                </c:pt>
                <c:pt idx="70">
                  <c:v>0.681356</c:v>
                </c:pt>
                <c:pt idx="71">
                  <c:v>3.735679999999999</c:v>
                </c:pt>
                <c:pt idx="72">
                  <c:v>1.18418</c:v>
                </c:pt>
                <c:pt idx="73">
                  <c:v>1.91591</c:v>
                </c:pt>
                <c:pt idx="74">
                  <c:v>4.59178</c:v>
                </c:pt>
                <c:pt idx="75">
                  <c:v>3.91194</c:v>
                </c:pt>
                <c:pt idx="76">
                  <c:v>0.713403</c:v>
                </c:pt>
                <c:pt idx="77">
                  <c:v>0.455506</c:v>
                </c:pt>
                <c:pt idx="78">
                  <c:v>1.76941</c:v>
                </c:pt>
                <c:pt idx="79">
                  <c:v>1.0682</c:v>
                </c:pt>
                <c:pt idx="80">
                  <c:v>2.420249999999999</c:v>
                </c:pt>
                <c:pt idx="81">
                  <c:v>2.24324</c:v>
                </c:pt>
                <c:pt idx="82">
                  <c:v>3.360279999999999</c:v>
                </c:pt>
                <c:pt idx="83">
                  <c:v>0.846166</c:v>
                </c:pt>
                <c:pt idx="84">
                  <c:v>0.259412</c:v>
                </c:pt>
                <c:pt idx="85">
                  <c:v>2.885689999999999</c:v>
                </c:pt>
                <c:pt idx="86">
                  <c:v>1.56797</c:v>
                </c:pt>
                <c:pt idx="87">
                  <c:v>2.945209999999999</c:v>
                </c:pt>
                <c:pt idx="88">
                  <c:v>1.18418</c:v>
                </c:pt>
                <c:pt idx="89">
                  <c:v>1.48862</c:v>
                </c:pt>
                <c:pt idx="90">
                  <c:v>2.09063</c:v>
                </c:pt>
                <c:pt idx="91">
                  <c:v>2.0624</c:v>
                </c:pt>
                <c:pt idx="92">
                  <c:v>2.8277</c:v>
                </c:pt>
                <c:pt idx="93">
                  <c:v>2.002889999999999</c:v>
                </c:pt>
                <c:pt idx="94">
                  <c:v>3.94017</c:v>
                </c:pt>
                <c:pt idx="95">
                  <c:v>0.909496</c:v>
                </c:pt>
                <c:pt idx="96">
                  <c:v>2.88111</c:v>
                </c:pt>
                <c:pt idx="97">
                  <c:v>2.90019</c:v>
                </c:pt>
                <c:pt idx="98">
                  <c:v>1.81137</c:v>
                </c:pt>
                <c:pt idx="99">
                  <c:v>1.38867</c:v>
                </c:pt>
                <c:pt idx="100">
                  <c:v>1.17273</c:v>
                </c:pt>
                <c:pt idx="101">
                  <c:v>0.975115</c:v>
                </c:pt>
                <c:pt idx="102">
                  <c:v>0.696617</c:v>
                </c:pt>
                <c:pt idx="103">
                  <c:v>2.02959</c:v>
                </c:pt>
                <c:pt idx="104">
                  <c:v>0.624894</c:v>
                </c:pt>
                <c:pt idx="105">
                  <c:v>0.793519</c:v>
                </c:pt>
                <c:pt idx="106">
                  <c:v>2.86814</c:v>
                </c:pt>
                <c:pt idx="107">
                  <c:v>3.046689999999999</c:v>
                </c:pt>
                <c:pt idx="108">
                  <c:v>2.038749999999999</c:v>
                </c:pt>
                <c:pt idx="109">
                  <c:v>2.07919</c:v>
                </c:pt>
                <c:pt idx="110">
                  <c:v>0.760709</c:v>
                </c:pt>
                <c:pt idx="111">
                  <c:v>1.33678</c:v>
                </c:pt>
                <c:pt idx="112">
                  <c:v>0.980456</c:v>
                </c:pt>
                <c:pt idx="113">
                  <c:v>1.73202</c:v>
                </c:pt>
                <c:pt idx="114">
                  <c:v>1.44208</c:v>
                </c:pt>
                <c:pt idx="115">
                  <c:v>2.44543</c:v>
                </c:pt>
                <c:pt idx="116">
                  <c:v>1.05523</c:v>
                </c:pt>
                <c:pt idx="117">
                  <c:v>0.441771</c:v>
                </c:pt>
                <c:pt idx="118">
                  <c:v>1.96016</c:v>
                </c:pt>
                <c:pt idx="119">
                  <c:v>1.34823</c:v>
                </c:pt>
                <c:pt idx="120">
                  <c:v>2.390499999999999</c:v>
                </c:pt>
                <c:pt idx="121">
                  <c:v>2.82541</c:v>
                </c:pt>
                <c:pt idx="122">
                  <c:v>0.911022</c:v>
                </c:pt>
                <c:pt idx="123">
                  <c:v>0.309771</c:v>
                </c:pt>
                <c:pt idx="124">
                  <c:v>0.331898</c:v>
                </c:pt>
                <c:pt idx="125">
                  <c:v>0.416592</c:v>
                </c:pt>
                <c:pt idx="126">
                  <c:v>2.098259999999999</c:v>
                </c:pt>
                <c:pt idx="127">
                  <c:v>1.12314</c:v>
                </c:pt>
                <c:pt idx="128">
                  <c:v>1.18036</c:v>
                </c:pt>
                <c:pt idx="129">
                  <c:v>1.00487</c:v>
                </c:pt>
                <c:pt idx="130">
                  <c:v>0.0595037</c:v>
                </c:pt>
                <c:pt idx="131">
                  <c:v>0.470766</c:v>
                </c:pt>
                <c:pt idx="132">
                  <c:v>1.80603</c:v>
                </c:pt>
                <c:pt idx="133">
                  <c:v>2.41797</c:v>
                </c:pt>
                <c:pt idx="134">
                  <c:v>3.14969</c:v>
                </c:pt>
                <c:pt idx="135">
                  <c:v>3.66167</c:v>
                </c:pt>
                <c:pt idx="136">
                  <c:v>1.02776</c:v>
                </c:pt>
                <c:pt idx="137">
                  <c:v>0.384546</c:v>
                </c:pt>
                <c:pt idx="138">
                  <c:v>2.43399</c:v>
                </c:pt>
                <c:pt idx="139">
                  <c:v>1.68014</c:v>
                </c:pt>
                <c:pt idx="140">
                  <c:v>2.952839999999999</c:v>
                </c:pt>
                <c:pt idx="141">
                  <c:v>1.36959</c:v>
                </c:pt>
                <c:pt idx="142">
                  <c:v>2.92384</c:v>
                </c:pt>
                <c:pt idx="143">
                  <c:v>3.68609</c:v>
                </c:pt>
                <c:pt idx="144">
                  <c:v>1.04836</c:v>
                </c:pt>
                <c:pt idx="145">
                  <c:v>1.1033</c:v>
                </c:pt>
                <c:pt idx="146">
                  <c:v>3.174869999999999</c:v>
                </c:pt>
                <c:pt idx="147">
                  <c:v>0.394465</c:v>
                </c:pt>
                <c:pt idx="148">
                  <c:v>1.16587</c:v>
                </c:pt>
                <c:pt idx="149">
                  <c:v>1.17808</c:v>
                </c:pt>
                <c:pt idx="150">
                  <c:v>1.3818</c:v>
                </c:pt>
                <c:pt idx="151">
                  <c:v>2.495029999999999</c:v>
                </c:pt>
                <c:pt idx="152">
                  <c:v>1.61681</c:v>
                </c:pt>
                <c:pt idx="153">
                  <c:v>1.23835</c:v>
                </c:pt>
                <c:pt idx="154">
                  <c:v>5.48679</c:v>
                </c:pt>
                <c:pt idx="155">
                  <c:v>2.97115</c:v>
                </c:pt>
                <c:pt idx="156">
                  <c:v>0.640154</c:v>
                </c:pt>
                <c:pt idx="157">
                  <c:v>1.67022</c:v>
                </c:pt>
                <c:pt idx="158">
                  <c:v>5.120549999999999</c:v>
                </c:pt>
                <c:pt idx="159">
                  <c:v>0.385309</c:v>
                </c:pt>
                <c:pt idx="160">
                  <c:v>2.48206</c:v>
                </c:pt>
                <c:pt idx="161">
                  <c:v>0.86982</c:v>
                </c:pt>
                <c:pt idx="162">
                  <c:v>1.63436</c:v>
                </c:pt>
                <c:pt idx="163">
                  <c:v>2.993279999999999</c:v>
                </c:pt>
                <c:pt idx="164">
                  <c:v>0.576061</c:v>
                </c:pt>
                <c:pt idx="165">
                  <c:v>0.573009</c:v>
                </c:pt>
                <c:pt idx="166">
                  <c:v>1.82816</c:v>
                </c:pt>
                <c:pt idx="167">
                  <c:v>3.801299999999999</c:v>
                </c:pt>
                <c:pt idx="168">
                  <c:v>3.30153</c:v>
                </c:pt>
                <c:pt idx="169">
                  <c:v>4.97176</c:v>
                </c:pt>
                <c:pt idx="170">
                  <c:v>2.22569</c:v>
                </c:pt>
                <c:pt idx="171">
                  <c:v>1.23378</c:v>
                </c:pt>
                <c:pt idx="172">
                  <c:v>1.87776</c:v>
                </c:pt>
                <c:pt idx="173">
                  <c:v>0.325031</c:v>
                </c:pt>
                <c:pt idx="174">
                  <c:v>0.356314</c:v>
                </c:pt>
                <c:pt idx="175">
                  <c:v>4.39187</c:v>
                </c:pt>
                <c:pt idx="176">
                  <c:v>0.921704</c:v>
                </c:pt>
                <c:pt idx="177">
                  <c:v>1.53898</c:v>
                </c:pt>
                <c:pt idx="178">
                  <c:v>3.07339</c:v>
                </c:pt>
                <c:pt idx="179">
                  <c:v>1.08346</c:v>
                </c:pt>
                <c:pt idx="180">
                  <c:v>1.06897</c:v>
                </c:pt>
                <c:pt idx="181">
                  <c:v>2.27834</c:v>
                </c:pt>
                <c:pt idx="182">
                  <c:v>2.54691</c:v>
                </c:pt>
                <c:pt idx="183">
                  <c:v>3.016929999999999</c:v>
                </c:pt>
                <c:pt idx="184">
                  <c:v>1.89836</c:v>
                </c:pt>
                <c:pt idx="185">
                  <c:v>0.64931</c:v>
                </c:pt>
                <c:pt idx="186">
                  <c:v>0.913311</c:v>
                </c:pt>
                <c:pt idx="187">
                  <c:v>1.98076</c:v>
                </c:pt>
                <c:pt idx="188">
                  <c:v>1.74957</c:v>
                </c:pt>
                <c:pt idx="189">
                  <c:v>2.40499</c:v>
                </c:pt>
                <c:pt idx="190">
                  <c:v>3.65023</c:v>
                </c:pt>
                <c:pt idx="191">
                  <c:v>1.17426</c:v>
                </c:pt>
                <c:pt idx="192">
                  <c:v>1.716</c:v>
                </c:pt>
                <c:pt idx="193">
                  <c:v>1.66259</c:v>
                </c:pt>
                <c:pt idx="194">
                  <c:v>4.24461</c:v>
                </c:pt>
                <c:pt idx="195">
                  <c:v>2.85212</c:v>
                </c:pt>
                <c:pt idx="196">
                  <c:v>1.85792</c:v>
                </c:pt>
                <c:pt idx="197">
                  <c:v>1.2498</c:v>
                </c:pt>
                <c:pt idx="198">
                  <c:v>0.824039</c:v>
                </c:pt>
                <c:pt idx="199">
                  <c:v>1.98687</c:v>
                </c:pt>
                <c:pt idx="200">
                  <c:v>1.83732</c:v>
                </c:pt>
                <c:pt idx="201">
                  <c:v>0.0404285</c:v>
                </c:pt>
                <c:pt idx="202">
                  <c:v>0.779785</c:v>
                </c:pt>
                <c:pt idx="203">
                  <c:v>0.642443</c:v>
                </c:pt>
                <c:pt idx="204">
                  <c:v>0.961381</c:v>
                </c:pt>
                <c:pt idx="205">
                  <c:v>1.03081</c:v>
                </c:pt>
                <c:pt idx="206">
                  <c:v>1.00487</c:v>
                </c:pt>
                <c:pt idx="207">
                  <c:v>0.863716</c:v>
                </c:pt>
                <c:pt idx="208">
                  <c:v>0.12436</c:v>
                </c:pt>
                <c:pt idx="209">
                  <c:v>1.70226</c:v>
                </c:pt>
                <c:pt idx="210">
                  <c:v>1.73889</c:v>
                </c:pt>
                <c:pt idx="211">
                  <c:v>1.48709</c:v>
                </c:pt>
                <c:pt idx="212">
                  <c:v>0.958329</c:v>
                </c:pt>
                <c:pt idx="213">
                  <c:v>2.03722</c:v>
                </c:pt>
                <c:pt idx="214">
                  <c:v>2.22874</c:v>
                </c:pt>
                <c:pt idx="215">
                  <c:v>1.14984</c:v>
                </c:pt>
                <c:pt idx="216">
                  <c:v>3.63573</c:v>
                </c:pt>
                <c:pt idx="217">
                  <c:v>2.3409</c:v>
                </c:pt>
                <c:pt idx="218">
                  <c:v>0.275435</c:v>
                </c:pt>
                <c:pt idx="219">
                  <c:v>1.74347</c:v>
                </c:pt>
                <c:pt idx="220">
                  <c:v>1.38867</c:v>
                </c:pt>
                <c:pt idx="221">
                  <c:v>1.40164</c:v>
                </c:pt>
                <c:pt idx="222">
                  <c:v>1.3406</c:v>
                </c:pt>
                <c:pt idx="223">
                  <c:v>2.15702</c:v>
                </c:pt>
                <c:pt idx="224">
                  <c:v>2.12497</c:v>
                </c:pt>
                <c:pt idx="225">
                  <c:v>1.26201</c:v>
                </c:pt>
                <c:pt idx="226">
                  <c:v>2.51334</c:v>
                </c:pt>
                <c:pt idx="227">
                  <c:v>1.28566</c:v>
                </c:pt>
                <c:pt idx="228">
                  <c:v>0.276198</c:v>
                </c:pt>
                <c:pt idx="229">
                  <c:v>1.08041</c:v>
                </c:pt>
                <c:pt idx="230">
                  <c:v>1.79993</c:v>
                </c:pt>
                <c:pt idx="231">
                  <c:v>1.19486</c:v>
                </c:pt>
                <c:pt idx="232">
                  <c:v>0.0373764</c:v>
                </c:pt>
                <c:pt idx="233">
                  <c:v>0.0167752</c:v>
                </c:pt>
                <c:pt idx="234">
                  <c:v>2.345479999999999</c:v>
                </c:pt>
                <c:pt idx="235">
                  <c:v>1.21089</c:v>
                </c:pt>
                <c:pt idx="236">
                  <c:v>0.898051</c:v>
                </c:pt>
                <c:pt idx="237">
                  <c:v>3.74026</c:v>
                </c:pt>
                <c:pt idx="238">
                  <c:v>1.97389</c:v>
                </c:pt>
                <c:pt idx="239">
                  <c:v>0.266279</c:v>
                </c:pt>
                <c:pt idx="240">
                  <c:v>0.663044</c:v>
                </c:pt>
                <c:pt idx="241">
                  <c:v>0.566142</c:v>
                </c:pt>
                <c:pt idx="242">
                  <c:v>0.882028</c:v>
                </c:pt>
                <c:pt idx="243">
                  <c:v>3.73034</c:v>
                </c:pt>
                <c:pt idx="244">
                  <c:v>1.31923</c:v>
                </c:pt>
                <c:pt idx="245">
                  <c:v>0.637102</c:v>
                </c:pt>
                <c:pt idx="246">
                  <c:v>1.09643</c:v>
                </c:pt>
                <c:pt idx="247">
                  <c:v>2.54386</c:v>
                </c:pt>
                <c:pt idx="248">
                  <c:v>0.580639</c:v>
                </c:pt>
                <c:pt idx="249">
                  <c:v>0.167088</c:v>
                </c:pt>
                <c:pt idx="250">
                  <c:v>0.120544</c:v>
                </c:pt>
                <c:pt idx="251">
                  <c:v>0.138857</c:v>
                </c:pt>
                <c:pt idx="252">
                  <c:v>2.385159999999999</c:v>
                </c:pt>
                <c:pt idx="253">
                  <c:v>1.63054</c:v>
                </c:pt>
                <c:pt idx="254">
                  <c:v>3.34884</c:v>
                </c:pt>
                <c:pt idx="255">
                  <c:v>1.05828</c:v>
                </c:pt>
                <c:pt idx="256">
                  <c:v>0.235759</c:v>
                </c:pt>
                <c:pt idx="257">
                  <c:v>0.518072</c:v>
                </c:pt>
                <c:pt idx="258">
                  <c:v>0.719507</c:v>
                </c:pt>
                <c:pt idx="259">
                  <c:v>0.941543</c:v>
                </c:pt>
                <c:pt idx="260">
                  <c:v>0.598951</c:v>
                </c:pt>
                <c:pt idx="261">
                  <c:v>2.97725</c:v>
                </c:pt>
                <c:pt idx="262">
                  <c:v>1.31008</c:v>
                </c:pt>
                <c:pt idx="263">
                  <c:v>0.894999</c:v>
                </c:pt>
                <c:pt idx="264">
                  <c:v>2.23027</c:v>
                </c:pt>
                <c:pt idx="265">
                  <c:v>3.18021</c:v>
                </c:pt>
                <c:pt idx="266">
                  <c:v>1.59392</c:v>
                </c:pt>
                <c:pt idx="267">
                  <c:v>2.116579999999999</c:v>
                </c:pt>
                <c:pt idx="268">
                  <c:v>1.36654</c:v>
                </c:pt>
                <c:pt idx="269">
                  <c:v>0.212106</c:v>
                </c:pt>
                <c:pt idx="270">
                  <c:v>1.81137</c:v>
                </c:pt>
                <c:pt idx="271">
                  <c:v>2.32106</c:v>
                </c:pt>
                <c:pt idx="272">
                  <c:v>0.261701</c:v>
                </c:pt>
                <c:pt idx="273">
                  <c:v>0.2968</c:v>
                </c:pt>
                <c:pt idx="274">
                  <c:v>1.50007</c:v>
                </c:pt>
                <c:pt idx="275">
                  <c:v>1.07583</c:v>
                </c:pt>
                <c:pt idx="276">
                  <c:v>1.10788</c:v>
                </c:pt>
                <c:pt idx="277">
                  <c:v>0.231944</c:v>
                </c:pt>
                <c:pt idx="278">
                  <c:v>0.450165</c:v>
                </c:pt>
                <c:pt idx="279">
                  <c:v>0.399806</c:v>
                </c:pt>
                <c:pt idx="280">
                  <c:v>0.0564517</c:v>
                </c:pt>
                <c:pt idx="281">
                  <c:v>0.283828</c:v>
                </c:pt>
                <c:pt idx="282">
                  <c:v>1.49549</c:v>
                </c:pt>
                <c:pt idx="283">
                  <c:v>0.495182</c:v>
                </c:pt>
                <c:pt idx="284">
                  <c:v>2.328689999999999</c:v>
                </c:pt>
                <c:pt idx="285">
                  <c:v>1.35815</c:v>
                </c:pt>
                <c:pt idx="286">
                  <c:v>1.62825</c:v>
                </c:pt>
                <c:pt idx="287">
                  <c:v>1.17426</c:v>
                </c:pt>
                <c:pt idx="288">
                  <c:v>0.462373</c:v>
                </c:pt>
                <c:pt idx="289">
                  <c:v>3.327469999999999</c:v>
                </c:pt>
                <c:pt idx="290">
                  <c:v>2.075369999999999</c:v>
                </c:pt>
                <c:pt idx="291">
                  <c:v>0.746975</c:v>
                </c:pt>
                <c:pt idx="292">
                  <c:v>0.625657</c:v>
                </c:pt>
                <c:pt idx="293">
                  <c:v>0.631761</c:v>
                </c:pt>
                <c:pt idx="294">
                  <c:v>1.51761</c:v>
                </c:pt>
                <c:pt idx="295">
                  <c:v>2.57438</c:v>
                </c:pt>
                <c:pt idx="296">
                  <c:v>2.04714</c:v>
                </c:pt>
                <c:pt idx="297">
                  <c:v>0.79886</c:v>
                </c:pt>
                <c:pt idx="298">
                  <c:v>3.07034</c:v>
                </c:pt>
                <c:pt idx="299">
                  <c:v>1.41613</c:v>
                </c:pt>
                <c:pt idx="300">
                  <c:v>2.38058</c:v>
                </c:pt>
                <c:pt idx="301">
                  <c:v>2.85212</c:v>
                </c:pt>
                <c:pt idx="302">
                  <c:v>0.701195</c:v>
                </c:pt>
                <c:pt idx="303">
                  <c:v>3.7746</c:v>
                </c:pt>
                <c:pt idx="304">
                  <c:v>0.0312724</c:v>
                </c:pt>
                <c:pt idx="305">
                  <c:v>0.549356</c:v>
                </c:pt>
                <c:pt idx="306">
                  <c:v>1.44665</c:v>
                </c:pt>
                <c:pt idx="307">
                  <c:v>0.897288</c:v>
                </c:pt>
                <c:pt idx="308">
                  <c:v>1.4169</c:v>
                </c:pt>
                <c:pt idx="309">
                  <c:v>1.69234</c:v>
                </c:pt>
                <c:pt idx="310">
                  <c:v>1.49778</c:v>
                </c:pt>
                <c:pt idx="311">
                  <c:v>1.46802</c:v>
                </c:pt>
                <c:pt idx="312">
                  <c:v>5.70196</c:v>
                </c:pt>
                <c:pt idx="313">
                  <c:v>2.94063</c:v>
                </c:pt>
                <c:pt idx="314">
                  <c:v>2.35006</c:v>
                </c:pt>
                <c:pt idx="315">
                  <c:v>1.76483</c:v>
                </c:pt>
                <c:pt idx="316">
                  <c:v>1.18418</c:v>
                </c:pt>
                <c:pt idx="317">
                  <c:v>0.656177</c:v>
                </c:pt>
                <c:pt idx="318">
                  <c:v>0.553171</c:v>
                </c:pt>
                <c:pt idx="319">
                  <c:v>2.07385</c:v>
                </c:pt>
                <c:pt idx="320">
                  <c:v>1.03616</c:v>
                </c:pt>
                <c:pt idx="321">
                  <c:v>2.18449</c:v>
                </c:pt>
                <c:pt idx="322">
                  <c:v>0.281539</c:v>
                </c:pt>
                <c:pt idx="323">
                  <c:v>0.438719</c:v>
                </c:pt>
                <c:pt idx="324">
                  <c:v>1.35967</c:v>
                </c:pt>
                <c:pt idx="325">
                  <c:v>0.496708</c:v>
                </c:pt>
                <c:pt idx="326">
                  <c:v>2.80634</c:v>
                </c:pt>
                <c:pt idx="327">
                  <c:v>1.50617</c:v>
                </c:pt>
                <c:pt idx="328">
                  <c:v>0.364708</c:v>
                </c:pt>
                <c:pt idx="329">
                  <c:v>0.42117</c:v>
                </c:pt>
                <c:pt idx="330">
                  <c:v>2.306569999999999</c:v>
                </c:pt>
                <c:pt idx="331">
                  <c:v>2.92079</c:v>
                </c:pt>
                <c:pt idx="332">
                  <c:v>1.1384</c:v>
                </c:pt>
                <c:pt idx="333">
                  <c:v>1.97542</c:v>
                </c:pt>
                <c:pt idx="334">
                  <c:v>0.871346</c:v>
                </c:pt>
                <c:pt idx="335">
                  <c:v>1.57255</c:v>
                </c:pt>
                <c:pt idx="336">
                  <c:v>1.18876</c:v>
                </c:pt>
                <c:pt idx="337">
                  <c:v>1.18189</c:v>
                </c:pt>
                <c:pt idx="338">
                  <c:v>1.29939</c:v>
                </c:pt>
                <c:pt idx="339">
                  <c:v>1.83884</c:v>
                </c:pt>
                <c:pt idx="340">
                  <c:v>2.003649999999999</c:v>
                </c:pt>
                <c:pt idx="341">
                  <c:v>0.545541</c:v>
                </c:pt>
                <c:pt idx="342">
                  <c:v>1.69845</c:v>
                </c:pt>
                <c:pt idx="343">
                  <c:v>1.30626</c:v>
                </c:pt>
                <c:pt idx="344">
                  <c:v>1.35967</c:v>
                </c:pt>
                <c:pt idx="345">
                  <c:v>0.377679</c:v>
                </c:pt>
                <c:pt idx="346">
                  <c:v>0.467714</c:v>
                </c:pt>
                <c:pt idx="347">
                  <c:v>5.014489999999999</c:v>
                </c:pt>
                <c:pt idx="348">
                  <c:v>2.646869999999999</c:v>
                </c:pt>
                <c:pt idx="349">
                  <c:v>1.63436</c:v>
                </c:pt>
                <c:pt idx="350">
                  <c:v>0.35021</c:v>
                </c:pt>
                <c:pt idx="351">
                  <c:v>0.547067</c:v>
                </c:pt>
                <c:pt idx="352">
                  <c:v>0.922467</c:v>
                </c:pt>
                <c:pt idx="353">
                  <c:v>0.302141</c:v>
                </c:pt>
                <c:pt idx="354">
                  <c:v>1.51609</c:v>
                </c:pt>
                <c:pt idx="355">
                  <c:v>1.62444</c:v>
                </c:pt>
                <c:pt idx="356">
                  <c:v>0.682882</c:v>
                </c:pt>
                <c:pt idx="357">
                  <c:v>0.910259</c:v>
                </c:pt>
                <c:pt idx="358">
                  <c:v>0.891947</c:v>
                </c:pt>
                <c:pt idx="359">
                  <c:v>3.16495</c:v>
                </c:pt>
                <c:pt idx="360">
                  <c:v>0.929335</c:v>
                </c:pt>
                <c:pt idx="361">
                  <c:v>0.434141</c:v>
                </c:pt>
                <c:pt idx="362">
                  <c:v>0.822513</c:v>
                </c:pt>
                <c:pt idx="363">
                  <c:v>2.32717</c:v>
                </c:pt>
                <c:pt idx="364">
                  <c:v>1.1384</c:v>
                </c:pt>
                <c:pt idx="365">
                  <c:v>1.16358</c:v>
                </c:pt>
                <c:pt idx="366">
                  <c:v>0.630998</c:v>
                </c:pt>
              </c:numCache>
            </c:numRef>
          </c:val>
        </c:ser>
        <c:ser>
          <c:idx val="5"/>
          <c:order val="5"/>
          <c:tx>
            <c:v>13020101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Sheet1!$F$1837:$F$2203</c:f>
              <c:numCache>
                <c:formatCode>0.000000</c:formatCode>
                <c:ptCount val="367"/>
                <c:pt idx="0">
                  <c:v>1.11055</c:v>
                </c:pt>
                <c:pt idx="1">
                  <c:v>0.427465</c:v>
                </c:pt>
                <c:pt idx="2">
                  <c:v>0.710351</c:v>
                </c:pt>
                <c:pt idx="3">
                  <c:v>0.91808</c:v>
                </c:pt>
                <c:pt idx="4">
                  <c:v>2.50419</c:v>
                </c:pt>
                <c:pt idx="5">
                  <c:v>1.64637</c:v>
                </c:pt>
                <c:pt idx="6">
                  <c:v>0.876496</c:v>
                </c:pt>
                <c:pt idx="7">
                  <c:v>1.76464</c:v>
                </c:pt>
                <c:pt idx="8">
                  <c:v>0.475535</c:v>
                </c:pt>
                <c:pt idx="9">
                  <c:v>0.528564</c:v>
                </c:pt>
                <c:pt idx="10">
                  <c:v>0.919415</c:v>
                </c:pt>
                <c:pt idx="11">
                  <c:v>0.741443</c:v>
                </c:pt>
                <c:pt idx="12">
                  <c:v>0.757276</c:v>
                </c:pt>
                <c:pt idx="13">
                  <c:v>0.872872</c:v>
                </c:pt>
                <c:pt idx="14">
                  <c:v>1.21241</c:v>
                </c:pt>
                <c:pt idx="15">
                  <c:v>1.74938</c:v>
                </c:pt>
                <c:pt idx="16">
                  <c:v>1.4705</c:v>
                </c:pt>
                <c:pt idx="17">
                  <c:v>0.0612205</c:v>
                </c:pt>
                <c:pt idx="18">
                  <c:v>0.698333</c:v>
                </c:pt>
                <c:pt idx="19">
                  <c:v>1.04512</c:v>
                </c:pt>
                <c:pt idx="20">
                  <c:v>0.782837</c:v>
                </c:pt>
                <c:pt idx="21">
                  <c:v>0.722368</c:v>
                </c:pt>
                <c:pt idx="22">
                  <c:v>0.471147</c:v>
                </c:pt>
                <c:pt idx="23">
                  <c:v>0.0947929</c:v>
                </c:pt>
                <c:pt idx="24">
                  <c:v>0.0760992</c:v>
                </c:pt>
                <c:pt idx="25">
                  <c:v>0.0810587</c:v>
                </c:pt>
                <c:pt idx="26">
                  <c:v>1.32724</c:v>
                </c:pt>
                <c:pt idx="27">
                  <c:v>0.691466</c:v>
                </c:pt>
                <c:pt idx="28">
                  <c:v>1.02948</c:v>
                </c:pt>
                <c:pt idx="29">
                  <c:v>1.19582</c:v>
                </c:pt>
                <c:pt idx="30">
                  <c:v>1.67327</c:v>
                </c:pt>
                <c:pt idx="31">
                  <c:v>2.89256</c:v>
                </c:pt>
                <c:pt idx="32">
                  <c:v>0.784744</c:v>
                </c:pt>
                <c:pt idx="33">
                  <c:v>0.593229</c:v>
                </c:pt>
                <c:pt idx="34">
                  <c:v>0.453026</c:v>
                </c:pt>
                <c:pt idx="35">
                  <c:v>0.311488</c:v>
                </c:pt>
                <c:pt idx="36">
                  <c:v>0.586743</c:v>
                </c:pt>
                <c:pt idx="37">
                  <c:v>1.52811</c:v>
                </c:pt>
                <c:pt idx="38">
                  <c:v>0.778831</c:v>
                </c:pt>
                <c:pt idx="39">
                  <c:v>0.572437</c:v>
                </c:pt>
                <c:pt idx="40">
                  <c:v>1.19715</c:v>
                </c:pt>
                <c:pt idx="41">
                  <c:v>0.475535</c:v>
                </c:pt>
                <c:pt idx="42">
                  <c:v>1.98687</c:v>
                </c:pt>
                <c:pt idx="43">
                  <c:v>2.67911</c:v>
                </c:pt>
                <c:pt idx="44">
                  <c:v>1.7118</c:v>
                </c:pt>
                <c:pt idx="45">
                  <c:v>0.464089</c:v>
                </c:pt>
                <c:pt idx="46">
                  <c:v>1.17025</c:v>
                </c:pt>
                <c:pt idx="47">
                  <c:v>1.01288</c:v>
                </c:pt>
                <c:pt idx="48">
                  <c:v>0.60868</c:v>
                </c:pt>
                <c:pt idx="49">
                  <c:v>0.759565</c:v>
                </c:pt>
                <c:pt idx="50">
                  <c:v>1.36845</c:v>
                </c:pt>
                <c:pt idx="51">
                  <c:v>0.842924</c:v>
                </c:pt>
                <c:pt idx="52">
                  <c:v>0.815074</c:v>
                </c:pt>
                <c:pt idx="53">
                  <c:v>1.06954</c:v>
                </c:pt>
                <c:pt idx="54">
                  <c:v>1.40526</c:v>
                </c:pt>
                <c:pt idx="55">
                  <c:v>1.81862</c:v>
                </c:pt>
                <c:pt idx="56">
                  <c:v>0.749455</c:v>
                </c:pt>
                <c:pt idx="57">
                  <c:v>0.411633</c:v>
                </c:pt>
                <c:pt idx="58">
                  <c:v>0.928953</c:v>
                </c:pt>
                <c:pt idx="59">
                  <c:v>1.08232</c:v>
                </c:pt>
                <c:pt idx="60">
                  <c:v>0.358985</c:v>
                </c:pt>
                <c:pt idx="61">
                  <c:v>0.413349</c:v>
                </c:pt>
                <c:pt idx="62">
                  <c:v>1.23912</c:v>
                </c:pt>
                <c:pt idx="63">
                  <c:v>1.04817</c:v>
                </c:pt>
                <c:pt idx="64">
                  <c:v>0.429373</c:v>
                </c:pt>
                <c:pt idx="65">
                  <c:v>0.834721</c:v>
                </c:pt>
                <c:pt idx="66">
                  <c:v>1.16606</c:v>
                </c:pt>
                <c:pt idx="67">
                  <c:v>2.14328</c:v>
                </c:pt>
                <c:pt idx="68">
                  <c:v>0.668385</c:v>
                </c:pt>
                <c:pt idx="69">
                  <c:v>2.21157</c:v>
                </c:pt>
                <c:pt idx="70">
                  <c:v>0.427465</c:v>
                </c:pt>
                <c:pt idx="71">
                  <c:v>1.42682</c:v>
                </c:pt>
                <c:pt idx="72">
                  <c:v>0.68231</c:v>
                </c:pt>
                <c:pt idx="73">
                  <c:v>0.588269</c:v>
                </c:pt>
                <c:pt idx="74">
                  <c:v>2.37123</c:v>
                </c:pt>
                <c:pt idx="75">
                  <c:v>2.66194</c:v>
                </c:pt>
                <c:pt idx="76">
                  <c:v>1.29024</c:v>
                </c:pt>
                <c:pt idx="77">
                  <c:v>1.00945</c:v>
                </c:pt>
                <c:pt idx="78">
                  <c:v>1.44494</c:v>
                </c:pt>
                <c:pt idx="79">
                  <c:v>1.37493</c:v>
                </c:pt>
                <c:pt idx="80">
                  <c:v>1.69902</c:v>
                </c:pt>
                <c:pt idx="81">
                  <c:v>1.82473</c:v>
                </c:pt>
                <c:pt idx="82">
                  <c:v>0.821559</c:v>
                </c:pt>
                <c:pt idx="83">
                  <c:v>0.112151</c:v>
                </c:pt>
                <c:pt idx="84">
                  <c:v>0.157169</c:v>
                </c:pt>
                <c:pt idx="85">
                  <c:v>0.869248</c:v>
                </c:pt>
                <c:pt idx="86">
                  <c:v>0.610397</c:v>
                </c:pt>
                <c:pt idx="87">
                  <c:v>1.97561</c:v>
                </c:pt>
                <c:pt idx="88">
                  <c:v>1.62539</c:v>
                </c:pt>
                <c:pt idx="89">
                  <c:v>2.4214</c:v>
                </c:pt>
                <c:pt idx="90">
                  <c:v>2.07213</c:v>
                </c:pt>
                <c:pt idx="91">
                  <c:v>1.63455</c:v>
                </c:pt>
                <c:pt idx="92">
                  <c:v>2.28654</c:v>
                </c:pt>
                <c:pt idx="93">
                  <c:v>1.26353</c:v>
                </c:pt>
                <c:pt idx="94">
                  <c:v>1.66488</c:v>
                </c:pt>
                <c:pt idx="95">
                  <c:v>0.548974</c:v>
                </c:pt>
                <c:pt idx="96">
                  <c:v>0.958901</c:v>
                </c:pt>
                <c:pt idx="97">
                  <c:v>1.6521</c:v>
                </c:pt>
                <c:pt idx="98">
                  <c:v>0.895953</c:v>
                </c:pt>
                <c:pt idx="99">
                  <c:v>0.675443</c:v>
                </c:pt>
                <c:pt idx="100">
                  <c:v>1.30664</c:v>
                </c:pt>
                <c:pt idx="101">
                  <c:v>0.786079</c:v>
                </c:pt>
                <c:pt idx="102">
                  <c:v>0.544396</c:v>
                </c:pt>
                <c:pt idx="103">
                  <c:v>2.151289999999999</c:v>
                </c:pt>
                <c:pt idx="104">
                  <c:v>0.744877</c:v>
                </c:pt>
                <c:pt idx="105">
                  <c:v>0.38054</c:v>
                </c:pt>
                <c:pt idx="106">
                  <c:v>0.869629</c:v>
                </c:pt>
                <c:pt idx="107">
                  <c:v>1.3446</c:v>
                </c:pt>
                <c:pt idx="108">
                  <c:v>0.56824</c:v>
                </c:pt>
                <c:pt idx="109">
                  <c:v>0.502812</c:v>
                </c:pt>
                <c:pt idx="110">
                  <c:v>0.384737</c:v>
                </c:pt>
                <c:pt idx="111">
                  <c:v>0.835484</c:v>
                </c:pt>
                <c:pt idx="112">
                  <c:v>0.987895</c:v>
                </c:pt>
                <c:pt idx="113">
                  <c:v>2.06851</c:v>
                </c:pt>
                <c:pt idx="114">
                  <c:v>1.78047</c:v>
                </c:pt>
                <c:pt idx="115">
                  <c:v>2.850969999999999</c:v>
                </c:pt>
                <c:pt idx="116">
                  <c:v>1.94662</c:v>
                </c:pt>
                <c:pt idx="117">
                  <c:v>0.346395</c:v>
                </c:pt>
                <c:pt idx="118">
                  <c:v>0.616119</c:v>
                </c:pt>
                <c:pt idx="119">
                  <c:v>0.201042</c:v>
                </c:pt>
                <c:pt idx="120">
                  <c:v>0.649119</c:v>
                </c:pt>
                <c:pt idx="121">
                  <c:v>1.7179</c:v>
                </c:pt>
                <c:pt idx="122">
                  <c:v>0.402858</c:v>
                </c:pt>
                <c:pt idx="123">
                  <c:v>0.268378</c:v>
                </c:pt>
                <c:pt idx="124">
                  <c:v>0.468286</c:v>
                </c:pt>
                <c:pt idx="125">
                  <c:v>0.755368</c:v>
                </c:pt>
                <c:pt idx="126">
                  <c:v>1.94299</c:v>
                </c:pt>
                <c:pt idx="127">
                  <c:v>1.38142</c:v>
                </c:pt>
                <c:pt idx="128">
                  <c:v>1.31065</c:v>
                </c:pt>
                <c:pt idx="129">
                  <c:v>1.59353</c:v>
                </c:pt>
                <c:pt idx="130">
                  <c:v>0.019255</c:v>
                </c:pt>
                <c:pt idx="131">
                  <c:v>0.70253</c:v>
                </c:pt>
                <c:pt idx="132">
                  <c:v>0.551073</c:v>
                </c:pt>
                <c:pt idx="133">
                  <c:v>1.26868</c:v>
                </c:pt>
                <c:pt idx="134">
                  <c:v>1.58991</c:v>
                </c:pt>
                <c:pt idx="135">
                  <c:v>1.683</c:v>
                </c:pt>
                <c:pt idx="136">
                  <c:v>0.657131</c:v>
                </c:pt>
                <c:pt idx="137">
                  <c:v>0.496327</c:v>
                </c:pt>
                <c:pt idx="138">
                  <c:v>2.395269999999999</c:v>
                </c:pt>
                <c:pt idx="139">
                  <c:v>1.5964</c:v>
                </c:pt>
                <c:pt idx="140">
                  <c:v>2.40442</c:v>
                </c:pt>
                <c:pt idx="141">
                  <c:v>0.675825</c:v>
                </c:pt>
                <c:pt idx="142">
                  <c:v>1.67136</c:v>
                </c:pt>
                <c:pt idx="143">
                  <c:v>1.83026</c:v>
                </c:pt>
                <c:pt idx="144">
                  <c:v>0.257314</c:v>
                </c:pt>
                <c:pt idx="145">
                  <c:v>0.324268</c:v>
                </c:pt>
                <c:pt idx="146">
                  <c:v>1.21966</c:v>
                </c:pt>
                <c:pt idx="147">
                  <c:v>0.125313</c:v>
                </c:pt>
                <c:pt idx="148">
                  <c:v>1.66125</c:v>
                </c:pt>
                <c:pt idx="149">
                  <c:v>1.62367</c:v>
                </c:pt>
                <c:pt idx="150">
                  <c:v>2.13851</c:v>
                </c:pt>
                <c:pt idx="151">
                  <c:v>3.16209</c:v>
                </c:pt>
                <c:pt idx="152">
                  <c:v>2.06412</c:v>
                </c:pt>
                <c:pt idx="153">
                  <c:v>0.499569</c:v>
                </c:pt>
                <c:pt idx="154">
                  <c:v>2.81816</c:v>
                </c:pt>
                <c:pt idx="155">
                  <c:v>1.32972</c:v>
                </c:pt>
                <c:pt idx="156">
                  <c:v>0.389696</c:v>
                </c:pt>
                <c:pt idx="157">
                  <c:v>0.382447</c:v>
                </c:pt>
                <c:pt idx="158">
                  <c:v>1.73297</c:v>
                </c:pt>
                <c:pt idx="159">
                  <c:v>0.211152</c:v>
                </c:pt>
                <c:pt idx="160">
                  <c:v>1.89683</c:v>
                </c:pt>
                <c:pt idx="161">
                  <c:v>0.806681</c:v>
                </c:pt>
                <c:pt idx="162">
                  <c:v>1.32648</c:v>
                </c:pt>
                <c:pt idx="163">
                  <c:v>2.00232</c:v>
                </c:pt>
                <c:pt idx="164">
                  <c:v>0.382829</c:v>
                </c:pt>
                <c:pt idx="165">
                  <c:v>0.247967</c:v>
                </c:pt>
                <c:pt idx="166">
                  <c:v>0.91293</c:v>
                </c:pt>
                <c:pt idx="167">
                  <c:v>1.09262</c:v>
                </c:pt>
                <c:pt idx="168">
                  <c:v>0.677541</c:v>
                </c:pt>
                <c:pt idx="169">
                  <c:v>1.53345</c:v>
                </c:pt>
                <c:pt idx="170">
                  <c:v>1.21336</c:v>
                </c:pt>
                <c:pt idx="171">
                  <c:v>0.661709</c:v>
                </c:pt>
                <c:pt idx="172">
                  <c:v>1.39382</c:v>
                </c:pt>
                <c:pt idx="173">
                  <c:v>0.410107</c:v>
                </c:pt>
                <c:pt idx="174">
                  <c:v>1.00945</c:v>
                </c:pt>
                <c:pt idx="175">
                  <c:v>4.172509999999999</c:v>
                </c:pt>
                <c:pt idx="176">
                  <c:v>0.667622</c:v>
                </c:pt>
                <c:pt idx="177">
                  <c:v>0.6392</c:v>
                </c:pt>
                <c:pt idx="178">
                  <c:v>1.31961</c:v>
                </c:pt>
                <c:pt idx="179">
                  <c:v>0.311678</c:v>
                </c:pt>
                <c:pt idx="180">
                  <c:v>0.409534</c:v>
                </c:pt>
                <c:pt idx="181">
                  <c:v>0.766814</c:v>
                </c:pt>
                <c:pt idx="182">
                  <c:v>1.7387</c:v>
                </c:pt>
                <c:pt idx="183">
                  <c:v>2.23484</c:v>
                </c:pt>
                <c:pt idx="184">
                  <c:v>2.18506</c:v>
                </c:pt>
                <c:pt idx="185">
                  <c:v>0.56824</c:v>
                </c:pt>
                <c:pt idx="186">
                  <c:v>1.0228</c:v>
                </c:pt>
                <c:pt idx="187">
                  <c:v>2.11829</c:v>
                </c:pt>
                <c:pt idx="188">
                  <c:v>1.29043</c:v>
                </c:pt>
                <c:pt idx="189">
                  <c:v>1.79783</c:v>
                </c:pt>
                <c:pt idx="190">
                  <c:v>1.9737</c:v>
                </c:pt>
                <c:pt idx="191">
                  <c:v>0.413922</c:v>
                </c:pt>
                <c:pt idx="192">
                  <c:v>0.751553</c:v>
                </c:pt>
                <c:pt idx="193">
                  <c:v>0.683264</c:v>
                </c:pt>
                <c:pt idx="194">
                  <c:v>1.0249</c:v>
                </c:pt>
                <c:pt idx="195">
                  <c:v>1.522</c:v>
                </c:pt>
                <c:pt idx="196">
                  <c:v>1.91896</c:v>
                </c:pt>
                <c:pt idx="197">
                  <c:v>1.3488</c:v>
                </c:pt>
                <c:pt idx="198">
                  <c:v>0.779212</c:v>
                </c:pt>
                <c:pt idx="199">
                  <c:v>1.46955</c:v>
                </c:pt>
                <c:pt idx="200">
                  <c:v>1.94109</c:v>
                </c:pt>
                <c:pt idx="201">
                  <c:v>0.00380402</c:v>
                </c:pt>
                <c:pt idx="202">
                  <c:v>0.435095</c:v>
                </c:pt>
                <c:pt idx="203">
                  <c:v>0.553934</c:v>
                </c:pt>
                <c:pt idx="204">
                  <c:v>0.447113</c:v>
                </c:pt>
                <c:pt idx="205">
                  <c:v>0.533523</c:v>
                </c:pt>
                <c:pt idx="206">
                  <c:v>0.642252</c:v>
                </c:pt>
                <c:pt idx="207">
                  <c:v>0.22584</c:v>
                </c:pt>
                <c:pt idx="208">
                  <c:v>0.0335614</c:v>
                </c:pt>
                <c:pt idx="209">
                  <c:v>1.85219</c:v>
                </c:pt>
                <c:pt idx="210">
                  <c:v>1.65477</c:v>
                </c:pt>
                <c:pt idx="211">
                  <c:v>2.01281</c:v>
                </c:pt>
                <c:pt idx="212">
                  <c:v>1.06801</c:v>
                </c:pt>
                <c:pt idx="213">
                  <c:v>1.43998</c:v>
                </c:pt>
                <c:pt idx="214">
                  <c:v>1.06553</c:v>
                </c:pt>
                <c:pt idx="215">
                  <c:v>0.186163</c:v>
                </c:pt>
                <c:pt idx="216">
                  <c:v>0.79638</c:v>
                </c:pt>
                <c:pt idx="217">
                  <c:v>1.27269</c:v>
                </c:pt>
                <c:pt idx="218">
                  <c:v>0.125123</c:v>
                </c:pt>
                <c:pt idx="219">
                  <c:v>1.67365</c:v>
                </c:pt>
                <c:pt idx="220">
                  <c:v>1.353</c:v>
                </c:pt>
                <c:pt idx="221">
                  <c:v>1.43044</c:v>
                </c:pt>
                <c:pt idx="222">
                  <c:v>1.48194</c:v>
                </c:pt>
                <c:pt idx="223">
                  <c:v>2.08243</c:v>
                </c:pt>
                <c:pt idx="224">
                  <c:v>1.82282</c:v>
                </c:pt>
                <c:pt idx="225">
                  <c:v>0.688224</c:v>
                </c:pt>
                <c:pt idx="226">
                  <c:v>1.18876</c:v>
                </c:pt>
                <c:pt idx="227">
                  <c:v>0.74049</c:v>
                </c:pt>
                <c:pt idx="228">
                  <c:v>0.0904056</c:v>
                </c:pt>
                <c:pt idx="229">
                  <c:v>0.865433</c:v>
                </c:pt>
                <c:pt idx="230">
                  <c:v>1.4066</c:v>
                </c:pt>
                <c:pt idx="231">
                  <c:v>0.927809</c:v>
                </c:pt>
                <c:pt idx="232">
                  <c:v>0.0347059</c:v>
                </c:pt>
                <c:pt idx="233">
                  <c:v>0.0959374</c:v>
                </c:pt>
                <c:pt idx="234">
                  <c:v>2.97115</c:v>
                </c:pt>
                <c:pt idx="235">
                  <c:v>1.75033</c:v>
                </c:pt>
                <c:pt idx="236">
                  <c:v>1.22023</c:v>
                </c:pt>
                <c:pt idx="237">
                  <c:v>2.87367</c:v>
                </c:pt>
                <c:pt idx="238">
                  <c:v>0.825565</c:v>
                </c:pt>
                <c:pt idx="239">
                  <c:v>0.0734286</c:v>
                </c:pt>
                <c:pt idx="240">
                  <c:v>0.297372</c:v>
                </c:pt>
                <c:pt idx="241">
                  <c:v>0.165944</c:v>
                </c:pt>
                <c:pt idx="242">
                  <c:v>0.629281</c:v>
                </c:pt>
                <c:pt idx="243">
                  <c:v>2.26479</c:v>
                </c:pt>
                <c:pt idx="244">
                  <c:v>1.41156</c:v>
                </c:pt>
                <c:pt idx="245">
                  <c:v>0.804582</c:v>
                </c:pt>
                <c:pt idx="246">
                  <c:v>1.52315</c:v>
                </c:pt>
                <c:pt idx="247">
                  <c:v>1.91934</c:v>
                </c:pt>
                <c:pt idx="248">
                  <c:v>0.384546</c:v>
                </c:pt>
                <c:pt idx="249">
                  <c:v>0.466379</c:v>
                </c:pt>
                <c:pt idx="250">
                  <c:v>0.0190642</c:v>
                </c:pt>
                <c:pt idx="251">
                  <c:v>0.220308</c:v>
                </c:pt>
                <c:pt idx="252">
                  <c:v>0.298326</c:v>
                </c:pt>
                <c:pt idx="253">
                  <c:v>0.488887</c:v>
                </c:pt>
                <c:pt idx="254">
                  <c:v>1.41118</c:v>
                </c:pt>
                <c:pt idx="255">
                  <c:v>0.641489</c:v>
                </c:pt>
                <c:pt idx="256">
                  <c:v>0.111007</c:v>
                </c:pt>
                <c:pt idx="257">
                  <c:v>0.544015</c:v>
                </c:pt>
                <c:pt idx="258">
                  <c:v>1.10578</c:v>
                </c:pt>
                <c:pt idx="259">
                  <c:v>1.41251</c:v>
                </c:pt>
                <c:pt idx="260">
                  <c:v>0.227175</c:v>
                </c:pt>
                <c:pt idx="261">
                  <c:v>2.20337</c:v>
                </c:pt>
                <c:pt idx="262">
                  <c:v>0.518454</c:v>
                </c:pt>
                <c:pt idx="263">
                  <c:v>0.239383</c:v>
                </c:pt>
                <c:pt idx="264">
                  <c:v>0.602003</c:v>
                </c:pt>
                <c:pt idx="265">
                  <c:v>1.17903</c:v>
                </c:pt>
                <c:pt idx="266">
                  <c:v>0.836438</c:v>
                </c:pt>
                <c:pt idx="267">
                  <c:v>0.763189</c:v>
                </c:pt>
                <c:pt idx="268">
                  <c:v>0.819461</c:v>
                </c:pt>
                <c:pt idx="269">
                  <c:v>0.382638</c:v>
                </c:pt>
                <c:pt idx="270">
                  <c:v>1.91037</c:v>
                </c:pt>
                <c:pt idx="271">
                  <c:v>1.78772</c:v>
                </c:pt>
                <c:pt idx="272">
                  <c:v>0.174909</c:v>
                </c:pt>
                <c:pt idx="273">
                  <c:v>0.144579</c:v>
                </c:pt>
                <c:pt idx="274">
                  <c:v>0.496517</c:v>
                </c:pt>
                <c:pt idx="275">
                  <c:v>0.345823</c:v>
                </c:pt>
                <c:pt idx="276">
                  <c:v>0.284782</c:v>
                </c:pt>
                <c:pt idx="277">
                  <c:v>0.131417</c:v>
                </c:pt>
                <c:pt idx="278">
                  <c:v>0.190551</c:v>
                </c:pt>
                <c:pt idx="279">
                  <c:v>0.286118</c:v>
                </c:pt>
                <c:pt idx="280">
                  <c:v>0.0226885</c:v>
                </c:pt>
                <c:pt idx="281">
                  <c:v>0.98656</c:v>
                </c:pt>
                <c:pt idx="282">
                  <c:v>1.48175</c:v>
                </c:pt>
                <c:pt idx="283">
                  <c:v>0.503957</c:v>
                </c:pt>
                <c:pt idx="284">
                  <c:v>2.52574</c:v>
                </c:pt>
                <c:pt idx="285">
                  <c:v>1.28089</c:v>
                </c:pt>
                <c:pt idx="286">
                  <c:v>0.721224</c:v>
                </c:pt>
                <c:pt idx="287">
                  <c:v>0.424031</c:v>
                </c:pt>
                <c:pt idx="288">
                  <c:v>0.128938</c:v>
                </c:pt>
                <c:pt idx="289">
                  <c:v>1.55805</c:v>
                </c:pt>
                <c:pt idx="290">
                  <c:v>1.35204</c:v>
                </c:pt>
                <c:pt idx="291">
                  <c:v>0.357077</c:v>
                </c:pt>
                <c:pt idx="292">
                  <c:v>0.628327</c:v>
                </c:pt>
                <c:pt idx="293">
                  <c:v>0.782074</c:v>
                </c:pt>
                <c:pt idx="294">
                  <c:v>1.33564</c:v>
                </c:pt>
                <c:pt idx="295">
                  <c:v>2.05477</c:v>
                </c:pt>
                <c:pt idx="296">
                  <c:v>1.75529</c:v>
                </c:pt>
                <c:pt idx="297">
                  <c:v>0.743923</c:v>
                </c:pt>
                <c:pt idx="298">
                  <c:v>0.807635</c:v>
                </c:pt>
                <c:pt idx="299">
                  <c:v>0.532188</c:v>
                </c:pt>
                <c:pt idx="300">
                  <c:v>0.361655</c:v>
                </c:pt>
                <c:pt idx="301">
                  <c:v>1.27937</c:v>
                </c:pt>
                <c:pt idx="302">
                  <c:v>0.779785</c:v>
                </c:pt>
                <c:pt idx="303">
                  <c:v>3.0011</c:v>
                </c:pt>
                <c:pt idx="304">
                  <c:v>0.0156307</c:v>
                </c:pt>
                <c:pt idx="305">
                  <c:v>0.701958</c:v>
                </c:pt>
                <c:pt idx="306">
                  <c:v>2.20604</c:v>
                </c:pt>
                <c:pt idx="307">
                  <c:v>1.17025</c:v>
                </c:pt>
                <c:pt idx="308">
                  <c:v>1.10998</c:v>
                </c:pt>
                <c:pt idx="309">
                  <c:v>1.22901</c:v>
                </c:pt>
                <c:pt idx="310">
                  <c:v>1.05962</c:v>
                </c:pt>
                <c:pt idx="311">
                  <c:v>0.661709</c:v>
                </c:pt>
                <c:pt idx="312">
                  <c:v>2.40213</c:v>
                </c:pt>
                <c:pt idx="313">
                  <c:v>1.27593</c:v>
                </c:pt>
                <c:pt idx="314">
                  <c:v>1.93574</c:v>
                </c:pt>
                <c:pt idx="315">
                  <c:v>1.54298</c:v>
                </c:pt>
                <c:pt idx="316">
                  <c:v>1.07736</c:v>
                </c:pt>
                <c:pt idx="317">
                  <c:v>0.901675</c:v>
                </c:pt>
                <c:pt idx="318">
                  <c:v>0.813357</c:v>
                </c:pt>
                <c:pt idx="319">
                  <c:v>2.00022</c:v>
                </c:pt>
                <c:pt idx="320">
                  <c:v>1.84952</c:v>
                </c:pt>
                <c:pt idx="321">
                  <c:v>1.23626</c:v>
                </c:pt>
                <c:pt idx="322">
                  <c:v>0.171475</c:v>
                </c:pt>
                <c:pt idx="323">
                  <c:v>0.128938</c:v>
                </c:pt>
                <c:pt idx="324">
                  <c:v>0.214585</c:v>
                </c:pt>
                <c:pt idx="325">
                  <c:v>0.168423</c:v>
                </c:pt>
                <c:pt idx="326">
                  <c:v>1.06477</c:v>
                </c:pt>
                <c:pt idx="327">
                  <c:v>0.478396</c:v>
                </c:pt>
                <c:pt idx="328">
                  <c:v>0.446159</c:v>
                </c:pt>
                <c:pt idx="329">
                  <c:v>0.580258</c:v>
                </c:pt>
                <c:pt idx="330">
                  <c:v>2.462979999999999</c:v>
                </c:pt>
                <c:pt idx="331">
                  <c:v>3.1247</c:v>
                </c:pt>
                <c:pt idx="332">
                  <c:v>0.839109</c:v>
                </c:pt>
                <c:pt idx="333">
                  <c:v>1.07087</c:v>
                </c:pt>
                <c:pt idx="334">
                  <c:v>0.311678</c:v>
                </c:pt>
                <c:pt idx="335">
                  <c:v>1.0539</c:v>
                </c:pt>
                <c:pt idx="336">
                  <c:v>0.971682</c:v>
                </c:pt>
                <c:pt idx="337">
                  <c:v>0.67716</c:v>
                </c:pt>
                <c:pt idx="338">
                  <c:v>0.711114</c:v>
                </c:pt>
                <c:pt idx="339">
                  <c:v>0.962335</c:v>
                </c:pt>
                <c:pt idx="340">
                  <c:v>1.68433</c:v>
                </c:pt>
                <c:pt idx="341">
                  <c:v>0.770247</c:v>
                </c:pt>
                <c:pt idx="342">
                  <c:v>3.424949999999999</c:v>
                </c:pt>
                <c:pt idx="343">
                  <c:v>1.47031</c:v>
                </c:pt>
                <c:pt idx="344">
                  <c:v>1.58686</c:v>
                </c:pt>
                <c:pt idx="345">
                  <c:v>0.270667</c:v>
                </c:pt>
                <c:pt idx="346">
                  <c:v>0.258458</c:v>
                </c:pt>
                <c:pt idx="347">
                  <c:v>1.98439</c:v>
                </c:pt>
                <c:pt idx="348">
                  <c:v>0.96882</c:v>
                </c:pt>
                <c:pt idx="349">
                  <c:v>1.02586</c:v>
                </c:pt>
                <c:pt idx="350">
                  <c:v>0.231181</c:v>
                </c:pt>
                <c:pt idx="351">
                  <c:v>0.507772</c:v>
                </c:pt>
                <c:pt idx="352">
                  <c:v>0.958138</c:v>
                </c:pt>
                <c:pt idx="353">
                  <c:v>0.369667</c:v>
                </c:pt>
                <c:pt idx="354">
                  <c:v>2.3842</c:v>
                </c:pt>
                <c:pt idx="355">
                  <c:v>2.23427</c:v>
                </c:pt>
                <c:pt idx="356">
                  <c:v>0.675062</c:v>
                </c:pt>
                <c:pt idx="357">
                  <c:v>1.09777</c:v>
                </c:pt>
                <c:pt idx="358">
                  <c:v>0.437193</c:v>
                </c:pt>
                <c:pt idx="359">
                  <c:v>1.56683</c:v>
                </c:pt>
                <c:pt idx="360">
                  <c:v>0.512731</c:v>
                </c:pt>
                <c:pt idx="361">
                  <c:v>0.272002</c:v>
                </c:pt>
                <c:pt idx="362">
                  <c:v>0.76586</c:v>
                </c:pt>
                <c:pt idx="363">
                  <c:v>2.035699999999999</c:v>
                </c:pt>
                <c:pt idx="364">
                  <c:v>1.48652</c:v>
                </c:pt>
                <c:pt idx="365">
                  <c:v>1.57351</c:v>
                </c:pt>
                <c:pt idx="366">
                  <c:v>1.14088</c:v>
                </c:pt>
              </c:numCache>
            </c:numRef>
          </c:val>
        </c:ser>
        <c:ser>
          <c:idx val="6"/>
          <c:order val="6"/>
          <c:tx>
            <c:v>13020102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Sheet1!$F$2204:$F$2569</c:f>
              <c:numCache>
                <c:formatCode>0.000000</c:formatCode>
                <c:ptCount val="366"/>
                <c:pt idx="0">
                  <c:v>2.712489999999999</c:v>
                </c:pt>
                <c:pt idx="1">
                  <c:v>0.869629</c:v>
                </c:pt>
                <c:pt idx="2">
                  <c:v>1.25266</c:v>
                </c:pt>
                <c:pt idx="3">
                  <c:v>0.832623</c:v>
                </c:pt>
                <c:pt idx="4">
                  <c:v>2.43704</c:v>
                </c:pt>
                <c:pt idx="5">
                  <c:v>1.17769</c:v>
                </c:pt>
                <c:pt idx="6">
                  <c:v>0.808588</c:v>
                </c:pt>
                <c:pt idx="7">
                  <c:v>1.53516</c:v>
                </c:pt>
                <c:pt idx="8">
                  <c:v>0.310152</c:v>
                </c:pt>
                <c:pt idx="9">
                  <c:v>0.708443</c:v>
                </c:pt>
                <c:pt idx="10">
                  <c:v>1.35128</c:v>
                </c:pt>
                <c:pt idx="11">
                  <c:v>1.0518</c:v>
                </c:pt>
                <c:pt idx="12">
                  <c:v>2.331939999999999</c:v>
                </c:pt>
                <c:pt idx="13">
                  <c:v>2.28215</c:v>
                </c:pt>
                <c:pt idx="14">
                  <c:v>1.74518</c:v>
                </c:pt>
                <c:pt idx="15">
                  <c:v>1.17941</c:v>
                </c:pt>
                <c:pt idx="16">
                  <c:v>1.10464</c:v>
                </c:pt>
                <c:pt idx="17">
                  <c:v>0.0196365</c:v>
                </c:pt>
                <c:pt idx="18">
                  <c:v>0.888323</c:v>
                </c:pt>
                <c:pt idx="19">
                  <c:v>1.584</c:v>
                </c:pt>
                <c:pt idx="20">
                  <c:v>0.830525</c:v>
                </c:pt>
                <c:pt idx="21">
                  <c:v>0.85456</c:v>
                </c:pt>
                <c:pt idx="22">
                  <c:v>0.557177</c:v>
                </c:pt>
                <c:pt idx="23">
                  <c:v>0.296037</c:v>
                </c:pt>
                <c:pt idx="24">
                  <c:v>0.176435</c:v>
                </c:pt>
                <c:pt idx="25">
                  <c:v>0.207909</c:v>
                </c:pt>
                <c:pt idx="26">
                  <c:v>1.87566</c:v>
                </c:pt>
                <c:pt idx="27">
                  <c:v>0.692039</c:v>
                </c:pt>
                <c:pt idx="28">
                  <c:v>1.35013</c:v>
                </c:pt>
                <c:pt idx="29">
                  <c:v>1.26754</c:v>
                </c:pt>
                <c:pt idx="30">
                  <c:v>1.87642</c:v>
                </c:pt>
                <c:pt idx="31">
                  <c:v>2.436849999999999</c:v>
                </c:pt>
                <c:pt idx="32">
                  <c:v>0.917126</c:v>
                </c:pt>
                <c:pt idx="33">
                  <c:v>0.933531</c:v>
                </c:pt>
                <c:pt idx="34">
                  <c:v>0.520361</c:v>
                </c:pt>
                <c:pt idx="35">
                  <c:v>0.549737</c:v>
                </c:pt>
                <c:pt idx="36">
                  <c:v>1.54184</c:v>
                </c:pt>
                <c:pt idx="37">
                  <c:v>2.28997</c:v>
                </c:pt>
                <c:pt idx="38">
                  <c:v>1.52811</c:v>
                </c:pt>
                <c:pt idx="39">
                  <c:v>0.478396</c:v>
                </c:pt>
                <c:pt idx="40">
                  <c:v>0.999531</c:v>
                </c:pt>
                <c:pt idx="41">
                  <c:v>0.281349</c:v>
                </c:pt>
                <c:pt idx="42">
                  <c:v>2.15587</c:v>
                </c:pt>
                <c:pt idx="43">
                  <c:v>2.631419999999999</c:v>
                </c:pt>
                <c:pt idx="44">
                  <c:v>1.96684</c:v>
                </c:pt>
                <c:pt idx="45">
                  <c:v>0.421552</c:v>
                </c:pt>
                <c:pt idx="46">
                  <c:v>1.23416</c:v>
                </c:pt>
                <c:pt idx="47">
                  <c:v>1.58896</c:v>
                </c:pt>
                <c:pt idx="48">
                  <c:v>1.09262</c:v>
                </c:pt>
                <c:pt idx="49">
                  <c:v>1.00754</c:v>
                </c:pt>
                <c:pt idx="50">
                  <c:v>1.98629</c:v>
                </c:pt>
                <c:pt idx="51">
                  <c:v>0.70005</c:v>
                </c:pt>
                <c:pt idx="52">
                  <c:v>0.821369</c:v>
                </c:pt>
                <c:pt idx="53">
                  <c:v>0.875733</c:v>
                </c:pt>
                <c:pt idx="54">
                  <c:v>1.09891</c:v>
                </c:pt>
                <c:pt idx="55">
                  <c:v>2.08854</c:v>
                </c:pt>
                <c:pt idx="56">
                  <c:v>1.21146</c:v>
                </c:pt>
                <c:pt idx="57">
                  <c:v>0.659038</c:v>
                </c:pt>
                <c:pt idx="58">
                  <c:v>1.56206</c:v>
                </c:pt>
                <c:pt idx="59">
                  <c:v>2.38058</c:v>
                </c:pt>
                <c:pt idx="60">
                  <c:v>0.60372</c:v>
                </c:pt>
                <c:pt idx="61">
                  <c:v>0.308626</c:v>
                </c:pt>
                <c:pt idx="62">
                  <c:v>1.41442</c:v>
                </c:pt>
                <c:pt idx="63">
                  <c:v>0.838727</c:v>
                </c:pt>
                <c:pt idx="64">
                  <c:v>0.239192</c:v>
                </c:pt>
                <c:pt idx="65">
                  <c:v>1.09033</c:v>
                </c:pt>
                <c:pt idx="66">
                  <c:v>1.16224</c:v>
                </c:pt>
                <c:pt idx="67">
                  <c:v>2.51773</c:v>
                </c:pt>
                <c:pt idx="68">
                  <c:v>0.833386</c:v>
                </c:pt>
                <c:pt idx="69">
                  <c:v>2.59289</c:v>
                </c:pt>
                <c:pt idx="70">
                  <c:v>0.393511</c:v>
                </c:pt>
                <c:pt idx="71">
                  <c:v>1.92106</c:v>
                </c:pt>
                <c:pt idx="72">
                  <c:v>1.00792</c:v>
                </c:pt>
                <c:pt idx="73">
                  <c:v>1.21947</c:v>
                </c:pt>
                <c:pt idx="74">
                  <c:v>2.944059999999999</c:v>
                </c:pt>
                <c:pt idx="75">
                  <c:v>2.99156</c:v>
                </c:pt>
                <c:pt idx="76">
                  <c:v>0.868866</c:v>
                </c:pt>
                <c:pt idx="77">
                  <c:v>0.663044</c:v>
                </c:pt>
                <c:pt idx="78">
                  <c:v>1.34155</c:v>
                </c:pt>
                <c:pt idx="79">
                  <c:v>1.3116</c:v>
                </c:pt>
                <c:pt idx="80">
                  <c:v>2.05229</c:v>
                </c:pt>
                <c:pt idx="81">
                  <c:v>1.89912</c:v>
                </c:pt>
                <c:pt idx="82">
                  <c:v>1.58228</c:v>
                </c:pt>
                <c:pt idx="83">
                  <c:v>0.250065</c:v>
                </c:pt>
                <c:pt idx="84">
                  <c:v>0.188071</c:v>
                </c:pt>
                <c:pt idx="85">
                  <c:v>1.69521</c:v>
                </c:pt>
                <c:pt idx="86">
                  <c:v>1.13039</c:v>
                </c:pt>
                <c:pt idx="87">
                  <c:v>1.6252</c:v>
                </c:pt>
                <c:pt idx="88">
                  <c:v>1.08308</c:v>
                </c:pt>
                <c:pt idx="89">
                  <c:v>1.923729999999999</c:v>
                </c:pt>
                <c:pt idx="90">
                  <c:v>2.13165</c:v>
                </c:pt>
                <c:pt idx="91">
                  <c:v>2.01834</c:v>
                </c:pt>
                <c:pt idx="92">
                  <c:v>2.452869999999999</c:v>
                </c:pt>
                <c:pt idx="93">
                  <c:v>1.59125</c:v>
                </c:pt>
                <c:pt idx="94">
                  <c:v>2.5143</c:v>
                </c:pt>
                <c:pt idx="95">
                  <c:v>0.858947</c:v>
                </c:pt>
                <c:pt idx="96">
                  <c:v>1.45543</c:v>
                </c:pt>
                <c:pt idx="97">
                  <c:v>1.68948</c:v>
                </c:pt>
                <c:pt idx="98">
                  <c:v>0.88508</c:v>
                </c:pt>
                <c:pt idx="99">
                  <c:v>0.731715</c:v>
                </c:pt>
                <c:pt idx="100">
                  <c:v>1.44837</c:v>
                </c:pt>
                <c:pt idx="101">
                  <c:v>0.760519</c:v>
                </c:pt>
                <c:pt idx="102">
                  <c:v>0.719316</c:v>
                </c:pt>
                <c:pt idx="103">
                  <c:v>1.95406</c:v>
                </c:pt>
                <c:pt idx="104">
                  <c:v>0.516928</c:v>
                </c:pt>
                <c:pt idx="105">
                  <c:v>0.668958</c:v>
                </c:pt>
                <c:pt idx="106">
                  <c:v>2.19002</c:v>
                </c:pt>
                <c:pt idx="107">
                  <c:v>1.70875</c:v>
                </c:pt>
                <c:pt idx="108">
                  <c:v>1.54184</c:v>
                </c:pt>
                <c:pt idx="109">
                  <c:v>1.03406</c:v>
                </c:pt>
                <c:pt idx="110">
                  <c:v>0.48698</c:v>
                </c:pt>
                <c:pt idx="111">
                  <c:v>1.1012</c:v>
                </c:pt>
                <c:pt idx="112">
                  <c:v>1.00678</c:v>
                </c:pt>
                <c:pt idx="113">
                  <c:v>1.7675</c:v>
                </c:pt>
                <c:pt idx="114">
                  <c:v>1.42949</c:v>
                </c:pt>
                <c:pt idx="115">
                  <c:v>3.43048</c:v>
                </c:pt>
                <c:pt idx="116">
                  <c:v>1.46726</c:v>
                </c:pt>
                <c:pt idx="117">
                  <c:v>0.404384</c:v>
                </c:pt>
                <c:pt idx="118">
                  <c:v>0.998959</c:v>
                </c:pt>
                <c:pt idx="119">
                  <c:v>0.404384</c:v>
                </c:pt>
                <c:pt idx="120">
                  <c:v>1.16701</c:v>
                </c:pt>
                <c:pt idx="121">
                  <c:v>1.76025</c:v>
                </c:pt>
                <c:pt idx="122">
                  <c:v>0.538292</c:v>
                </c:pt>
                <c:pt idx="123">
                  <c:v>0.127412</c:v>
                </c:pt>
                <c:pt idx="124">
                  <c:v>0.310725</c:v>
                </c:pt>
                <c:pt idx="125">
                  <c:v>0.344679</c:v>
                </c:pt>
                <c:pt idx="126">
                  <c:v>2.075369999999999</c:v>
                </c:pt>
                <c:pt idx="127">
                  <c:v>1.26868</c:v>
                </c:pt>
                <c:pt idx="128">
                  <c:v>0.75079</c:v>
                </c:pt>
                <c:pt idx="129">
                  <c:v>1.11932</c:v>
                </c:pt>
                <c:pt idx="130">
                  <c:v>0.0488216</c:v>
                </c:pt>
                <c:pt idx="131">
                  <c:v>0.3628</c:v>
                </c:pt>
                <c:pt idx="132">
                  <c:v>0.852652</c:v>
                </c:pt>
                <c:pt idx="133">
                  <c:v>1.28184</c:v>
                </c:pt>
                <c:pt idx="134">
                  <c:v>1.96607</c:v>
                </c:pt>
                <c:pt idx="135">
                  <c:v>2.013949999999999</c:v>
                </c:pt>
                <c:pt idx="136">
                  <c:v>0.740871</c:v>
                </c:pt>
                <c:pt idx="137">
                  <c:v>0.490986</c:v>
                </c:pt>
                <c:pt idx="138">
                  <c:v>2.97458</c:v>
                </c:pt>
                <c:pt idx="139">
                  <c:v>1.71466</c:v>
                </c:pt>
                <c:pt idx="140">
                  <c:v>2.35292</c:v>
                </c:pt>
                <c:pt idx="141">
                  <c:v>0.866386</c:v>
                </c:pt>
                <c:pt idx="142">
                  <c:v>2.112569999999999</c:v>
                </c:pt>
                <c:pt idx="143">
                  <c:v>2.72298</c:v>
                </c:pt>
                <c:pt idx="144">
                  <c:v>0.623558</c:v>
                </c:pt>
                <c:pt idx="145">
                  <c:v>0.605628</c:v>
                </c:pt>
                <c:pt idx="146">
                  <c:v>1.49453</c:v>
                </c:pt>
                <c:pt idx="147">
                  <c:v>0.153545</c:v>
                </c:pt>
                <c:pt idx="148">
                  <c:v>1.02109</c:v>
                </c:pt>
                <c:pt idx="149">
                  <c:v>1.61757</c:v>
                </c:pt>
                <c:pt idx="150">
                  <c:v>2.126879999999999</c:v>
                </c:pt>
                <c:pt idx="151">
                  <c:v>2.57782</c:v>
                </c:pt>
                <c:pt idx="152">
                  <c:v>1.72668</c:v>
                </c:pt>
                <c:pt idx="153">
                  <c:v>0.675252</c:v>
                </c:pt>
                <c:pt idx="154">
                  <c:v>3.61093</c:v>
                </c:pt>
                <c:pt idx="155">
                  <c:v>1.73984</c:v>
                </c:pt>
                <c:pt idx="156">
                  <c:v>0.512731</c:v>
                </c:pt>
                <c:pt idx="157">
                  <c:v>0.878404</c:v>
                </c:pt>
                <c:pt idx="158">
                  <c:v>2.6957</c:v>
                </c:pt>
                <c:pt idx="159">
                  <c:v>0.298135</c:v>
                </c:pt>
                <c:pt idx="160">
                  <c:v>2.474429999999999</c:v>
                </c:pt>
                <c:pt idx="161">
                  <c:v>0.619934</c:v>
                </c:pt>
                <c:pt idx="162">
                  <c:v>1.29653</c:v>
                </c:pt>
                <c:pt idx="163">
                  <c:v>2.60738</c:v>
                </c:pt>
                <c:pt idx="164">
                  <c:v>0.460084</c:v>
                </c:pt>
                <c:pt idx="165">
                  <c:v>0.463136</c:v>
                </c:pt>
                <c:pt idx="166">
                  <c:v>1.3055</c:v>
                </c:pt>
                <c:pt idx="167">
                  <c:v>2.22683</c:v>
                </c:pt>
                <c:pt idx="168">
                  <c:v>2.44563</c:v>
                </c:pt>
                <c:pt idx="169">
                  <c:v>2.50876</c:v>
                </c:pt>
                <c:pt idx="170">
                  <c:v>1.5674</c:v>
                </c:pt>
                <c:pt idx="171">
                  <c:v>0.401904</c:v>
                </c:pt>
                <c:pt idx="172">
                  <c:v>1.16014</c:v>
                </c:pt>
                <c:pt idx="173">
                  <c:v>0.262846</c:v>
                </c:pt>
                <c:pt idx="174">
                  <c:v>0.422505</c:v>
                </c:pt>
                <c:pt idx="175">
                  <c:v>3.90126</c:v>
                </c:pt>
                <c:pt idx="176">
                  <c:v>0.754224</c:v>
                </c:pt>
                <c:pt idx="177">
                  <c:v>1.04073</c:v>
                </c:pt>
                <c:pt idx="178">
                  <c:v>1.83388</c:v>
                </c:pt>
                <c:pt idx="179">
                  <c:v>0.453598</c:v>
                </c:pt>
                <c:pt idx="180">
                  <c:v>0.667432</c:v>
                </c:pt>
                <c:pt idx="181">
                  <c:v>1.52181</c:v>
                </c:pt>
                <c:pt idx="182">
                  <c:v>1.90065</c:v>
                </c:pt>
                <c:pt idx="183">
                  <c:v>2.08014</c:v>
                </c:pt>
                <c:pt idx="184">
                  <c:v>2.02406</c:v>
                </c:pt>
                <c:pt idx="185">
                  <c:v>0.532379</c:v>
                </c:pt>
                <c:pt idx="186">
                  <c:v>1.01632</c:v>
                </c:pt>
                <c:pt idx="187">
                  <c:v>2.23542</c:v>
                </c:pt>
                <c:pt idx="188">
                  <c:v>1.44303</c:v>
                </c:pt>
                <c:pt idx="189">
                  <c:v>1.86421</c:v>
                </c:pt>
                <c:pt idx="190">
                  <c:v>2.752549999999999</c:v>
                </c:pt>
                <c:pt idx="191">
                  <c:v>0.672391</c:v>
                </c:pt>
                <c:pt idx="192">
                  <c:v>1.68281</c:v>
                </c:pt>
                <c:pt idx="193">
                  <c:v>0.872109</c:v>
                </c:pt>
                <c:pt idx="194">
                  <c:v>2.43914</c:v>
                </c:pt>
                <c:pt idx="195">
                  <c:v>1.83484</c:v>
                </c:pt>
                <c:pt idx="196">
                  <c:v>1.55309</c:v>
                </c:pt>
                <c:pt idx="197">
                  <c:v>0.896907</c:v>
                </c:pt>
                <c:pt idx="198">
                  <c:v>0.564044</c:v>
                </c:pt>
                <c:pt idx="199">
                  <c:v>2.1305</c:v>
                </c:pt>
                <c:pt idx="200">
                  <c:v>1.70551</c:v>
                </c:pt>
                <c:pt idx="201">
                  <c:v>0.0135324</c:v>
                </c:pt>
                <c:pt idx="202">
                  <c:v>0.50987</c:v>
                </c:pt>
                <c:pt idx="203">
                  <c:v>0.50224</c:v>
                </c:pt>
                <c:pt idx="204">
                  <c:v>0.787033</c:v>
                </c:pt>
                <c:pt idx="205">
                  <c:v>0.629663</c:v>
                </c:pt>
                <c:pt idx="206">
                  <c:v>0.719698</c:v>
                </c:pt>
                <c:pt idx="207">
                  <c:v>0.156024</c:v>
                </c:pt>
                <c:pt idx="208">
                  <c:v>0.00475779</c:v>
                </c:pt>
                <c:pt idx="209">
                  <c:v>1.69177</c:v>
                </c:pt>
                <c:pt idx="210">
                  <c:v>1.95768</c:v>
                </c:pt>
                <c:pt idx="211">
                  <c:v>1.79115</c:v>
                </c:pt>
                <c:pt idx="212">
                  <c:v>0.962525</c:v>
                </c:pt>
                <c:pt idx="213">
                  <c:v>1.5571</c:v>
                </c:pt>
                <c:pt idx="214">
                  <c:v>1.71218</c:v>
                </c:pt>
                <c:pt idx="215">
                  <c:v>0.584454</c:v>
                </c:pt>
                <c:pt idx="216">
                  <c:v>2.24877</c:v>
                </c:pt>
                <c:pt idx="217">
                  <c:v>1.1323</c:v>
                </c:pt>
                <c:pt idx="218">
                  <c:v>0.0648448</c:v>
                </c:pt>
                <c:pt idx="219">
                  <c:v>1.53173</c:v>
                </c:pt>
                <c:pt idx="220">
                  <c:v>1.53001</c:v>
                </c:pt>
                <c:pt idx="221">
                  <c:v>1.30702</c:v>
                </c:pt>
                <c:pt idx="222">
                  <c:v>1.55252</c:v>
                </c:pt>
                <c:pt idx="223">
                  <c:v>2.368749999999999</c:v>
                </c:pt>
                <c:pt idx="224">
                  <c:v>2.0088</c:v>
                </c:pt>
                <c:pt idx="225">
                  <c:v>0.887178</c:v>
                </c:pt>
                <c:pt idx="226">
                  <c:v>1.53841</c:v>
                </c:pt>
                <c:pt idx="227">
                  <c:v>1.03101</c:v>
                </c:pt>
                <c:pt idx="228">
                  <c:v>0.282493</c:v>
                </c:pt>
                <c:pt idx="229">
                  <c:v>1.12028</c:v>
                </c:pt>
                <c:pt idx="230">
                  <c:v>1.27021</c:v>
                </c:pt>
                <c:pt idx="231">
                  <c:v>0.64416</c:v>
                </c:pt>
                <c:pt idx="232">
                  <c:v>0.0307001</c:v>
                </c:pt>
                <c:pt idx="233">
                  <c:v>0.040047</c:v>
                </c:pt>
                <c:pt idx="234">
                  <c:v>2.64935</c:v>
                </c:pt>
                <c:pt idx="235">
                  <c:v>1.54852</c:v>
                </c:pt>
                <c:pt idx="236">
                  <c:v>1.13001</c:v>
                </c:pt>
                <c:pt idx="237">
                  <c:v>3.13004</c:v>
                </c:pt>
                <c:pt idx="238">
                  <c:v>1.34155</c:v>
                </c:pt>
                <c:pt idx="239">
                  <c:v>0.223551</c:v>
                </c:pt>
                <c:pt idx="240">
                  <c:v>0.42861</c:v>
                </c:pt>
                <c:pt idx="241">
                  <c:v>0.220499</c:v>
                </c:pt>
                <c:pt idx="242">
                  <c:v>1.05313</c:v>
                </c:pt>
                <c:pt idx="243">
                  <c:v>2.49427</c:v>
                </c:pt>
                <c:pt idx="244">
                  <c:v>1.32171</c:v>
                </c:pt>
                <c:pt idx="245">
                  <c:v>0.733623</c:v>
                </c:pt>
                <c:pt idx="246">
                  <c:v>1.86402</c:v>
                </c:pt>
                <c:pt idx="247">
                  <c:v>2.27643</c:v>
                </c:pt>
                <c:pt idx="248">
                  <c:v>0.780738</c:v>
                </c:pt>
                <c:pt idx="249">
                  <c:v>0.159267</c:v>
                </c:pt>
                <c:pt idx="250">
                  <c:v>0.0463418</c:v>
                </c:pt>
                <c:pt idx="251">
                  <c:v>0.136186</c:v>
                </c:pt>
                <c:pt idx="252">
                  <c:v>1.02624</c:v>
                </c:pt>
                <c:pt idx="253">
                  <c:v>0.527992</c:v>
                </c:pt>
                <c:pt idx="254">
                  <c:v>2.01472</c:v>
                </c:pt>
                <c:pt idx="255">
                  <c:v>0.559656</c:v>
                </c:pt>
                <c:pt idx="256">
                  <c:v>0.062365</c:v>
                </c:pt>
                <c:pt idx="257">
                  <c:v>0.698715</c:v>
                </c:pt>
                <c:pt idx="258">
                  <c:v>1.02109</c:v>
                </c:pt>
                <c:pt idx="259">
                  <c:v>1.0888</c:v>
                </c:pt>
                <c:pt idx="260">
                  <c:v>0.297372</c:v>
                </c:pt>
                <c:pt idx="261">
                  <c:v>2.29875</c:v>
                </c:pt>
                <c:pt idx="262">
                  <c:v>1.04989</c:v>
                </c:pt>
                <c:pt idx="263">
                  <c:v>0.419644</c:v>
                </c:pt>
                <c:pt idx="264">
                  <c:v>1.30817</c:v>
                </c:pt>
                <c:pt idx="265">
                  <c:v>1.64561</c:v>
                </c:pt>
                <c:pt idx="266">
                  <c:v>0.923803</c:v>
                </c:pt>
                <c:pt idx="267">
                  <c:v>1.02509</c:v>
                </c:pt>
                <c:pt idx="268">
                  <c:v>1.03024</c:v>
                </c:pt>
                <c:pt idx="269">
                  <c:v>0.287453</c:v>
                </c:pt>
                <c:pt idx="270">
                  <c:v>1.76426</c:v>
                </c:pt>
                <c:pt idx="271">
                  <c:v>2.174949999999999</c:v>
                </c:pt>
                <c:pt idx="272">
                  <c:v>0.304239</c:v>
                </c:pt>
                <c:pt idx="273">
                  <c:v>0.172048</c:v>
                </c:pt>
                <c:pt idx="274">
                  <c:v>0.932005</c:v>
                </c:pt>
                <c:pt idx="275">
                  <c:v>0.531234</c:v>
                </c:pt>
                <c:pt idx="276">
                  <c:v>0.402858</c:v>
                </c:pt>
                <c:pt idx="277">
                  <c:v>0.116348</c:v>
                </c:pt>
                <c:pt idx="278">
                  <c:v>0.191504</c:v>
                </c:pt>
                <c:pt idx="279">
                  <c:v>0.262655</c:v>
                </c:pt>
                <c:pt idx="280">
                  <c:v>0.0286018</c:v>
                </c:pt>
                <c:pt idx="281">
                  <c:v>0.558512</c:v>
                </c:pt>
                <c:pt idx="282">
                  <c:v>1.48576</c:v>
                </c:pt>
                <c:pt idx="283">
                  <c:v>0.657512</c:v>
                </c:pt>
                <c:pt idx="284">
                  <c:v>2.37543</c:v>
                </c:pt>
                <c:pt idx="285">
                  <c:v>1.40145</c:v>
                </c:pt>
                <c:pt idx="286">
                  <c:v>1.20249</c:v>
                </c:pt>
                <c:pt idx="287">
                  <c:v>0.870583</c:v>
                </c:pt>
                <c:pt idx="288">
                  <c:v>0.0900241</c:v>
                </c:pt>
                <c:pt idx="289">
                  <c:v>1.8707</c:v>
                </c:pt>
                <c:pt idx="290">
                  <c:v>1.22405</c:v>
                </c:pt>
                <c:pt idx="291">
                  <c:v>0.429754</c:v>
                </c:pt>
                <c:pt idx="292">
                  <c:v>0.504529</c:v>
                </c:pt>
                <c:pt idx="293">
                  <c:v>0.511778</c:v>
                </c:pt>
                <c:pt idx="294">
                  <c:v>1.36406</c:v>
                </c:pt>
                <c:pt idx="295">
                  <c:v>2.46661</c:v>
                </c:pt>
                <c:pt idx="296">
                  <c:v>2.03742</c:v>
                </c:pt>
                <c:pt idx="297">
                  <c:v>0.807062</c:v>
                </c:pt>
                <c:pt idx="298">
                  <c:v>1.18094</c:v>
                </c:pt>
                <c:pt idx="299">
                  <c:v>0.71531</c:v>
                </c:pt>
                <c:pt idx="300">
                  <c:v>1.01689</c:v>
                </c:pt>
                <c:pt idx="301">
                  <c:v>1.55252</c:v>
                </c:pt>
                <c:pt idx="302">
                  <c:v>0.537529</c:v>
                </c:pt>
                <c:pt idx="303">
                  <c:v>2.315339999999999</c:v>
                </c:pt>
                <c:pt idx="304">
                  <c:v>0.0146769</c:v>
                </c:pt>
                <c:pt idx="305">
                  <c:v>0.344869</c:v>
                </c:pt>
                <c:pt idx="306">
                  <c:v>1.50197</c:v>
                </c:pt>
                <c:pt idx="307">
                  <c:v>0.723513</c:v>
                </c:pt>
                <c:pt idx="308">
                  <c:v>1.29749</c:v>
                </c:pt>
                <c:pt idx="309">
                  <c:v>1.18189</c:v>
                </c:pt>
                <c:pt idx="310">
                  <c:v>1.13039</c:v>
                </c:pt>
                <c:pt idx="311">
                  <c:v>0.662663</c:v>
                </c:pt>
                <c:pt idx="312">
                  <c:v>3.05985</c:v>
                </c:pt>
                <c:pt idx="313">
                  <c:v>2.40404</c:v>
                </c:pt>
                <c:pt idx="314">
                  <c:v>1.69463</c:v>
                </c:pt>
                <c:pt idx="315">
                  <c:v>1.4972</c:v>
                </c:pt>
                <c:pt idx="316">
                  <c:v>0.894427</c:v>
                </c:pt>
                <c:pt idx="317">
                  <c:v>0.561564</c:v>
                </c:pt>
                <c:pt idx="318">
                  <c:v>0.580258</c:v>
                </c:pt>
                <c:pt idx="319">
                  <c:v>2.08339</c:v>
                </c:pt>
                <c:pt idx="320">
                  <c:v>1.43864</c:v>
                </c:pt>
                <c:pt idx="321">
                  <c:v>1.40049</c:v>
                </c:pt>
                <c:pt idx="322">
                  <c:v>0.110053</c:v>
                </c:pt>
                <c:pt idx="323">
                  <c:v>0.142672</c:v>
                </c:pt>
                <c:pt idx="324">
                  <c:v>0.584645</c:v>
                </c:pt>
                <c:pt idx="325">
                  <c:v>0.262464</c:v>
                </c:pt>
                <c:pt idx="326">
                  <c:v>1.43845</c:v>
                </c:pt>
                <c:pt idx="327">
                  <c:v>0.714166</c:v>
                </c:pt>
                <c:pt idx="328">
                  <c:v>0.258268</c:v>
                </c:pt>
                <c:pt idx="329">
                  <c:v>0.451118</c:v>
                </c:pt>
                <c:pt idx="330">
                  <c:v>2.31877</c:v>
                </c:pt>
                <c:pt idx="331">
                  <c:v>3.41846</c:v>
                </c:pt>
                <c:pt idx="332">
                  <c:v>1.10368</c:v>
                </c:pt>
                <c:pt idx="333">
                  <c:v>1.405829999999999</c:v>
                </c:pt>
                <c:pt idx="334">
                  <c:v>0.399234</c:v>
                </c:pt>
                <c:pt idx="335">
                  <c:v>1.12734</c:v>
                </c:pt>
                <c:pt idx="336">
                  <c:v>0.76853</c:v>
                </c:pt>
                <c:pt idx="337">
                  <c:v>0.937537</c:v>
                </c:pt>
                <c:pt idx="338">
                  <c:v>0.675825</c:v>
                </c:pt>
                <c:pt idx="339">
                  <c:v>1.0951</c:v>
                </c:pt>
                <c:pt idx="340">
                  <c:v>1.815</c:v>
                </c:pt>
                <c:pt idx="341">
                  <c:v>0.694709</c:v>
                </c:pt>
                <c:pt idx="342">
                  <c:v>1.86002</c:v>
                </c:pt>
                <c:pt idx="343">
                  <c:v>1.29997</c:v>
                </c:pt>
                <c:pt idx="344">
                  <c:v>1.57408</c:v>
                </c:pt>
                <c:pt idx="345">
                  <c:v>0.325413</c:v>
                </c:pt>
                <c:pt idx="346">
                  <c:v>0.315112</c:v>
                </c:pt>
                <c:pt idx="347">
                  <c:v>2.92193</c:v>
                </c:pt>
                <c:pt idx="348">
                  <c:v>1.4726</c:v>
                </c:pt>
                <c:pt idx="349">
                  <c:v>1.38466</c:v>
                </c:pt>
                <c:pt idx="350">
                  <c:v>0.114631</c:v>
                </c:pt>
                <c:pt idx="351">
                  <c:v>0.39313</c:v>
                </c:pt>
                <c:pt idx="352">
                  <c:v>0.987514</c:v>
                </c:pt>
                <c:pt idx="353">
                  <c:v>0.242626</c:v>
                </c:pt>
                <c:pt idx="354">
                  <c:v>1.93326</c:v>
                </c:pt>
                <c:pt idx="355">
                  <c:v>1.62959</c:v>
                </c:pt>
                <c:pt idx="356">
                  <c:v>0.514067</c:v>
                </c:pt>
                <c:pt idx="357">
                  <c:v>1.0207</c:v>
                </c:pt>
                <c:pt idx="358">
                  <c:v>0.556414</c:v>
                </c:pt>
                <c:pt idx="359">
                  <c:v>1.99068</c:v>
                </c:pt>
                <c:pt idx="360">
                  <c:v>0.743923</c:v>
                </c:pt>
                <c:pt idx="361">
                  <c:v>0.355933</c:v>
                </c:pt>
                <c:pt idx="362">
                  <c:v>0.552408</c:v>
                </c:pt>
                <c:pt idx="363">
                  <c:v>1.62043</c:v>
                </c:pt>
                <c:pt idx="364">
                  <c:v>1.73126</c:v>
                </c:pt>
                <c:pt idx="365">
                  <c:v>2.061259999999999</c:v>
                </c:pt>
              </c:numCache>
            </c:numRef>
          </c:val>
        </c:ser>
        <c:ser>
          <c:idx val="7"/>
          <c:order val="7"/>
          <c:tx>
            <c:v>13020201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Sheet1!$F$2571:$F$2938</c:f>
              <c:numCache>
                <c:formatCode>0.000000</c:formatCode>
                <c:ptCount val="368"/>
                <c:pt idx="0">
                  <c:v>1.28922</c:v>
                </c:pt>
                <c:pt idx="1">
                  <c:v>0.479159</c:v>
                </c:pt>
                <c:pt idx="2">
                  <c:v>0.456523</c:v>
                </c:pt>
                <c:pt idx="3">
                  <c:v>0.692547</c:v>
                </c:pt>
                <c:pt idx="4">
                  <c:v>2.69799</c:v>
                </c:pt>
                <c:pt idx="5">
                  <c:v>1.96448</c:v>
                </c:pt>
                <c:pt idx="6">
                  <c:v>1.0855</c:v>
                </c:pt>
                <c:pt idx="7">
                  <c:v>2.05732</c:v>
                </c:pt>
                <c:pt idx="8">
                  <c:v>0.526211</c:v>
                </c:pt>
                <c:pt idx="9">
                  <c:v>0.361147</c:v>
                </c:pt>
                <c:pt idx="10">
                  <c:v>1.44564</c:v>
                </c:pt>
                <c:pt idx="11">
                  <c:v>0.746212</c:v>
                </c:pt>
                <c:pt idx="12">
                  <c:v>0.94078</c:v>
                </c:pt>
                <c:pt idx="13">
                  <c:v>1.22996</c:v>
                </c:pt>
                <c:pt idx="14">
                  <c:v>0.764779</c:v>
                </c:pt>
                <c:pt idx="15">
                  <c:v>1.04353</c:v>
                </c:pt>
                <c:pt idx="16">
                  <c:v>1.18291</c:v>
                </c:pt>
                <c:pt idx="17">
                  <c:v>0.0577234</c:v>
                </c:pt>
                <c:pt idx="18">
                  <c:v>0.625402</c:v>
                </c:pt>
                <c:pt idx="19">
                  <c:v>1.70353</c:v>
                </c:pt>
                <c:pt idx="20">
                  <c:v>1.415629999999999</c:v>
                </c:pt>
                <c:pt idx="21">
                  <c:v>0.367251</c:v>
                </c:pt>
                <c:pt idx="22">
                  <c:v>0.49035</c:v>
                </c:pt>
                <c:pt idx="23">
                  <c:v>0.114186</c:v>
                </c:pt>
                <c:pt idx="24">
                  <c:v>0.0867177</c:v>
                </c:pt>
                <c:pt idx="25">
                  <c:v>0.128683</c:v>
                </c:pt>
                <c:pt idx="26">
                  <c:v>1.26328</c:v>
                </c:pt>
                <c:pt idx="27">
                  <c:v>0.761727</c:v>
                </c:pt>
                <c:pt idx="28">
                  <c:v>1.07075</c:v>
                </c:pt>
                <c:pt idx="29">
                  <c:v>1.27676</c:v>
                </c:pt>
                <c:pt idx="30">
                  <c:v>1.94083</c:v>
                </c:pt>
                <c:pt idx="31">
                  <c:v>2.70715</c:v>
                </c:pt>
                <c:pt idx="32">
                  <c:v>1.14501</c:v>
                </c:pt>
                <c:pt idx="33">
                  <c:v>0.94078</c:v>
                </c:pt>
                <c:pt idx="34">
                  <c:v>0.498997</c:v>
                </c:pt>
                <c:pt idx="35">
                  <c:v>0.0785789</c:v>
                </c:pt>
                <c:pt idx="36">
                  <c:v>0.663299</c:v>
                </c:pt>
                <c:pt idx="37">
                  <c:v>1.3523</c:v>
                </c:pt>
                <c:pt idx="38">
                  <c:v>0.836502</c:v>
                </c:pt>
                <c:pt idx="39">
                  <c:v>0.232961</c:v>
                </c:pt>
                <c:pt idx="40">
                  <c:v>0.981219</c:v>
                </c:pt>
                <c:pt idx="41">
                  <c:v>0.267805</c:v>
                </c:pt>
                <c:pt idx="42">
                  <c:v>2.00035</c:v>
                </c:pt>
                <c:pt idx="43">
                  <c:v>1.99933</c:v>
                </c:pt>
                <c:pt idx="44">
                  <c:v>2.10895</c:v>
                </c:pt>
                <c:pt idx="45">
                  <c:v>0.565125</c:v>
                </c:pt>
                <c:pt idx="46">
                  <c:v>1.34924</c:v>
                </c:pt>
                <c:pt idx="47">
                  <c:v>1.20961</c:v>
                </c:pt>
                <c:pt idx="48">
                  <c:v>0.958075</c:v>
                </c:pt>
                <c:pt idx="49">
                  <c:v>0.815646</c:v>
                </c:pt>
                <c:pt idx="50">
                  <c:v>1.44259</c:v>
                </c:pt>
                <c:pt idx="51">
                  <c:v>0.35021</c:v>
                </c:pt>
                <c:pt idx="52">
                  <c:v>0.532061</c:v>
                </c:pt>
                <c:pt idx="53">
                  <c:v>0.621842</c:v>
                </c:pt>
                <c:pt idx="54">
                  <c:v>1.9861</c:v>
                </c:pt>
                <c:pt idx="55">
                  <c:v>1.931929999999999</c:v>
                </c:pt>
                <c:pt idx="56">
                  <c:v>1.09949</c:v>
                </c:pt>
                <c:pt idx="57">
                  <c:v>0.955531</c:v>
                </c:pt>
                <c:pt idx="58">
                  <c:v>0.530789</c:v>
                </c:pt>
                <c:pt idx="59">
                  <c:v>1.13331</c:v>
                </c:pt>
                <c:pt idx="60">
                  <c:v>0.356569</c:v>
                </c:pt>
                <c:pt idx="61">
                  <c:v>0.0396655</c:v>
                </c:pt>
                <c:pt idx="62">
                  <c:v>1.42478</c:v>
                </c:pt>
                <c:pt idx="63">
                  <c:v>0.495691</c:v>
                </c:pt>
                <c:pt idx="64">
                  <c:v>0.336985</c:v>
                </c:pt>
                <c:pt idx="65">
                  <c:v>1.24776</c:v>
                </c:pt>
                <c:pt idx="66">
                  <c:v>1.01835</c:v>
                </c:pt>
                <c:pt idx="67">
                  <c:v>2.835329999999999</c:v>
                </c:pt>
                <c:pt idx="68">
                  <c:v>1.01632</c:v>
                </c:pt>
                <c:pt idx="69">
                  <c:v>2.582269999999999</c:v>
                </c:pt>
                <c:pt idx="70">
                  <c:v>0.331389</c:v>
                </c:pt>
                <c:pt idx="71">
                  <c:v>2.01662</c:v>
                </c:pt>
                <c:pt idx="72">
                  <c:v>0.648547</c:v>
                </c:pt>
                <c:pt idx="73">
                  <c:v>0.978167</c:v>
                </c:pt>
                <c:pt idx="74">
                  <c:v>2.7514</c:v>
                </c:pt>
                <c:pt idx="75">
                  <c:v>2.98666</c:v>
                </c:pt>
                <c:pt idx="76">
                  <c:v>1.01505</c:v>
                </c:pt>
                <c:pt idx="77">
                  <c:v>1.32915</c:v>
                </c:pt>
                <c:pt idx="78">
                  <c:v>1.7867</c:v>
                </c:pt>
                <c:pt idx="79">
                  <c:v>1.76229</c:v>
                </c:pt>
                <c:pt idx="80">
                  <c:v>2.131069999999999</c:v>
                </c:pt>
                <c:pt idx="81">
                  <c:v>2.387449999999999</c:v>
                </c:pt>
                <c:pt idx="82">
                  <c:v>0.474835</c:v>
                </c:pt>
                <c:pt idx="83">
                  <c:v>0.0648448</c:v>
                </c:pt>
                <c:pt idx="84">
                  <c:v>0.0554343</c:v>
                </c:pt>
                <c:pt idx="85">
                  <c:v>1.21114</c:v>
                </c:pt>
                <c:pt idx="86">
                  <c:v>0.533841</c:v>
                </c:pt>
                <c:pt idx="87">
                  <c:v>1.24954</c:v>
                </c:pt>
                <c:pt idx="88">
                  <c:v>1.22131</c:v>
                </c:pt>
                <c:pt idx="89">
                  <c:v>3.08102</c:v>
                </c:pt>
                <c:pt idx="90">
                  <c:v>2.13184</c:v>
                </c:pt>
                <c:pt idx="91">
                  <c:v>1.50973</c:v>
                </c:pt>
                <c:pt idx="92">
                  <c:v>2.111489999999999</c:v>
                </c:pt>
                <c:pt idx="93">
                  <c:v>1.86987</c:v>
                </c:pt>
                <c:pt idx="94">
                  <c:v>2.64814</c:v>
                </c:pt>
                <c:pt idx="95">
                  <c:v>0.864733</c:v>
                </c:pt>
                <c:pt idx="96">
                  <c:v>1.06795</c:v>
                </c:pt>
                <c:pt idx="97">
                  <c:v>1.24878</c:v>
                </c:pt>
                <c:pt idx="98">
                  <c:v>0.424985</c:v>
                </c:pt>
                <c:pt idx="99">
                  <c:v>0.578605</c:v>
                </c:pt>
                <c:pt idx="100">
                  <c:v>1.70353</c:v>
                </c:pt>
                <c:pt idx="101">
                  <c:v>0.834213</c:v>
                </c:pt>
                <c:pt idx="102">
                  <c:v>0.729935</c:v>
                </c:pt>
                <c:pt idx="103">
                  <c:v>2.76463</c:v>
                </c:pt>
                <c:pt idx="104">
                  <c:v>0.410488</c:v>
                </c:pt>
                <c:pt idx="105">
                  <c:v>0.46339</c:v>
                </c:pt>
                <c:pt idx="106">
                  <c:v>1.05218</c:v>
                </c:pt>
                <c:pt idx="107">
                  <c:v>1.08346</c:v>
                </c:pt>
                <c:pt idx="108">
                  <c:v>0.686952</c:v>
                </c:pt>
                <c:pt idx="109">
                  <c:v>0.264499</c:v>
                </c:pt>
                <c:pt idx="110">
                  <c:v>0.512986</c:v>
                </c:pt>
                <c:pt idx="111">
                  <c:v>1.05371</c:v>
                </c:pt>
                <c:pt idx="112">
                  <c:v>0.973589</c:v>
                </c:pt>
                <c:pt idx="113">
                  <c:v>2.2763</c:v>
                </c:pt>
                <c:pt idx="114">
                  <c:v>2.73233</c:v>
                </c:pt>
                <c:pt idx="115">
                  <c:v>3.40301</c:v>
                </c:pt>
                <c:pt idx="116">
                  <c:v>2.50113</c:v>
                </c:pt>
                <c:pt idx="117">
                  <c:v>0.335204</c:v>
                </c:pt>
                <c:pt idx="118">
                  <c:v>0.471529</c:v>
                </c:pt>
                <c:pt idx="119">
                  <c:v>0.129701</c:v>
                </c:pt>
                <c:pt idx="120">
                  <c:v>0.610142</c:v>
                </c:pt>
                <c:pt idx="121">
                  <c:v>1.09516</c:v>
                </c:pt>
                <c:pt idx="122">
                  <c:v>0.585472</c:v>
                </c:pt>
                <c:pt idx="123">
                  <c:v>0.122833</c:v>
                </c:pt>
                <c:pt idx="124">
                  <c:v>0.389632</c:v>
                </c:pt>
                <c:pt idx="125">
                  <c:v>0.306719</c:v>
                </c:pt>
                <c:pt idx="126">
                  <c:v>3.21836</c:v>
                </c:pt>
                <c:pt idx="127">
                  <c:v>1.29176</c:v>
                </c:pt>
                <c:pt idx="128">
                  <c:v>0.930352</c:v>
                </c:pt>
                <c:pt idx="129">
                  <c:v>1.39528</c:v>
                </c:pt>
                <c:pt idx="130">
                  <c:v>0.0572147</c:v>
                </c:pt>
                <c:pt idx="131">
                  <c:v>0.273146</c:v>
                </c:pt>
                <c:pt idx="132">
                  <c:v>0.612686</c:v>
                </c:pt>
                <c:pt idx="133">
                  <c:v>1.12187</c:v>
                </c:pt>
                <c:pt idx="134">
                  <c:v>0.882282</c:v>
                </c:pt>
                <c:pt idx="135">
                  <c:v>1.511</c:v>
                </c:pt>
                <c:pt idx="136">
                  <c:v>0.667877</c:v>
                </c:pt>
                <c:pt idx="137">
                  <c:v>0.377679</c:v>
                </c:pt>
                <c:pt idx="138">
                  <c:v>3.40225</c:v>
                </c:pt>
                <c:pt idx="139">
                  <c:v>1.99857</c:v>
                </c:pt>
                <c:pt idx="140">
                  <c:v>2.49935</c:v>
                </c:pt>
                <c:pt idx="141">
                  <c:v>0.387089</c:v>
                </c:pt>
                <c:pt idx="142">
                  <c:v>1.52168</c:v>
                </c:pt>
                <c:pt idx="143">
                  <c:v>1.49345</c:v>
                </c:pt>
                <c:pt idx="144">
                  <c:v>0.264499</c:v>
                </c:pt>
                <c:pt idx="145">
                  <c:v>0.653634</c:v>
                </c:pt>
                <c:pt idx="146">
                  <c:v>0.793773</c:v>
                </c:pt>
                <c:pt idx="147">
                  <c:v>0.0134688</c:v>
                </c:pt>
                <c:pt idx="148">
                  <c:v>1.64377</c:v>
                </c:pt>
                <c:pt idx="149">
                  <c:v>2.18016</c:v>
                </c:pt>
                <c:pt idx="150">
                  <c:v>3.67413</c:v>
                </c:pt>
                <c:pt idx="151">
                  <c:v>3.21836</c:v>
                </c:pt>
                <c:pt idx="152">
                  <c:v>2.310639999999999</c:v>
                </c:pt>
                <c:pt idx="153">
                  <c:v>0.418373</c:v>
                </c:pt>
                <c:pt idx="154">
                  <c:v>2.979029999999999</c:v>
                </c:pt>
                <c:pt idx="155">
                  <c:v>1.47997</c:v>
                </c:pt>
                <c:pt idx="156">
                  <c:v>0.580894</c:v>
                </c:pt>
                <c:pt idx="157">
                  <c:v>0.402349</c:v>
                </c:pt>
                <c:pt idx="158">
                  <c:v>1.06718</c:v>
                </c:pt>
                <c:pt idx="159">
                  <c:v>0.249747</c:v>
                </c:pt>
                <c:pt idx="160">
                  <c:v>2.24883</c:v>
                </c:pt>
                <c:pt idx="161">
                  <c:v>0.781311</c:v>
                </c:pt>
                <c:pt idx="162">
                  <c:v>1.45759</c:v>
                </c:pt>
                <c:pt idx="163">
                  <c:v>2.41568</c:v>
                </c:pt>
                <c:pt idx="164">
                  <c:v>0.873889</c:v>
                </c:pt>
                <c:pt idx="165">
                  <c:v>0.399806</c:v>
                </c:pt>
                <c:pt idx="166">
                  <c:v>1.25972</c:v>
                </c:pt>
                <c:pt idx="167">
                  <c:v>1.5372</c:v>
                </c:pt>
                <c:pt idx="168">
                  <c:v>1.53389</c:v>
                </c:pt>
                <c:pt idx="169">
                  <c:v>1.73456</c:v>
                </c:pt>
                <c:pt idx="170">
                  <c:v>1.11169</c:v>
                </c:pt>
                <c:pt idx="171">
                  <c:v>0.146487</c:v>
                </c:pt>
                <c:pt idx="172">
                  <c:v>0.747484</c:v>
                </c:pt>
                <c:pt idx="173">
                  <c:v>0.553425</c:v>
                </c:pt>
                <c:pt idx="174">
                  <c:v>1.85359</c:v>
                </c:pt>
                <c:pt idx="175">
                  <c:v>3.92033</c:v>
                </c:pt>
                <c:pt idx="176">
                  <c:v>0.502558</c:v>
                </c:pt>
                <c:pt idx="177">
                  <c:v>0.453725</c:v>
                </c:pt>
                <c:pt idx="178">
                  <c:v>1.11856</c:v>
                </c:pt>
                <c:pt idx="179">
                  <c:v>0.181585</c:v>
                </c:pt>
                <c:pt idx="180">
                  <c:v>0.234996</c:v>
                </c:pt>
                <c:pt idx="181">
                  <c:v>0.47509</c:v>
                </c:pt>
                <c:pt idx="182">
                  <c:v>1.71752</c:v>
                </c:pt>
                <c:pt idx="183">
                  <c:v>1.37875</c:v>
                </c:pt>
                <c:pt idx="184">
                  <c:v>2.899169999999999</c:v>
                </c:pt>
                <c:pt idx="185">
                  <c:v>0.676524</c:v>
                </c:pt>
                <c:pt idx="186">
                  <c:v>1.52855</c:v>
                </c:pt>
                <c:pt idx="187">
                  <c:v>2.52733</c:v>
                </c:pt>
                <c:pt idx="188">
                  <c:v>1.50032</c:v>
                </c:pt>
                <c:pt idx="189">
                  <c:v>2.20102</c:v>
                </c:pt>
                <c:pt idx="190">
                  <c:v>1.94617</c:v>
                </c:pt>
                <c:pt idx="191">
                  <c:v>0.508153</c:v>
                </c:pt>
                <c:pt idx="192">
                  <c:v>0.872617</c:v>
                </c:pt>
                <c:pt idx="193">
                  <c:v>0.616755</c:v>
                </c:pt>
                <c:pt idx="194">
                  <c:v>0.628963</c:v>
                </c:pt>
                <c:pt idx="195">
                  <c:v>1.09414</c:v>
                </c:pt>
                <c:pt idx="196">
                  <c:v>1.11856</c:v>
                </c:pt>
                <c:pt idx="197">
                  <c:v>1.11653</c:v>
                </c:pt>
                <c:pt idx="198">
                  <c:v>1.01708</c:v>
                </c:pt>
                <c:pt idx="199">
                  <c:v>1.54966</c:v>
                </c:pt>
                <c:pt idx="200">
                  <c:v>1.46446</c:v>
                </c:pt>
                <c:pt idx="201">
                  <c:v>0.001515</c:v>
                </c:pt>
                <c:pt idx="202">
                  <c:v>0.208036</c:v>
                </c:pt>
                <c:pt idx="203">
                  <c:v>0.382765</c:v>
                </c:pt>
                <c:pt idx="204">
                  <c:v>0.403112</c:v>
                </c:pt>
                <c:pt idx="205">
                  <c:v>0.404638</c:v>
                </c:pt>
                <c:pt idx="206">
                  <c:v>0.195319</c:v>
                </c:pt>
                <c:pt idx="207">
                  <c:v>0.028729</c:v>
                </c:pt>
                <c:pt idx="208">
                  <c:v>0.00965376</c:v>
                </c:pt>
                <c:pt idx="209">
                  <c:v>2.88391</c:v>
                </c:pt>
                <c:pt idx="210">
                  <c:v>2.28062</c:v>
                </c:pt>
                <c:pt idx="211">
                  <c:v>2.534959999999999</c:v>
                </c:pt>
                <c:pt idx="212">
                  <c:v>1.44691</c:v>
                </c:pt>
                <c:pt idx="213">
                  <c:v>2.18576</c:v>
                </c:pt>
                <c:pt idx="214">
                  <c:v>0.952225</c:v>
                </c:pt>
                <c:pt idx="215">
                  <c:v>0.0745096</c:v>
                </c:pt>
                <c:pt idx="216">
                  <c:v>1.0387</c:v>
                </c:pt>
                <c:pt idx="217">
                  <c:v>1.13458</c:v>
                </c:pt>
                <c:pt idx="218">
                  <c:v>0.133516</c:v>
                </c:pt>
                <c:pt idx="219">
                  <c:v>1.87369</c:v>
                </c:pt>
                <c:pt idx="220">
                  <c:v>0.957057</c:v>
                </c:pt>
                <c:pt idx="221">
                  <c:v>1.76559</c:v>
                </c:pt>
                <c:pt idx="222">
                  <c:v>2.23586</c:v>
                </c:pt>
                <c:pt idx="223">
                  <c:v>2.99277</c:v>
                </c:pt>
                <c:pt idx="224">
                  <c:v>2.24934</c:v>
                </c:pt>
                <c:pt idx="225">
                  <c:v>0.374627</c:v>
                </c:pt>
                <c:pt idx="226">
                  <c:v>1.05549</c:v>
                </c:pt>
                <c:pt idx="227">
                  <c:v>1.38994</c:v>
                </c:pt>
                <c:pt idx="228">
                  <c:v>0.0864634</c:v>
                </c:pt>
                <c:pt idx="229">
                  <c:v>0.624639</c:v>
                </c:pt>
                <c:pt idx="230">
                  <c:v>1.93091</c:v>
                </c:pt>
                <c:pt idx="231">
                  <c:v>0.717727</c:v>
                </c:pt>
                <c:pt idx="232">
                  <c:v>0.0177925</c:v>
                </c:pt>
                <c:pt idx="233">
                  <c:v>0.247204</c:v>
                </c:pt>
                <c:pt idx="234">
                  <c:v>3.46787</c:v>
                </c:pt>
                <c:pt idx="235">
                  <c:v>2.15473</c:v>
                </c:pt>
                <c:pt idx="236">
                  <c:v>0.756386</c:v>
                </c:pt>
                <c:pt idx="237">
                  <c:v>3.07822</c:v>
                </c:pt>
                <c:pt idx="238">
                  <c:v>0.596408</c:v>
                </c:pt>
                <c:pt idx="239">
                  <c:v>0.0757812</c:v>
                </c:pt>
                <c:pt idx="240">
                  <c:v>0.228383</c:v>
                </c:pt>
                <c:pt idx="241">
                  <c:v>0.0472956</c:v>
                </c:pt>
                <c:pt idx="242">
                  <c:v>1.13865</c:v>
                </c:pt>
                <c:pt idx="243">
                  <c:v>1.21216</c:v>
                </c:pt>
                <c:pt idx="244">
                  <c:v>2.02731</c:v>
                </c:pt>
                <c:pt idx="245">
                  <c:v>1.24929</c:v>
                </c:pt>
                <c:pt idx="246">
                  <c:v>2.20738</c:v>
                </c:pt>
                <c:pt idx="247">
                  <c:v>2.55683</c:v>
                </c:pt>
                <c:pt idx="248">
                  <c:v>1.01505</c:v>
                </c:pt>
                <c:pt idx="249">
                  <c:v>0.271112</c:v>
                </c:pt>
                <c:pt idx="250">
                  <c:v>0.0101624</c:v>
                </c:pt>
                <c:pt idx="251">
                  <c:v>0.222279</c:v>
                </c:pt>
                <c:pt idx="252">
                  <c:v>0.270094</c:v>
                </c:pt>
                <c:pt idx="253">
                  <c:v>0.239828</c:v>
                </c:pt>
                <c:pt idx="254">
                  <c:v>1.81366</c:v>
                </c:pt>
                <c:pt idx="255">
                  <c:v>0.889912</c:v>
                </c:pt>
                <c:pt idx="256">
                  <c:v>0.0729835</c:v>
                </c:pt>
                <c:pt idx="257">
                  <c:v>0.993936</c:v>
                </c:pt>
                <c:pt idx="258">
                  <c:v>1.47234</c:v>
                </c:pt>
                <c:pt idx="259">
                  <c:v>1.65267</c:v>
                </c:pt>
                <c:pt idx="260">
                  <c:v>0.217447</c:v>
                </c:pt>
                <c:pt idx="261">
                  <c:v>2.73716</c:v>
                </c:pt>
                <c:pt idx="262">
                  <c:v>1.4403</c:v>
                </c:pt>
                <c:pt idx="263">
                  <c:v>0.500523</c:v>
                </c:pt>
                <c:pt idx="264">
                  <c:v>1.09643</c:v>
                </c:pt>
                <c:pt idx="265">
                  <c:v>1.31771</c:v>
                </c:pt>
                <c:pt idx="266">
                  <c:v>0.833958</c:v>
                </c:pt>
                <c:pt idx="267">
                  <c:v>0.524431</c:v>
                </c:pt>
                <c:pt idx="268">
                  <c:v>0.770883</c:v>
                </c:pt>
                <c:pt idx="269">
                  <c:v>0.858375</c:v>
                </c:pt>
                <c:pt idx="270">
                  <c:v>1.79713</c:v>
                </c:pt>
                <c:pt idx="271">
                  <c:v>2.344209999999999</c:v>
                </c:pt>
                <c:pt idx="272">
                  <c:v>0.247204</c:v>
                </c:pt>
                <c:pt idx="273">
                  <c:v>0.0666251</c:v>
                </c:pt>
                <c:pt idx="274">
                  <c:v>0.429563</c:v>
                </c:pt>
                <c:pt idx="275">
                  <c:v>0.442026</c:v>
                </c:pt>
                <c:pt idx="276">
                  <c:v>0.378696</c:v>
                </c:pt>
                <c:pt idx="277">
                  <c:v>0.0350874</c:v>
                </c:pt>
                <c:pt idx="278">
                  <c:v>0.0188099</c:v>
                </c:pt>
                <c:pt idx="279">
                  <c:v>0.483228</c:v>
                </c:pt>
                <c:pt idx="280">
                  <c:v>0.0381395</c:v>
                </c:pt>
                <c:pt idx="281">
                  <c:v>0.680339</c:v>
                </c:pt>
                <c:pt idx="282">
                  <c:v>1.53516</c:v>
                </c:pt>
                <c:pt idx="283">
                  <c:v>0.975115</c:v>
                </c:pt>
                <c:pt idx="284">
                  <c:v>2.20661</c:v>
                </c:pt>
                <c:pt idx="285">
                  <c:v>1.68726</c:v>
                </c:pt>
                <c:pt idx="286">
                  <c:v>0.478905</c:v>
                </c:pt>
                <c:pt idx="287">
                  <c:v>0.630489</c:v>
                </c:pt>
                <c:pt idx="288">
                  <c:v>0.00100632</c:v>
                </c:pt>
                <c:pt idx="289">
                  <c:v>1.39706</c:v>
                </c:pt>
                <c:pt idx="290">
                  <c:v>0.988086</c:v>
                </c:pt>
                <c:pt idx="291">
                  <c:v>0.212106</c:v>
                </c:pt>
                <c:pt idx="292">
                  <c:v>0.630489</c:v>
                </c:pt>
                <c:pt idx="293">
                  <c:v>0.554951</c:v>
                </c:pt>
                <c:pt idx="294">
                  <c:v>0.530026</c:v>
                </c:pt>
                <c:pt idx="295">
                  <c:v>2.035699999999999</c:v>
                </c:pt>
                <c:pt idx="296">
                  <c:v>1.02649</c:v>
                </c:pt>
                <c:pt idx="297">
                  <c:v>0.963416</c:v>
                </c:pt>
                <c:pt idx="298">
                  <c:v>0.885334</c:v>
                </c:pt>
                <c:pt idx="299">
                  <c:v>0.384037</c:v>
                </c:pt>
                <c:pt idx="300">
                  <c:v>0.427783</c:v>
                </c:pt>
                <c:pt idx="301">
                  <c:v>1.31033</c:v>
                </c:pt>
                <c:pt idx="302">
                  <c:v>0.848201</c:v>
                </c:pt>
                <c:pt idx="303">
                  <c:v>3.098059999999999</c:v>
                </c:pt>
                <c:pt idx="304">
                  <c:v>0.00685606</c:v>
                </c:pt>
                <c:pt idx="305">
                  <c:v>1.26633</c:v>
                </c:pt>
                <c:pt idx="306">
                  <c:v>1.81214</c:v>
                </c:pt>
                <c:pt idx="307">
                  <c:v>1.47311</c:v>
                </c:pt>
                <c:pt idx="308">
                  <c:v>1.47031</c:v>
                </c:pt>
                <c:pt idx="309">
                  <c:v>2.03188</c:v>
                </c:pt>
                <c:pt idx="310">
                  <c:v>1.52982</c:v>
                </c:pt>
                <c:pt idx="311">
                  <c:v>0.781056</c:v>
                </c:pt>
                <c:pt idx="312">
                  <c:v>2.36125</c:v>
                </c:pt>
                <c:pt idx="313">
                  <c:v>1.95278</c:v>
                </c:pt>
                <c:pt idx="314">
                  <c:v>2.398639999999999</c:v>
                </c:pt>
                <c:pt idx="315">
                  <c:v>1.16002</c:v>
                </c:pt>
                <c:pt idx="316">
                  <c:v>0.747738</c:v>
                </c:pt>
                <c:pt idx="317">
                  <c:v>0.70857</c:v>
                </c:pt>
                <c:pt idx="318">
                  <c:v>0.682882</c:v>
                </c:pt>
                <c:pt idx="319">
                  <c:v>1.78925</c:v>
                </c:pt>
                <c:pt idx="320">
                  <c:v>2.70511</c:v>
                </c:pt>
                <c:pt idx="321">
                  <c:v>1.22004</c:v>
                </c:pt>
                <c:pt idx="322">
                  <c:v>0.12436</c:v>
                </c:pt>
                <c:pt idx="323">
                  <c:v>0.0757812</c:v>
                </c:pt>
                <c:pt idx="324">
                  <c:v>0.100706</c:v>
                </c:pt>
                <c:pt idx="325">
                  <c:v>0.0277117</c:v>
                </c:pt>
                <c:pt idx="326">
                  <c:v>0.409979</c:v>
                </c:pt>
                <c:pt idx="327">
                  <c:v>0.456269</c:v>
                </c:pt>
                <c:pt idx="328">
                  <c:v>0.325794</c:v>
                </c:pt>
                <c:pt idx="329">
                  <c:v>0.720524</c:v>
                </c:pt>
                <c:pt idx="330">
                  <c:v>3.018959999999999</c:v>
                </c:pt>
                <c:pt idx="331">
                  <c:v>4.690969999999999</c:v>
                </c:pt>
                <c:pt idx="332">
                  <c:v>0.79123</c:v>
                </c:pt>
                <c:pt idx="333">
                  <c:v>1.21673</c:v>
                </c:pt>
                <c:pt idx="334">
                  <c:v>0.384037</c:v>
                </c:pt>
                <c:pt idx="335">
                  <c:v>1.68217</c:v>
                </c:pt>
                <c:pt idx="336">
                  <c:v>0.670166</c:v>
                </c:pt>
                <c:pt idx="337">
                  <c:v>0.696108</c:v>
                </c:pt>
                <c:pt idx="338">
                  <c:v>0.804964</c:v>
                </c:pt>
                <c:pt idx="339">
                  <c:v>0.834467</c:v>
                </c:pt>
                <c:pt idx="340">
                  <c:v>1.75262</c:v>
                </c:pt>
                <c:pt idx="341">
                  <c:v>0.97308</c:v>
                </c:pt>
                <c:pt idx="342">
                  <c:v>1.63766</c:v>
                </c:pt>
                <c:pt idx="343">
                  <c:v>1.38587</c:v>
                </c:pt>
                <c:pt idx="344">
                  <c:v>1.67683</c:v>
                </c:pt>
                <c:pt idx="345">
                  <c:v>0.313586</c:v>
                </c:pt>
                <c:pt idx="346">
                  <c:v>0.267297</c:v>
                </c:pt>
                <c:pt idx="347">
                  <c:v>1.92226</c:v>
                </c:pt>
                <c:pt idx="348">
                  <c:v>0.941034</c:v>
                </c:pt>
                <c:pt idx="349">
                  <c:v>0.972063</c:v>
                </c:pt>
                <c:pt idx="350">
                  <c:v>0.247713</c:v>
                </c:pt>
                <c:pt idx="351">
                  <c:v>0.214903</c:v>
                </c:pt>
                <c:pt idx="352">
                  <c:v>1.1384</c:v>
                </c:pt>
                <c:pt idx="353">
                  <c:v>0.374118</c:v>
                </c:pt>
                <c:pt idx="354">
                  <c:v>2.36812</c:v>
                </c:pt>
                <c:pt idx="355">
                  <c:v>2.24756</c:v>
                </c:pt>
                <c:pt idx="356">
                  <c:v>0.460847</c:v>
                </c:pt>
                <c:pt idx="357">
                  <c:v>1.47209</c:v>
                </c:pt>
                <c:pt idx="358">
                  <c:v>0.301886</c:v>
                </c:pt>
                <c:pt idx="359">
                  <c:v>0.804455</c:v>
                </c:pt>
                <c:pt idx="360">
                  <c:v>0.229909</c:v>
                </c:pt>
                <c:pt idx="361">
                  <c:v>0.129701</c:v>
                </c:pt>
                <c:pt idx="362">
                  <c:v>0.610397</c:v>
                </c:pt>
                <c:pt idx="363">
                  <c:v>1.35509</c:v>
                </c:pt>
                <c:pt idx="364">
                  <c:v>0.77953</c:v>
                </c:pt>
                <c:pt idx="365">
                  <c:v>0.903392</c:v>
                </c:pt>
                <c:pt idx="366">
                  <c:v>0.593102</c:v>
                </c:pt>
                <c:pt idx="367">
                  <c:v>1.78543</c:v>
                </c:pt>
              </c:numCache>
            </c:numRef>
          </c:val>
        </c:ser>
        <c:ser>
          <c:idx val="8"/>
          <c:order val="8"/>
          <c:tx>
            <c:v>13020202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Sheet1!$F$2938:$F$3304</c:f>
              <c:numCache>
                <c:formatCode>0.000000</c:formatCode>
                <c:ptCount val="367"/>
                <c:pt idx="0">
                  <c:v>1.78543</c:v>
                </c:pt>
                <c:pt idx="1">
                  <c:v>0.351736</c:v>
                </c:pt>
                <c:pt idx="2">
                  <c:v>0.566142</c:v>
                </c:pt>
                <c:pt idx="3">
                  <c:v>0.420407</c:v>
                </c:pt>
                <c:pt idx="4">
                  <c:v>2.01662</c:v>
                </c:pt>
                <c:pt idx="5">
                  <c:v>1.13611</c:v>
                </c:pt>
                <c:pt idx="6">
                  <c:v>0.906444</c:v>
                </c:pt>
                <c:pt idx="7">
                  <c:v>1.8953</c:v>
                </c:pt>
                <c:pt idx="8">
                  <c:v>0.360129</c:v>
                </c:pt>
                <c:pt idx="9">
                  <c:v>0.477633</c:v>
                </c:pt>
                <c:pt idx="10">
                  <c:v>1.47336</c:v>
                </c:pt>
                <c:pt idx="11">
                  <c:v>0.827091</c:v>
                </c:pt>
                <c:pt idx="12">
                  <c:v>1.55424</c:v>
                </c:pt>
                <c:pt idx="13">
                  <c:v>1.25209</c:v>
                </c:pt>
                <c:pt idx="14">
                  <c:v>0.527229</c:v>
                </c:pt>
                <c:pt idx="15">
                  <c:v>0.681356</c:v>
                </c:pt>
                <c:pt idx="16">
                  <c:v>0.957566</c:v>
                </c:pt>
                <c:pt idx="17">
                  <c:v>0.0633188</c:v>
                </c:pt>
                <c:pt idx="18">
                  <c:v>0.724085</c:v>
                </c:pt>
                <c:pt idx="19">
                  <c:v>1.12543</c:v>
                </c:pt>
                <c:pt idx="20">
                  <c:v>1.38333</c:v>
                </c:pt>
                <c:pt idx="21">
                  <c:v>0.506627</c:v>
                </c:pt>
                <c:pt idx="22">
                  <c:v>0.246441</c:v>
                </c:pt>
                <c:pt idx="23">
                  <c:v>0.192267</c:v>
                </c:pt>
                <c:pt idx="24">
                  <c:v>0.0671338</c:v>
                </c:pt>
                <c:pt idx="25">
                  <c:v>0.194556</c:v>
                </c:pt>
                <c:pt idx="26">
                  <c:v>1.40469</c:v>
                </c:pt>
                <c:pt idx="27">
                  <c:v>0.76834</c:v>
                </c:pt>
                <c:pt idx="28">
                  <c:v>0.931624</c:v>
                </c:pt>
                <c:pt idx="29">
                  <c:v>0.964433</c:v>
                </c:pt>
                <c:pt idx="30">
                  <c:v>1.89225</c:v>
                </c:pt>
                <c:pt idx="31">
                  <c:v>1.73431</c:v>
                </c:pt>
                <c:pt idx="32">
                  <c:v>1.41003</c:v>
                </c:pt>
                <c:pt idx="33">
                  <c:v>0.987323</c:v>
                </c:pt>
                <c:pt idx="34">
                  <c:v>0.431089</c:v>
                </c:pt>
                <c:pt idx="35">
                  <c:v>0.0930761</c:v>
                </c:pt>
                <c:pt idx="36">
                  <c:v>0.79886</c:v>
                </c:pt>
                <c:pt idx="37">
                  <c:v>1.12161</c:v>
                </c:pt>
                <c:pt idx="38">
                  <c:v>1.08499</c:v>
                </c:pt>
                <c:pt idx="39">
                  <c:v>0.141146</c:v>
                </c:pt>
                <c:pt idx="40">
                  <c:v>0.754605</c:v>
                </c:pt>
                <c:pt idx="41">
                  <c:v>0.157169</c:v>
                </c:pt>
                <c:pt idx="42">
                  <c:v>1.74881</c:v>
                </c:pt>
                <c:pt idx="43">
                  <c:v>2.55607</c:v>
                </c:pt>
                <c:pt idx="44">
                  <c:v>1.58629</c:v>
                </c:pt>
                <c:pt idx="45">
                  <c:v>0.377679</c:v>
                </c:pt>
                <c:pt idx="46">
                  <c:v>1.03387</c:v>
                </c:pt>
                <c:pt idx="47">
                  <c:v>1.16892</c:v>
                </c:pt>
                <c:pt idx="48">
                  <c:v>1.17273</c:v>
                </c:pt>
                <c:pt idx="49">
                  <c:v>0.760709</c:v>
                </c:pt>
                <c:pt idx="50">
                  <c:v>1.33602</c:v>
                </c:pt>
                <c:pt idx="51">
                  <c:v>0.313586</c:v>
                </c:pt>
                <c:pt idx="52">
                  <c:v>0.47687</c:v>
                </c:pt>
                <c:pt idx="53">
                  <c:v>0.796571</c:v>
                </c:pt>
                <c:pt idx="54">
                  <c:v>1.35357</c:v>
                </c:pt>
                <c:pt idx="55">
                  <c:v>1.66564</c:v>
                </c:pt>
                <c:pt idx="56">
                  <c:v>1.45352</c:v>
                </c:pt>
                <c:pt idx="57">
                  <c:v>0.988849</c:v>
                </c:pt>
                <c:pt idx="58">
                  <c:v>0.444824</c:v>
                </c:pt>
                <c:pt idx="59">
                  <c:v>1.39401</c:v>
                </c:pt>
                <c:pt idx="60">
                  <c:v>0.347158</c:v>
                </c:pt>
                <c:pt idx="61">
                  <c:v>0.0694228</c:v>
                </c:pt>
                <c:pt idx="62">
                  <c:v>1.0827</c:v>
                </c:pt>
                <c:pt idx="63">
                  <c:v>0.388361</c:v>
                </c:pt>
                <c:pt idx="64">
                  <c:v>0.0900241</c:v>
                </c:pt>
                <c:pt idx="65">
                  <c:v>0.92323</c:v>
                </c:pt>
                <c:pt idx="66">
                  <c:v>1.10483</c:v>
                </c:pt>
                <c:pt idx="67">
                  <c:v>2.56294</c:v>
                </c:pt>
                <c:pt idx="68">
                  <c:v>1.14221</c:v>
                </c:pt>
                <c:pt idx="69">
                  <c:v>2.20661</c:v>
                </c:pt>
                <c:pt idx="70">
                  <c:v>0.402095</c:v>
                </c:pt>
                <c:pt idx="71">
                  <c:v>1.67251</c:v>
                </c:pt>
                <c:pt idx="72">
                  <c:v>1.08041</c:v>
                </c:pt>
                <c:pt idx="73">
                  <c:v>0.779785</c:v>
                </c:pt>
                <c:pt idx="74">
                  <c:v>2.13718</c:v>
                </c:pt>
                <c:pt idx="75">
                  <c:v>2.40347</c:v>
                </c:pt>
                <c:pt idx="76">
                  <c:v>0.695091</c:v>
                </c:pt>
                <c:pt idx="77">
                  <c:v>0.495182</c:v>
                </c:pt>
                <c:pt idx="78">
                  <c:v>1.65648</c:v>
                </c:pt>
                <c:pt idx="79">
                  <c:v>1.28413</c:v>
                </c:pt>
                <c:pt idx="80">
                  <c:v>2.27834</c:v>
                </c:pt>
                <c:pt idx="81">
                  <c:v>1.97084</c:v>
                </c:pt>
                <c:pt idx="82">
                  <c:v>0.736293</c:v>
                </c:pt>
                <c:pt idx="83">
                  <c:v>0.101469</c:v>
                </c:pt>
                <c:pt idx="84">
                  <c:v>0.0434805</c:v>
                </c:pt>
                <c:pt idx="85">
                  <c:v>0.978167</c:v>
                </c:pt>
                <c:pt idx="86">
                  <c:v>0.633287</c:v>
                </c:pt>
                <c:pt idx="87">
                  <c:v>1.05828</c:v>
                </c:pt>
                <c:pt idx="88">
                  <c:v>0.874398</c:v>
                </c:pt>
                <c:pt idx="89">
                  <c:v>2.16312</c:v>
                </c:pt>
                <c:pt idx="90">
                  <c:v>2.07919</c:v>
                </c:pt>
                <c:pt idx="91">
                  <c:v>1.59392</c:v>
                </c:pt>
                <c:pt idx="92">
                  <c:v>1.73965</c:v>
                </c:pt>
                <c:pt idx="93">
                  <c:v>2.053249999999999</c:v>
                </c:pt>
                <c:pt idx="94">
                  <c:v>2.16007</c:v>
                </c:pt>
                <c:pt idx="95">
                  <c:v>0.746975</c:v>
                </c:pt>
                <c:pt idx="96">
                  <c:v>1.03921</c:v>
                </c:pt>
                <c:pt idx="97">
                  <c:v>1.09872</c:v>
                </c:pt>
                <c:pt idx="98">
                  <c:v>0.328846</c:v>
                </c:pt>
                <c:pt idx="99">
                  <c:v>0.418881</c:v>
                </c:pt>
                <c:pt idx="100">
                  <c:v>1.27574</c:v>
                </c:pt>
                <c:pt idx="101">
                  <c:v>0.558512</c:v>
                </c:pt>
                <c:pt idx="102">
                  <c:v>0.917889</c:v>
                </c:pt>
                <c:pt idx="103">
                  <c:v>1.94032</c:v>
                </c:pt>
                <c:pt idx="104">
                  <c:v>0.31206</c:v>
                </c:pt>
                <c:pt idx="105">
                  <c:v>0.71264</c:v>
                </c:pt>
                <c:pt idx="106">
                  <c:v>1.15519</c:v>
                </c:pt>
                <c:pt idx="107">
                  <c:v>1.07125</c:v>
                </c:pt>
                <c:pt idx="108">
                  <c:v>0.996479</c:v>
                </c:pt>
                <c:pt idx="109">
                  <c:v>0.310534</c:v>
                </c:pt>
                <c:pt idx="110">
                  <c:v>0.616501</c:v>
                </c:pt>
                <c:pt idx="111">
                  <c:v>1.2498</c:v>
                </c:pt>
                <c:pt idx="112">
                  <c:v>0.716455</c:v>
                </c:pt>
                <c:pt idx="113">
                  <c:v>1.76712</c:v>
                </c:pt>
                <c:pt idx="114">
                  <c:v>2.48893</c:v>
                </c:pt>
                <c:pt idx="115">
                  <c:v>3.94856</c:v>
                </c:pt>
                <c:pt idx="116">
                  <c:v>1.91209</c:v>
                </c:pt>
                <c:pt idx="117">
                  <c:v>0.463899</c:v>
                </c:pt>
                <c:pt idx="118">
                  <c:v>0.550119</c:v>
                </c:pt>
                <c:pt idx="119">
                  <c:v>0.122834</c:v>
                </c:pt>
                <c:pt idx="120">
                  <c:v>0.753079</c:v>
                </c:pt>
                <c:pt idx="121">
                  <c:v>0.953751</c:v>
                </c:pt>
                <c:pt idx="122">
                  <c:v>0.466188</c:v>
                </c:pt>
                <c:pt idx="123">
                  <c:v>0.0221163</c:v>
                </c:pt>
                <c:pt idx="124">
                  <c:v>0.22584</c:v>
                </c:pt>
                <c:pt idx="125">
                  <c:v>0.0465326</c:v>
                </c:pt>
                <c:pt idx="126">
                  <c:v>2.411099999999999</c:v>
                </c:pt>
                <c:pt idx="127">
                  <c:v>1.20554</c:v>
                </c:pt>
                <c:pt idx="128">
                  <c:v>0.598188</c:v>
                </c:pt>
                <c:pt idx="129">
                  <c:v>1.1094</c:v>
                </c:pt>
                <c:pt idx="130">
                  <c:v>0.0663708</c:v>
                </c:pt>
                <c:pt idx="131">
                  <c:v>0.148776</c:v>
                </c:pt>
                <c:pt idx="132">
                  <c:v>0.721033</c:v>
                </c:pt>
                <c:pt idx="133">
                  <c:v>0.872872</c:v>
                </c:pt>
                <c:pt idx="134">
                  <c:v>0.987323</c:v>
                </c:pt>
                <c:pt idx="135">
                  <c:v>1.70303</c:v>
                </c:pt>
                <c:pt idx="136">
                  <c:v>0.746212</c:v>
                </c:pt>
                <c:pt idx="137">
                  <c:v>0.427274</c:v>
                </c:pt>
                <c:pt idx="138">
                  <c:v>3.091699999999999</c:v>
                </c:pt>
                <c:pt idx="139">
                  <c:v>1.77933</c:v>
                </c:pt>
                <c:pt idx="140">
                  <c:v>2.19822</c:v>
                </c:pt>
                <c:pt idx="141">
                  <c:v>0.411251</c:v>
                </c:pt>
                <c:pt idx="142">
                  <c:v>1.38027</c:v>
                </c:pt>
                <c:pt idx="143">
                  <c:v>1.48175</c:v>
                </c:pt>
                <c:pt idx="144">
                  <c:v>0.386072</c:v>
                </c:pt>
                <c:pt idx="145">
                  <c:v>0.672963</c:v>
                </c:pt>
                <c:pt idx="146">
                  <c:v>0.637102</c:v>
                </c:pt>
                <c:pt idx="147">
                  <c:v>0.0717119</c:v>
                </c:pt>
                <c:pt idx="148">
                  <c:v>1.0209</c:v>
                </c:pt>
                <c:pt idx="149">
                  <c:v>1.71371</c:v>
                </c:pt>
                <c:pt idx="150">
                  <c:v>2.90934</c:v>
                </c:pt>
                <c:pt idx="151">
                  <c:v>1.8953</c:v>
                </c:pt>
                <c:pt idx="152">
                  <c:v>2.16159</c:v>
                </c:pt>
                <c:pt idx="153">
                  <c:v>0.402095</c:v>
                </c:pt>
                <c:pt idx="154">
                  <c:v>2.90019</c:v>
                </c:pt>
                <c:pt idx="155">
                  <c:v>1.53059</c:v>
                </c:pt>
                <c:pt idx="156">
                  <c:v>0.600477</c:v>
                </c:pt>
                <c:pt idx="157">
                  <c:v>0.510442</c:v>
                </c:pt>
                <c:pt idx="158">
                  <c:v>0.917889</c:v>
                </c:pt>
                <c:pt idx="159">
                  <c:v>0.273146</c:v>
                </c:pt>
                <c:pt idx="160">
                  <c:v>2.10513</c:v>
                </c:pt>
                <c:pt idx="161">
                  <c:v>0.373101</c:v>
                </c:pt>
                <c:pt idx="162">
                  <c:v>1.15976</c:v>
                </c:pt>
                <c:pt idx="163">
                  <c:v>2.5988</c:v>
                </c:pt>
                <c:pt idx="164">
                  <c:v>0.650073</c:v>
                </c:pt>
                <c:pt idx="165">
                  <c:v>0.447876</c:v>
                </c:pt>
                <c:pt idx="166">
                  <c:v>1.14527</c:v>
                </c:pt>
                <c:pt idx="167">
                  <c:v>1.4375</c:v>
                </c:pt>
                <c:pt idx="168">
                  <c:v>2.2791</c:v>
                </c:pt>
                <c:pt idx="169">
                  <c:v>1.36043</c:v>
                </c:pt>
                <c:pt idx="170">
                  <c:v>0.946884</c:v>
                </c:pt>
                <c:pt idx="171">
                  <c:v>0.0366134</c:v>
                </c:pt>
                <c:pt idx="172">
                  <c:v>0.408199</c:v>
                </c:pt>
                <c:pt idx="173">
                  <c:v>0.351736</c:v>
                </c:pt>
                <c:pt idx="174">
                  <c:v>0.754605</c:v>
                </c:pt>
                <c:pt idx="175">
                  <c:v>2.97115</c:v>
                </c:pt>
                <c:pt idx="176">
                  <c:v>0.669911</c:v>
                </c:pt>
                <c:pt idx="177">
                  <c:v>0.564616</c:v>
                </c:pt>
                <c:pt idx="178">
                  <c:v>1.09491</c:v>
                </c:pt>
                <c:pt idx="179">
                  <c:v>0.129701</c:v>
                </c:pt>
                <c:pt idx="180">
                  <c:v>0.269331</c:v>
                </c:pt>
                <c:pt idx="181">
                  <c:v>0.63405</c:v>
                </c:pt>
                <c:pt idx="182">
                  <c:v>1.12085</c:v>
                </c:pt>
                <c:pt idx="183">
                  <c:v>0.654651</c:v>
                </c:pt>
                <c:pt idx="184">
                  <c:v>1.76254</c:v>
                </c:pt>
                <c:pt idx="185">
                  <c:v>0.36776</c:v>
                </c:pt>
                <c:pt idx="186">
                  <c:v>1.62901</c:v>
                </c:pt>
                <c:pt idx="187">
                  <c:v>2.74988</c:v>
                </c:pt>
                <c:pt idx="188">
                  <c:v>1.4932</c:v>
                </c:pt>
                <c:pt idx="189">
                  <c:v>1.78696</c:v>
                </c:pt>
                <c:pt idx="190">
                  <c:v>1.91514</c:v>
                </c:pt>
                <c:pt idx="191">
                  <c:v>0.535622</c:v>
                </c:pt>
                <c:pt idx="192">
                  <c:v>1.20325</c:v>
                </c:pt>
                <c:pt idx="193">
                  <c:v>0.519598</c:v>
                </c:pt>
                <c:pt idx="194">
                  <c:v>0.855323</c:v>
                </c:pt>
                <c:pt idx="195">
                  <c:v>1.11169</c:v>
                </c:pt>
                <c:pt idx="196">
                  <c:v>0.856086</c:v>
                </c:pt>
                <c:pt idx="197">
                  <c:v>0.506627</c:v>
                </c:pt>
                <c:pt idx="198">
                  <c:v>0.73553</c:v>
                </c:pt>
                <c:pt idx="199">
                  <c:v>1.74652</c:v>
                </c:pt>
                <c:pt idx="200">
                  <c:v>1.43139</c:v>
                </c:pt>
                <c:pt idx="201">
                  <c:v>-1.10239E-5</c:v>
                </c:pt>
                <c:pt idx="202">
                  <c:v>0.230418</c:v>
                </c:pt>
                <c:pt idx="203">
                  <c:v>0.337239</c:v>
                </c:pt>
                <c:pt idx="204">
                  <c:v>0.338765</c:v>
                </c:pt>
                <c:pt idx="205">
                  <c:v>0.389887</c:v>
                </c:pt>
                <c:pt idx="206">
                  <c:v>0.15488</c:v>
                </c:pt>
                <c:pt idx="207">
                  <c:v>0.0205902</c:v>
                </c:pt>
                <c:pt idx="208">
                  <c:v>-1.10239E-5</c:v>
                </c:pt>
                <c:pt idx="209">
                  <c:v>1.69997</c:v>
                </c:pt>
                <c:pt idx="210">
                  <c:v>1.91133</c:v>
                </c:pt>
                <c:pt idx="211">
                  <c:v>2.030359999999999</c:v>
                </c:pt>
                <c:pt idx="212">
                  <c:v>1.12161</c:v>
                </c:pt>
                <c:pt idx="213">
                  <c:v>1.54051</c:v>
                </c:pt>
                <c:pt idx="214">
                  <c:v>0.819461</c:v>
                </c:pt>
                <c:pt idx="215">
                  <c:v>0.0762899</c:v>
                </c:pt>
                <c:pt idx="216">
                  <c:v>1.31771</c:v>
                </c:pt>
                <c:pt idx="217">
                  <c:v>0.737819</c:v>
                </c:pt>
                <c:pt idx="218">
                  <c:v>0.0694228</c:v>
                </c:pt>
                <c:pt idx="219">
                  <c:v>1.71371</c:v>
                </c:pt>
                <c:pt idx="220">
                  <c:v>0.848456</c:v>
                </c:pt>
                <c:pt idx="221">
                  <c:v>1.07202</c:v>
                </c:pt>
                <c:pt idx="222">
                  <c:v>2.024249999999999</c:v>
                </c:pt>
                <c:pt idx="223">
                  <c:v>2.29817</c:v>
                </c:pt>
                <c:pt idx="224">
                  <c:v>2.23179</c:v>
                </c:pt>
                <c:pt idx="225">
                  <c:v>0.498234</c:v>
                </c:pt>
                <c:pt idx="226">
                  <c:v>0.959855</c:v>
                </c:pt>
                <c:pt idx="227">
                  <c:v>0.998005</c:v>
                </c:pt>
                <c:pt idx="228">
                  <c:v>0.219736</c:v>
                </c:pt>
                <c:pt idx="229">
                  <c:v>0.801912</c:v>
                </c:pt>
                <c:pt idx="230">
                  <c:v>1.18876</c:v>
                </c:pt>
                <c:pt idx="231">
                  <c:v>0.456269</c:v>
                </c:pt>
                <c:pt idx="232">
                  <c:v>0.138857</c:v>
                </c:pt>
                <c:pt idx="233">
                  <c:v>0.0984172</c:v>
                </c:pt>
                <c:pt idx="234">
                  <c:v>2.54157</c:v>
                </c:pt>
                <c:pt idx="235">
                  <c:v>1.37417</c:v>
                </c:pt>
                <c:pt idx="236">
                  <c:v>0.56309</c:v>
                </c:pt>
                <c:pt idx="237">
                  <c:v>2.305039999999999</c:v>
                </c:pt>
                <c:pt idx="238">
                  <c:v>0.586743</c:v>
                </c:pt>
                <c:pt idx="239">
                  <c:v>0.10681</c:v>
                </c:pt>
                <c:pt idx="240">
                  <c:v>0.383783</c:v>
                </c:pt>
                <c:pt idx="241">
                  <c:v>0.118255</c:v>
                </c:pt>
                <c:pt idx="242">
                  <c:v>1.03692</c:v>
                </c:pt>
                <c:pt idx="243">
                  <c:v>0.993427</c:v>
                </c:pt>
                <c:pt idx="244">
                  <c:v>1.30168</c:v>
                </c:pt>
                <c:pt idx="245">
                  <c:v>0.993427</c:v>
                </c:pt>
                <c:pt idx="246">
                  <c:v>2.072319999999999</c:v>
                </c:pt>
                <c:pt idx="247">
                  <c:v>2.45154</c:v>
                </c:pt>
                <c:pt idx="248">
                  <c:v>0.808016</c:v>
                </c:pt>
                <c:pt idx="249">
                  <c:v>0.202949</c:v>
                </c:pt>
                <c:pt idx="250">
                  <c:v>0.001515</c:v>
                </c:pt>
                <c:pt idx="251">
                  <c:v>0.112914</c:v>
                </c:pt>
                <c:pt idx="252">
                  <c:v>0.379205</c:v>
                </c:pt>
                <c:pt idx="253">
                  <c:v>0.128175</c:v>
                </c:pt>
                <c:pt idx="254">
                  <c:v>1.69692</c:v>
                </c:pt>
                <c:pt idx="255">
                  <c:v>0.447876</c:v>
                </c:pt>
                <c:pt idx="256">
                  <c:v>0.082394</c:v>
                </c:pt>
                <c:pt idx="257">
                  <c:v>0.731715</c:v>
                </c:pt>
                <c:pt idx="258">
                  <c:v>1.3406</c:v>
                </c:pt>
                <c:pt idx="259">
                  <c:v>1.01479</c:v>
                </c:pt>
                <c:pt idx="260">
                  <c:v>0.289933</c:v>
                </c:pt>
                <c:pt idx="261">
                  <c:v>2.19364</c:v>
                </c:pt>
                <c:pt idx="262">
                  <c:v>1.30626</c:v>
                </c:pt>
                <c:pt idx="263">
                  <c:v>0.206765</c:v>
                </c:pt>
                <c:pt idx="264">
                  <c:v>1.48557</c:v>
                </c:pt>
                <c:pt idx="265">
                  <c:v>1.06973</c:v>
                </c:pt>
                <c:pt idx="266">
                  <c:v>0.608108</c:v>
                </c:pt>
                <c:pt idx="267">
                  <c:v>0.605055</c:v>
                </c:pt>
                <c:pt idx="268">
                  <c:v>0.45398</c:v>
                </c:pt>
                <c:pt idx="269">
                  <c:v>0.409725</c:v>
                </c:pt>
                <c:pt idx="270">
                  <c:v>1.53516</c:v>
                </c:pt>
                <c:pt idx="271">
                  <c:v>2.65755</c:v>
                </c:pt>
                <c:pt idx="272">
                  <c:v>0.286881</c:v>
                </c:pt>
                <c:pt idx="273">
                  <c:v>0.0358504</c:v>
                </c:pt>
                <c:pt idx="274">
                  <c:v>0.437956</c:v>
                </c:pt>
                <c:pt idx="275">
                  <c:v>0.422696</c:v>
                </c:pt>
                <c:pt idx="276">
                  <c:v>0.506627</c:v>
                </c:pt>
                <c:pt idx="277">
                  <c:v>0.0770529</c:v>
                </c:pt>
                <c:pt idx="278">
                  <c:v>0.0129601</c:v>
                </c:pt>
                <c:pt idx="279">
                  <c:v>0.49976</c:v>
                </c:pt>
                <c:pt idx="280">
                  <c:v>0.0289833</c:v>
                </c:pt>
                <c:pt idx="281">
                  <c:v>0.347158</c:v>
                </c:pt>
                <c:pt idx="282">
                  <c:v>1.08117</c:v>
                </c:pt>
                <c:pt idx="283">
                  <c:v>1.29863</c:v>
                </c:pt>
                <c:pt idx="284">
                  <c:v>1.95329</c:v>
                </c:pt>
                <c:pt idx="285">
                  <c:v>1.4932</c:v>
                </c:pt>
                <c:pt idx="286">
                  <c:v>0.404384</c:v>
                </c:pt>
                <c:pt idx="287">
                  <c:v>0.579113</c:v>
                </c:pt>
                <c:pt idx="288">
                  <c:v>0.00304101</c:v>
                </c:pt>
                <c:pt idx="289">
                  <c:v>1.10712</c:v>
                </c:pt>
                <c:pt idx="290">
                  <c:v>0.883554</c:v>
                </c:pt>
                <c:pt idx="291">
                  <c:v>0.195319</c:v>
                </c:pt>
                <c:pt idx="292">
                  <c:v>0.351736</c:v>
                </c:pt>
                <c:pt idx="293">
                  <c:v>0.215158</c:v>
                </c:pt>
                <c:pt idx="294">
                  <c:v>0.335713</c:v>
                </c:pt>
                <c:pt idx="295">
                  <c:v>1.39324</c:v>
                </c:pt>
                <c:pt idx="296">
                  <c:v>1.25819</c:v>
                </c:pt>
                <c:pt idx="297">
                  <c:v>1.04226</c:v>
                </c:pt>
                <c:pt idx="298">
                  <c:v>0.61116</c:v>
                </c:pt>
                <c:pt idx="299">
                  <c:v>0.315112</c:v>
                </c:pt>
                <c:pt idx="300">
                  <c:v>0.560038</c:v>
                </c:pt>
                <c:pt idx="301">
                  <c:v>1.61223</c:v>
                </c:pt>
                <c:pt idx="302">
                  <c:v>0.724848</c:v>
                </c:pt>
                <c:pt idx="303">
                  <c:v>2.90019</c:v>
                </c:pt>
                <c:pt idx="304">
                  <c:v>0.0129601</c:v>
                </c:pt>
                <c:pt idx="305">
                  <c:v>0.766814</c:v>
                </c:pt>
                <c:pt idx="306">
                  <c:v>1.42224</c:v>
                </c:pt>
                <c:pt idx="307">
                  <c:v>0.914837</c:v>
                </c:pt>
                <c:pt idx="308">
                  <c:v>1.01708</c:v>
                </c:pt>
                <c:pt idx="309">
                  <c:v>1.53669</c:v>
                </c:pt>
                <c:pt idx="310">
                  <c:v>0.7279</c:v>
                </c:pt>
                <c:pt idx="311">
                  <c:v>0.706536</c:v>
                </c:pt>
                <c:pt idx="312">
                  <c:v>1.83732</c:v>
                </c:pt>
                <c:pt idx="313">
                  <c:v>2.26613</c:v>
                </c:pt>
                <c:pt idx="314">
                  <c:v>2.14786</c:v>
                </c:pt>
                <c:pt idx="315">
                  <c:v>1.06668</c:v>
                </c:pt>
                <c:pt idx="316">
                  <c:v>0.456269</c:v>
                </c:pt>
                <c:pt idx="317">
                  <c:v>0.496708</c:v>
                </c:pt>
                <c:pt idx="318">
                  <c:v>0.579113</c:v>
                </c:pt>
                <c:pt idx="319">
                  <c:v>1.40164</c:v>
                </c:pt>
                <c:pt idx="320">
                  <c:v>1.61833</c:v>
                </c:pt>
                <c:pt idx="321">
                  <c:v>1.07736</c:v>
                </c:pt>
                <c:pt idx="322">
                  <c:v>0.0427175</c:v>
                </c:pt>
                <c:pt idx="323">
                  <c:v>0.0923131</c:v>
                </c:pt>
                <c:pt idx="324">
                  <c:v>0.151828</c:v>
                </c:pt>
                <c:pt idx="325">
                  <c:v>0.0129601</c:v>
                </c:pt>
                <c:pt idx="326">
                  <c:v>0.540963</c:v>
                </c:pt>
                <c:pt idx="327">
                  <c:v>0.245678</c:v>
                </c:pt>
                <c:pt idx="328">
                  <c:v>0.140383</c:v>
                </c:pt>
                <c:pt idx="329">
                  <c:v>0.695091</c:v>
                </c:pt>
                <c:pt idx="330">
                  <c:v>2.942149999999999</c:v>
                </c:pt>
                <c:pt idx="331">
                  <c:v>4.75964</c:v>
                </c:pt>
                <c:pt idx="332">
                  <c:v>0.688223</c:v>
                </c:pt>
                <c:pt idx="333">
                  <c:v>1.13687</c:v>
                </c:pt>
                <c:pt idx="334">
                  <c:v>0.238048</c:v>
                </c:pt>
                <c:pt idx="335">
                  <c:v>1.36272</c:v>
                </c:pt>
                <c:pt idx="336">
                  <c:v>0.487552</c:v>
                </c:pt>
                <c:pt idx="337">
                  <c:v>0.630235</c:v>
                </c:pt>
                <c:pt idx="338">
                  <c:v>0.761472</c:v>
                </c:pt>
                <c:pt idx="339">
                  <c:v>0.823276</c:v>
                </c:pt>
                <c:pt idx="340">
                  <c:v>1.54966</c:v>
                </c:pt>
                <c:pt idx="341">
                  <c:v>0.588269</c:v>
                </c:pt>
                <c:pt idx="342">
                  <c:v>1.38256</c:v>
                </c:pt>
                <c:pt idx="343">
                  <c:v>1.55195</c:v>
                </c:pt>
                <c:pt idx="344">
                  <c:v>1.40622</c:v>
                </c:pt>
                <c:pt idx="345">
                  <c:v>0.299852</c:v>
                </c:pt>
                <c:pt idx="346">
                  <c:v>0.178533</c:v>
                </c:pt>
                <c:pt idx="347">
                  <c:v>2.18601</c:v>
                </c:pt>
                <c:pt idx="348">
                  <c:v>0.83701</c:v>
                </c:pt>
                <c:pt idx="349">
                  <c:v>0.962144</c:v>
                </c:pt>
                <c:pt idx="350">
                  <c:v>0.0678968</c:v>
                </c:pt>
                <c:pt idx="351">
                  <c:v>0.187689</c:v>
                </c:pt>
                <c:pt idx="352">
                  <c:v>1.1323</c:v>
                </c:pt>
                <c:pt idx="353">
                  <c:v>0.275435</c:v>
                </c:pt>
                <c:pt idx="354">
                  <c:v>2.48206</c:v>
                </c:pt>
                <c:pt idx="355">
                  <c:v>1.63283</c:v>
                </c:pt>
                <c:pt idx="356">
                  <c:v>0.321979</c:v>
                </c:pt>
                <c:pt idx="357">
                  <c:v>1.38409</c:v>
                </c:pt>
                <c:pt idx="358">
                  <c:v>0.394465</c:v>
                </c:pt>
                <c:pt idx="359">
                  <c:v>0.757657</c:v>
                </c:pt>
                <c:pt idx="360">
                  <c:v>0.337239</c:v>
                </c:pt>
                <c:pt idx="361">
                  <c:v>0.12207</c:v>
                </c:pt>
                <c:pt idx="362">
                  <c:v>0.472292</c:v>
                </c:pt>
                <c:pt idx="363">
                  <c:v>1.31694</c:v>
                </c:pt>
                <c:pt idx="364">
                  <c:v>0.590558</c:v>
                </c:pt>
                <c:pt idx="365">
                  <c:v>0.724085</c:v>
                </c:pt>
                <c:pt idx="366">
                  <c:v>0.366234</c:v>
                </c:pt>
              </c:numCache>
            </c:numRef>
          </c:val>
        </c:ser>
        <c:ser>
          <c:idx val="9"/>
          <c:order val="9"/>
          <c:tx>
            <c:v>13020203</c:v>
          </c:tx>
          <c:cat>
            <c:numRef>
              <c:f>Sheet1!$G$2:$G$368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cat>
          <c:val>
            <c:numRef>
              <c:f>Sheet1!$F$3305:$F$3671</c:f>
              <c:numCache>
                <c:formatCode>0.000000</c:formatCode>
                <c:ptCount val="367"/>
                <c:pt idx="0">
                  <c:v>0.733132</c:v>
                </c:pt>
                <c:pt idx="1">
                  <c:v>0.466079</c:v>
                </c:pt>
                <c:pt idx="2">
                  <c:v>0.0935121</c:v>
                </c:pt>
                <c:pt idx="3">
                  <c:v>0.26508</c:v>
                </c:pt>
                <c:pt idx="4">
                  <c:v>1.43968</c:v>
                </c:pt>
                <c:pt idx="5">
                  <c:v>1.425729999999999</c:v>
                </c:pt>
                <c:pt idx="6">
                  <c:v>0.85783</c:v>
                </c:pt>
                <c:pt idx="7">
                  <c:v>1.80898</c:v>
                </c:pt>
                <c:pt idx="8">
                  <c:v>1.05621</c:v>
                </c:pt>
                <c:pt idx="9">
                  <c:v>0.22584</c:v>
                </c:pt>
                <c:pt idx="10">
                  <c:v>0.909932</c:v>
                </c:pt>
                <c:pt idx="11">
                  <c:v>0.747302</c:v>
                </c:pt>
                <c:pt idx="12">
                  <c:v>0.684953</c:v>
                </c:pt>
                <c:pt idx="13">
                  <c:v>0.607781</c:v>
                </c:pt>
                <c:pt idx="14">
                  <c:v>0.200987</c:v>
                </c:pt>
                <c:pt idx="15">
                  <c:v>0.399152</c:v>
                </c:pt>
                <c:pt idx="16">
                  <c:v>0.493765</c:v>
                </c:pt>
                <c:pt idx="17">
                  <c:v>0.24219</c:v>
                </c:pt>
                <c:pt idx="18">
                  <c:v>0.469131</c:v>
                </c:pt>
                <c:pt idx="19">
                  <c:v>2.26635</c:v>
                </c:pt>
                <c:pt idx="20">
                  <c:v>2.06709</c:v>
                </c:pt>
                <c:pt idx="21">
                  <c:v>0.0693138</c:v>
                </c:pt>
                <c:pt idx="22">
                  <c:v>0.277506</c:v>
                </c:pt>
                <c:pt idx="23">
                  <c:v>0.24437</c:v>
                </c:pt>
                <c:pt idx="24">
                  <c:v>0.228238</c:v>
                </c:pt>
                <c:pt idx="25">
                  <c:v>0.199679</c:v>
                </c:pt>
                <c:pt idx="26">
                  <c:v>0.673835</c:v>
                </c:pt>
                <c:pt idx="27">
                  <c:v>0.468477</c:v>
                </c:pt>
                <c:pt idx="28">
                  <c:v>0.582056</c:v>
                </c:pt>
                <c:pt idx="29">
                  <c:v>0.662935</c:v>
                </c:pt>
                <c:pt idx="30">
                  <c:v>1.28817</c:v>
                </c:pt>
                <c:pt idx="31">
                  <c:v>1.78805</c:v>
                </c:pt>
                <c:pt idx="32">
                  <c:v>1.27443</c:v>
                </c:pt>
                <c:pt idx="33">
                  <c:v>0.961599</c:v>
                </c:pt>
                <c:pt idx="34">
                  <c:v>0.337675</c:v>
                </c:pt>
                <c:pt idx="35">
                  <c:v>0.00740107</c:v>
                </c:pt>
                <c:pt idx="36">
                  <c:v>0.384764</c:v>
                </c:pt>
                <c:pt idx="37">
                  <c:v>0.490713</c:v>
                </c:pt>
                <c:pt idx="38">
                  <c:v>0.553062</c:v>
                </c:pt>
                <c:pt idx="39">
                  <c:v>0.121198</c:v>
                </c:pt>
                <c:pt idx="40">
                  <c:v>0.654433</c:v>
                </c:pt>
                <c:pt idx="41">
                  <c:v>0.171121</c:v>
                </c:pt>
                <c:pt idx="42">
                  <c:v>0.810741</c:v>
                </c:pt>
                <c:pt idx="43">
                  <c:v>1.96594</c:v>
                </c:pt>
                <c:pt idx="44">
                  <c:v>1.67926</c:v>
                </c:pt>
                <c:pt idx="45">
                  <c:v>0.137331</c:v>
                </c:pt>
                <c:pt idx="46">
                  <c:v>0.56854</c:v>
                </c:pt>
                <c:pt idx="47">
                  <c:v>1.03005</c:v>
                </c:pt>
                <c:pt idx="48">
                  <c:v>1.22713</c:v>
                </c:pt>
                <c:pt idx="49">
                  <c:v>0.752098</c:v>
                </c:pt>
                <c:pt idx="50">
                  <c:v>0.619989</c:v>
                </c:pt>
                <c:pt idx="51">
                  <c:v>0.253744</c:v>
                </c:pt>
                <c:pt idx="52">
                  <c:v>0.228892</c:v>
                </c:pt>
                <c:pt idx="53">
                  <c:v>0.662063</c:v>
                </c:pt>
                <c:pt idx="54">
                  <c:v>1.34659</c:v>
                </c:pt>
                <c:pt idx="55">
                  <c:v>0.975769</c:v>
                </c:pt>
                <c:pt idx="56">
                  <c:v>1.39651</c:v>
                </c:pt>
                <c:pt idx="57">
                  <c:v>1.18156</c:v>
                </c:pt>
                <c:pt idx="58">
                  <c:v>0.475889</c:v>
                </c:pt>
                <c:pt idx="59">
                  <c:v>0.38847</c:v>
                </c:pt>
                <c:pt idx="60">
                  <c:v>0.242626</c:v>
                </c:pt>
                <c:pt idx="61">
                  <c:v>0.00304101</c:v>
                </c:pt>
                <c:pt idx="62">
                  <c:v>0.576824</c:v>
                </c:pt>
                <c:pt idx="63">
                  <c:v>0.142127</c:v>
                </c:pt>
                <c:pt idx="64">
                  <c:v>0.180059</c:v>
                </c:pt>
                <c:pt idx="65">
                  <c:v>0.653561</c:v>
                </c:pt>
                <c:pt idx="66">
                  <c:v>1.13339</c:v>
                </c:pt>
                <c:pt idx="67">
                  <c:v>2.08257</c:v>
                </c:pt>
                <c:pt idx="68">
                  <c:v>1.06057</c:v>
                </c:pt>
                <c:pt idx="69">
                  <c:v>2.26068</c:v>
                </c:pt>
                <c:pt idx="70">
                  <c:v>0.543688</c:v>
                </c:pt>
                <c:pt idx="71">
                  <c:v>1.79829</c:v>
                </c:pt>
                <c:pt idx="72">
                  <c:v>0.752752</c:v>
                </c:pt>
                <c:pt idx="73">
                  <c:v>0.527337</c:v>
                </c:pt>
                <c:pt idx="74">
                  <c:v>0.996697</c:v>
                </c:pt>
                <c:pt idx="75">
                  <c:v>1.26942</c:v>
                </c:pt>
                <c:pt idx="76">
                  <c:v>0.529082</c:v>
                </c:pt>
                <c:pt idx="77">
                  <c:v>0.483955</c:v>
                </c:pt>
                <c:pt idx="78">
                  <c:v>1.29144</c:v>
                </c:pt>
                <c:pt idx="79">
                  <c:v>1.07932</c:v>
                </c:pt>
                <c:pt idx="80">
                  <c:v>1.75796</c:v>
                </c:pt>
                <c:pt idx="81">
                  <c:v>2.30995</c:v>
                </c:pt>
                <c:pt idx="82">
                  <c:v>0.428582</c:v>
                </c:pt>
                <c:pt idx="83">
                  <c:v>0.0941661</c:v>
                </c:pt>
                <c:pt idx="84">
                  <c:v>0.108336</c:v>
                </c:pt>
                <c:pt idx="85">
                  <c:v>1.00215</c:v>
                </c:pt>
                <c:pt idx="86">
                  <c:v>0.235432</c:v>
                </c:pt>
                <c:pt idx="87">
                  <c:v>0.283174</c:v>
                </c:pt>
                <c:pt idx="88">
                  <c:v>1.15584</c:v>
                </c:pt>
                <c:pt idx="89">
                  <c:v>2.25305</c:v>
                </c:pt>
                <c:pt idx="90">
                  <c:v>2.11483</c:v>
                </c:pt>
                <c:pt idx="91">
                  <c:v>1.39869</c:v>
                </c:pt>
                <c:pt idx="92">
                  <c:v>1.05207</c:v>
                </c:pt>
                <c:pt idx="93">
                  <c:v>2.35442</c:v>
                </c:pt>
                <c:pt idx="94">
                  <c:v>1.6361</c:v>
                </c:pt>
                <c:pt idx="95">
                  <c:v>0.965741</c:v>
                </c:pt>
                <c:pt idx="96">
                  <c:v>1.00062</c:v>
                </c:pt>
                <c:pt idx="97">
                  <c:v>0.957457</c:v>
                </c:pt>
                <c:pt idx="98">
                  <c:v>0.202077</c:v>
                </c:pt>
                <c:pt idx="99">
                  <c:v>0.528428</c:v>
                </c:pt>
                <c:pt idx="100">
                  <c:v>0.987323</c:v>
                </c:pt>
                <c:pt idx="101">
                  <c:v>0.719834</c:v>
                </c:pt>
                <c:pt idx="102">
                  <c:v>0.612359</c:v>
                </c:pt>
                <c:pt idx="103">
                  <c:v>2.69494</c:v>
                </c:pt>
                <c:pt idx="104">
                  <c:v>0.322851</c:v>
                </c:pt>
                <c:pt idx="105">
                  <c:v>0.418554</c:v>
                </c:pt>
                <c:pt idx="106">
                  <c:v>0.496599</c:v>
                </c:pt>
                <c:pt idx="107">
                  <c:v>1.23083</c:v>
                </c:pt>
                <c:pt idx="108">
                  <c:v>0.216684</c:v>
                </c:pt>
                <c:pt idx="109">
                  <c:v>0.364489</c:v>
                </c:pt>
                <c:pt idx="110">
                  <c:v>0.27053</c:v>
                </c:pt>
                <c:pt idx="111">
                  <c:v>1.00978</c:v>
                </c:pt>
                <c:pt idx="112">
                  <c:v>0.405256</c:v>
                </c:pt>
                <c:pt idx="113">
                  <c:v>1.29536</c:v>
                </c:pt>
                <c:pt idx="114">
                  <c:v>2.312129999999999</c:v>
                </c:pt>
                <c:pt idx="115">
                  <c:v>3.0263</c:v>
                </c:pt>
                <c:pt idx="116">
                  <c:v>2.26853</c:v>
                </c:pt>
                <c:pt idx="117">
                  <c:v>0.181585</c:v>
                </c:pt>
                <c:pt idx="118">
                  <c:v>0.166325</c:v>
                </c:pt>
                <c:pt idx="119">
                  <c:v>0.295165</c:v>
                </c:pt>
                <c:pt idx="120">
                  <c:v>0.319799</c:v>
                </c:pt>
                <c:pt idx="121">
                  <c:v>0.349665</c:v>
                </c:pt>
                <c:pt idx="122">
                  <c:v>0.407</c:v>
                </c:pt>
                <c:pt idx="123">
                  <c:v>0.0416275</c:v>
                </c:pt>
                <c:pt idx="124">
                  <c:v>0.11553</c:v>
                </c:pt>
                <c:pt idx="125">
                  <c:v>0.0298553</c:v>
                </c:pt>
                <c:pt idx="126">
                  <c:v>2.34722</c:v>
                </c:pt>
                <c:pt idx="127">
                  <c:v>0.894018</c:v>
                </c:pt>
                <c:pt idx="128">
                  <c:v>0.417028</c:v>
                </c:pt>
                <c:pt idx="129">
                  <c:v>0.985143</c:v>
                </c:pt>
                <c:pt idx="130">
                  <c:v>0.00325902</c:v>
                </c:pt>
                <c:pt idx="131">
                  <c:v>0.183111</c:v>
                </c:pt>
                <c:pt idx="132">
                  <c:v>0.434032</c:v>
                </c:pt>
                <c:pt idx="133">
                  <c:v>0.444496</c:v>
                </c:pt>
                <c:pt idx="134">
                  <c:v>0.600804</c:v>
                </c:pt>
                <c:pt idx="135">
                  <c:v>1.24936</c:v>
                </c:pt>
                <c:pt idx="136">
                  <c:v>0.478723</c:v>
                </c:pt>
                <c:pt idx="137">
                  <c:v>0.232598</c:v>
                </c:pt>
                <c:pt idx="138">
                  <c:v>2.09194</c:v>
                </c:pt>
                <c:pt idx="139">
                  <c:v>1.93694</c:v>
                </c:pt>
                <c:pt idx="140">
                  <c:v>1.76821</c:v>
                </c:pt>
                <c:pt idx="141">
                  <c:v>0.152591</c:v>
                </c:pt>
                <c:pt idx="142">
                  <c:v>0.892056</c:v>
                </c:pt>
                <c:pt idx="143">
                  <c:v>0.875052</c:v>
                </c:pt>
                <c:pt idx="144">
                  <c:v>0.343997</c:v>
                </c:pt>
                <c:pt idx="145">
                  <c:v>0.184419</c:v>
                </c:pt>
                <c:pt idx="146">
                  <c:v>0.133407</c:v>
                </c:pt>
                <c:pt idx="147">
                  <c:v>0.000860987</c:v>
                </c:pt>
                <c:pt idx="148">
                  <c:v>1.01675</c:v>
                </c:pt>
                <c:pt idx="149">
                  <c:v>0.698906</c:v>
                </c:pt>
                <c:pt idx="150">
                  <c:v>2.879589999999999</c:v>
                </c:pt>
                <c:pt idx="151">
                  <c:v>2.1556</c:v>
                </c:pt>
                <c:pt idx="152">
                  <c:v>1.93803</c:v>
                </c:pt>
                <c:pt idx="153">
                  <c:v>0.435994</c:v>
                </c:pt>
                <c:pt idx="154">
                  <c:v>1.57222</c:v>
                </c:pt>
                <c:pt idx="155">
                  <c:v>2.055969999999999</c:v>
                </c:pt>
                <c:pt idx="156">
                  <c:v>0.676233</c:v>
                </c:pt>
                <c:pt idx="157">
                  <c:v>0.316093</c:v>
                </c:pt>
                <c:pt idx="158">
                  <c:v>0.450383</c:v>
                </c:pt>
                <c:pt idx="159">
                  <c:v>0.352717</c:v>
                </c:pt>
                <c:pt idx="160">
                  <c:v>2.20291</c:v>
                </c:pt>
                <c:pt idx="161">
                  <c:v>0.42771</c:v>
                </c:pt>
                <c:pt idx="162">
                  <c:v>1.84473</c:v>
                </c:pt>
                <c:pt idx="163">
                  <c:v>1.96659</c:v>
                </c:pt>
                <c:pt idx="164">
                  <c:v>0.908406</c:v>
                </c:pt>
                <c:pt idx="165">
                  <c:v>0.633723</c:v>
                </c:pt>
                <c:pt idx="166">
                  <c:v>0.58707</c:v>
                </c:pt>
                <c:pt idx="167">
                  <c:v>0.991029</c:v>
                </c:pt>
                <c:pt idx="168">
                  <c:v>0.767358</c:v>
                </c:pt>
                <c:pt idx="169">
                  <c:v>0.959855</c:v>
                </c:pt>
                <c:pt idx="170">
                  <c:v>0.515783</c:v>
                </c:pt>
                <c:pt idx="171">
                  <c:v>0.0638638</c:v>
                </c:pt>
                <c:pt idx="172">
                  <c:v>0.36558</c:v>
                </c:pt>
                <c:pt idx="173">
                  <c:v>0.498343</c:v>
                </c:pt>
                <c:pt idx="174">
                  <c:v>0.892274</c:v>
                </c:pt>
                <c:pt idx="175">
                  <c:v>3.612509999999999</c:v>
                </c:pt>
                <c:pt idx="176">
                  <c:v>0.453871</c:v>
                </c:pt>
                <c:pt idx="177">
                  <c:v>0.568976</c:v>
                </c:pt>
                <c:pt idx="178">
                  <c:v>0.478287</c:v>
                </c:pt>
                <c:pt idx="179">
                  <c:v>0.078252</c:v>
                </c:pt>
                <c:pt idx="180">
                  <c:v>0.0538356</c:v>
                </c:pt>
                <c:pt idx="181">
                  <c:v>0.11226</c:v>
                </c:pt>
                <c:pt idx="182">
                  <c:v>0.800713</c:v>
                </c:pt>
                <c:pt idx="183">
                  <c:v>0.165235</c:v>
                </c:pt>
                <c:pt idx="184">
                  <c:v>1.75796</c:v>
                </c:pt>
                <c:pt idx="185">
                  <c:v>0.282738</c:v>
                </c:pt>
                <c:pt idx="186">
                  <c:v>1.21601</c:v>
                </c:pt>
                <c:pt idx="187">
                  <c:v>1.99624</c:v>
                </c:pt>
                <c:pt idx="188">
                  <c:v>1.44753</c:v>
                </c:pt>
                <c:pt idx="189">
                  <c:v>1.75992</c:v>
                </c:pt>
                <c:pt idx="190">
                  <c:v>1.02155</c:v>
                </c:pt>
                <c:pt idx="191">
                  <c:v>0.835811</c:v>
                </c:pt>
                <c:pt idx="192">
                  <c:v>0.545868</c:v>
                </c:pt>
                <c:pt idx="193">
                  <c:v>0.304321</c:v>
                </c:pt>
                <c:pt idx="194">
                  <c:v>0.28361</c:v>
                </c:pt>
                <c:pt idx="195">
                  <c:v>0.338111</c:v>
                </c:pt>
                <c:pt idx="196">
                  <c:v>0.218864</c:v>
                </c:pt>
                <c:pt idx="197">
                  <c:v>0.308899</c:v>
                </c:pt>
                <c:pt idx="198">
                  <c:v>0.660973</c:v>
                </c:pt>
                <c:pt idx="199">
                  <c:v>1.34332</c:v>
                </c:pt>
                <c:pt idx="200">
                  <c:v>1.34027</c:v>
                </c:pt>
                <c:pt idx="201">
                  <c:v>0.00391302</c:v>
                </c:pt>
                <c:pt idx="202">
                  <c:v>0.0869721</c:v>
                </c:pt>
                <c:pt idx="203">
                  <c:v>0.204476</c:v>
                </c:pt>
                <c:pt idx="204">
                  <c:v>0.285137</c:v>
                </c:pt>
                <c:pt idx="205">
                  <c:v>0.272492</c:v>
                </c:pt>
                <c:pt idx="206">
                  <c:v>0.0359594</c:v>
                </c:pt>
                <c:pt idx="207">
                  <c:v>0.001951</c:v>
                </c:pt>
                <c:pt idx="208">
                  <c:v>0.000424981</c:v>
                </c:pt>
                <c:pt idx="209">
                  <c:v>2.808949999999999</c:v>
                </c:pt>
                <c:pt idx="210">
                  <c:v>1.71109</c:v>
                </c:pt>
                <c:pt idx="211">
                  <c:v>1.51162</c:v>
                </c:pt>
                <c:pt idx="212">
                  <c:v>1.38474</c:v>
                </c:pt>
                <c:pt idx="213">
                  <c:v>1.57179</c:v>
                </c:pt>
                <c:pt idx="214">
                  <c:v>0.454089</c:v>
                </c:pt>
                <c:pt idx="215">
                  <c:v>-1.10239E-5</c:v>
                </c:pt>
                <c:pt idx="216">
                  <c:v>0.570502</c:v>
                </c:pt>
                <c:pt idx="217">
                  <c:v>0.454525</c:v>
                </c:pt>
                <c:pt idx="218">
                  <c:v>0.131881</c:v>
                </c:pt>
                <c:pt idx="219">
                  <c:v>1.35924</c:v>
                </c:pt>
                <c:pt idx="220">
                  <c:v>0.74098</c:v>
                </c:pt>
                <c:pt idx="221">
                  <c:v>1.2982</c:v>
                </c:pt>
                <c:pt idx="222">
                  <c:v>2.18939</c:v>
                </c:pt>
                <c:pt idx="223">
                  <c:v>1.64438</c:v>
                </c:pt>
                <c:pt idx="224">
                  <c:v>2.57547</c:v>
                </c:pt>
                <c:pt idx="225">
                  <c:v>0.318273</c:v>
                </c:pt>
                <c:pt idx="226">
                  <c:v>0.546958</c:v>
                </c:pt>
                <c:pt idx="227">
                  <c:v>1.21187</c:v>
                </c:pt>
                <c:pt idx="228">
                  <c:v>0.0780339</c:v>
                </c:pt>
                <c:pt idx="229">
                  <c:v>0.654215</c:v>
                </c:pt>
                <c:pt idx="230">
                  <c:v>1.53364</c:v>
                </c:pt>
                <c:pt idx="231">
                  <c:v>0.320017</c:v>
                </c:pt>
                <c:pt idx="232">
                  <c:v>0.00958109</c:v>
                </c:pt>
                <c:pt idx="233">
                  <c:v>0.117056</c:v>
                </c:pt>
                <c:pt idx="234">
                  <c:v>3.39582</c:v>
                </c:pt>
                <c:pt idx="235">
                  <c:v>1.23563</c:v>
                </c:pt>
                <c:pt idx="236">
                  <c:v>0.437738</c:v>
                </c:pt>
                <c:pt idx="237">
                  <c:v>1.70019</c:v>
                </c:pt>
                <c:pt idx="238">
                  <c:v>0.348575</c:v>
                </c:pt>
                <c:pt idx="239">
                  <c:v>0.171993</c:v>
                </c:pt>
                <c:pt idx="240">
                  <c:v>0.153463</c:v>
                </c:pt>
                <c:pt idx="241">
                  <c:v>0.001951</c:v>
                </c:pt>
                <c:pt idx="242">
                  <c:v>1.08106</c:v>
                </c:pt>
                <c:pt idx="243">
                  <c:v>0.470875</c:v>
                </c:pt>
                <c:pt idx="244">
                  <c:v>0.630671</c:v>
                </c:pt>
                <c:pt idx="245">
                  <c:v>0.679067</c:v>
                </c:pt>
                <c:pt idx="246">
                  <c:v>1.83841</c:v>
                </c:pt>
                <c:pt idx="247">
                  <c:v>2.65177</c:v>
                </c:pt>
                <c:pt idx="248">
                  <c:v>0.929552</c:v>
                </c:pt>
                <c:pt idx="249">
                  <c:v>0.274018</c:v>
                </c:pt>
                <c:pt idx="250">
                  <c:v>-1.10239E-5</c:v>
                </c:pt>
                <c:pt idx="251">
                  <c:v>0.242626</c:v>
                </c:pt>
                <c:pt idx="252">
                  <c:v>0.083702</c:v>
                </c:pt>
                <c:pt idx="253">
                  <c:v>0.139947</c:v>
                </c:pt>
                <c:pt idx="254">
                  <c:v>1.16434</c:v>
                </c:pt>
                <c:pt idx="255">
                  <c:v>0.182021</c:v>
                </c:pt>
                <c:pt idx="256">
                  <c:v>0.0394475</c:v>
                </c:pt>
                <c:pt idx="257">
                  <c:v>1.22386</c:v>
                </c:pt>
                <c:pt idx="258">
                  <c:v>1.5622</c:v>
                </c:pt>
                <c:pt idx="259">
                  <c:v>1.08303</c:v>
                </c:pt>
                <c:pt idx="260">
                  <c:v>0.23783</c:v>
                </c:pt>
                <c:pt idx="261">
                  <c:v>2.24934</c:v>
                </c:pt>
                <c:pt idx="262">
                  <c:v>0.959201</c:v>
                </c:pt>
                <c:pt idx="263">
                  <c:v>0.412886</c:v>
                </c:pt>
                <c:pt idx="264">
                  <c:v>0.86873</c:v>
                </c:pt>
                <c:pt idx="265">
                  <c:v>0.37321</c:v>
                </c:pt>
                <c:pt idx="266">
                  <c:v>0.621079</c:v>
                </c:pt>
                <c:pt idx="267">
                  <c:v>0.253744</c:v>
                </c:pt>
                <c:pt idx="268">
                  <c:v>0.384982</c:v>
                </c:pt>
                <c:pt idx="269">
                  <c:v>0.395228</c:v>
                </c:pt>
                <c:pt idx="270">
                  <c:v>1.42158</c:v>
                </c:pt>
                <c:pt idx="271">
                  <c:v>1.45232</c:v>
                </c:pt>
                <c:pt idx="272">
                  <c:v>0.392394</c:v>
                </c:pt>
                <c:pt idx="273">
                  <c:v>0.203822</c:v>
                </c:pt>
                <c:pt idx="274">
                  <c:v>0.5947</c:v>
                </c:pt>
                <c:pt idx="275">
                  <c:v>0.264862</c:v>
                </c:pt>
                <c:pt idx="276">
                  <c:v>0.330481</c:v>
                </c:pt>
                <c:pt idx="277">
                  <c:v>0.0503476</c:v>
                </c:pt>
                <c:pt idx="278">
                  <c:v>0.000424981</c:v>
                </c:pt>
                <c:pt idx="279">
                  <c:v>0.302141</c:v>
                </c:pt>
                <c:pt idx="280">
                  <c:v>0.183765</c:v>
                </c:pt>
                <c:pt idx="281">
                  <c:v>0.173519</c:v>
                </c:pt>
                <c:pt idx="282">
                  <c:v>1.14341</c:v>
                </c:pt>
                <c:pt idx="283">
                  <c:v>1.33111</c:v>
                </c:pt>
                <c:pt idx="284">
                  <c:v>2.25566</c:v>
                </c:pt>
                <c:pt idx="285">
                  <c:v>0.519271</c:v>
                </c:pt>
                <c:pt idx="286">
                  <c:v>0.20949</c:v>
                </c:pt>
                <c:pt idx="287">
                  <c:v>0.714166</c:v>
                </c:pt>
                <c:pt idx="288">
                  <c:v>0.0701858</c:v>
                </c:pt>
                <c:pt idx="289">
                  <c:v>0.846929</c:v>
                </c:pt>
                <c:pt idx="290">
                  <c:v>0.723976</c:v>
                </c:pt>
                <c:pt idx="291">
                  <c:v>0.0259313</c:v>
                </c:pt>
                <c:pt idx="292">
                  <c:v>0.239138</c:v>
                </c:pt>
                <c:pt idx="293">
                  <c:v>0.354461</c:v>
                </c:pt>
                <c:pt idx="294">
                  <c:v>0.39719</c:v>
                </c:pt>
                <c:pt idx="295">
                  <c:v>0.85892</c:v>
                </c:pt>
                <c:pt idx="296">
                  <c:v>0.558512</c:v>
                </c:pt>
                <c:pt idx="297">
                  <c:v>1.2692</c:v>
                </c:pt>
                <c:pt idx="298">
                  <c:v>0.677323</c:v>
                </c:pt>
                <c:pt idx="299">
                  <c:v>0.0961282</c:v>
                </c:pt>
                <c:pt idx="300">
                  <c:v>0.247422</c:v>
                </c:pt>
                <c:pt idx="301">
                  <c:v>0.702612</c:v>
                </c:pt>
                <c:pt idx="302">
                  <c:v>0.709806</c:v>
                </c:pt>
                <c:pt idx="303">
                  <c:v>2.60447</c:v>
                </c:pt>
                <c:pt idx="304">
                  <c:v>0.0287653</c:v>
                </c:pt>
                <c:pt idx="305">
                  <c:v>0.937183</c:v>
                </c:pt>
                <c:pt idx="306">
                  <c:v>2.03701</c:v>
                </c:pt>
                <c:pt idx="307">
                  <c:v>1.07082</c:v>
                </c:pt>
                <c:pt idx="308">
                  <c:v>0.936747</c:v>
                </c:pt>
                <c:pt idx="309">
                  <c:v>1.34855</c:v>
                </c:pt>
                <c:pt idx="310">
                  <c:v>0.868948</c:v>
                </c:pt>
                <c:pt idx="311">
                  <c:v>0.477415</c:v>
                </c:pt>
                <c:pt idx="312">
                  <c:v>1.18527</c:v>
                </c:pt>
                <c:pt idx="313">
                  <c:v>1.55086</c:v>
                </c:pt>
                <c:pt idx="314">
                  <c:v>1.52623</c:v>
                </c:pt>
                <c:pt idx="315">
                  <c:v>0.7497</c:v>
                </c:pt>
                <c:pt idx="316">
                  <c:v>0.451037</c:v>
                </c:pt>
                <c:pt idx="317">
                  <c:v>0.474363</c:v>
                </c:pt>
                <c:pt idx="318">
                  <c:v>0.582492</c:v>
                </c:pt>
                <c:pt idx="319">
                  <c:v>1.04902</c:v>
                </c:pt>
                <c:pt idx="320">
                  <c:v>1.66466</c:v>
                </c:pt>
                <c:pt idx="321">
                  <c:v>1.36752</c:v>
                </c:pt>
                <c:pt idx="322">
                  <c:v>0.0401015</c:v>
                </c:pt>
                <c:pt idx="323">
                  <c:v>0.0608117</c:v>
                </c:pt>
                <c:pt idx="324">
                  <c:v>0.0263673</c:v>
                </c:pt>
                <c:pt idx="325">
                  <c:v>0.00587505</c:v>
                </c:pt>
                <c:pt idx="326">
                  <c:v>0.0714939</c:v>
                </c:pt>
                <c:pt idx="327">
                  <c:v>0.105938</c:v>
                </c:pt>
                <c:pt idx="328">
                  <c:v>0.0987442</c:v>
                </c:pt>
                <c:pt idx="329">
                  <c:v>0.756676</c:v>
                </c:pt>
                <c:pt idx="330">
                  <c:v>3.26109</c:v>
                </c:pt>
                <c:pt idx="331">
                  <c:v>3.830509999999999</c:v>
                </c:pt>
                <c:pt idx="332">
                  <c:v>0.761472</c:v>
                </c:pt>
                <c:pt idx="333">
                  <c:v>1.55457</c:v>
                </c:pt>
                <c:pt idx="334">
                  <c:v>0.107682</c:v>
                </c:pt>
                <c:pt idx="335">
                  <c:v>2.03047</c:v>
                </c:pt>
                <c:pt idx="336">
                  <c:v>0.510115</c:v>
                </c:pt>
                <c:pt idx="337">
                  <c:v>0.567668</c:v>
                </c:pt>
                <c:pt idx="338">
                  <c:v>0.89707</c:v>
                </c:pt>
                <c:pt idx="339">
                  <c:v>0.946339</c:v>
                </c:pt>
                <c:pt idx="340">
                  <c:v>1.78979</c:v>
                </c:pt>
                <c:pt idx="341">
                  <c:v>0.737274</c:v>
                </c:pt>
                <c:pt idx="342">
                  <c:v>1.3431</c:v>
                </c:pt>
                <c:pt idx="343">
                  <c:v>1.69474</c:v>
                </c:pt>
                <c:pt idx="344">
                  <c:v>1.35379</c:v>
                </c:pt>
                <c:pt idx="345">
                  <c:v>0.203167</c:v>
                </c:pt>
                <c:pt idx="346">
                  <c:v>0.236958</c:v>
                </c:pt>
                <c:pt idx="347">
                  <c:v>1.14647</c:v>
                </c:pt>
                <c:pt idx="348">
                  <c:v>0.418336</c:v>
                </c:pt>
                <c:pt idx="349">
                  <c:v>0.39174</c:v>
                </c:pt>
                <c:pt idx="350">
                  <c:v>0.0874081</c:v>
                </c:pt>
                <c:pt idx="351">
                  <c:v>0.0719299</c:v>
                </c:pt>
                <c:pt idx="352">
                  <c:v>0.861972</c:v>
                </c:pt>
                <c:pt idx="353">
                  <c:v>0.368196</c:v>
                </c:pt>
                <c:pt idx="354">
                  <c:v>3.400609999999999</c:v>
                </c:pt>
                <c:pt idx="355">
                  <c:v>2.47803</c:v>
                </c:pt>
                <c:pt idx="356">
                  <c:v>0.529518</c:v>
                </c:pt>
                <c:pt idx="357">
                  <c:v>1.3091</c:v>
                </c:pt>
                <c:pt idx="358">
                  <c:v>0.432724</c:v>
                </c:pt>
                <c:pt idx="359">
                  <c:v>0.320453</c:v>
                </c:pt>
                <c:pt idx="360">
                  <c:v>0.0732379</c:v>
                </c:pt>
                <c:pt idx="361">
                  <c:v>0.0629918</c:v>
                </c:pt>
                <c:pt idx="362">
                  <c:v>0.348575</c:v>
                </c:pt>
                <c:pt idx="363">
                  <c:v>0.435122</c:v>
                </c:pt>
                <c:pt idx="364">
                  <c:v>0.410706</c:v>
                </c:pt>
                <c:pt idx="365">
                  <c:v>0.158259</c:v>
                </c:pt>
                <c:pt idx="366">
                  <c:v>-1.10239E-5</c:v>
                </c:pt>
              </c:numCache>
            </c:numRef>
          </c:val>
        </c:ser>
        <c:ser>
          <c:idx val="10"/>
          <c:order val="10"/>
          <c:tx>
            <c:v>13020204</c:v>
          </c:tx>
          <c:val>
            <c:numRef>
              <c:f>Sheet1!$F$3672:$F$4038</c:f>
              <c:numCache>
                <c:formatCode>0.000000</c:formatCode>
                <c:ptCount val="367"/>
                <c:pt idx="0">
                  <c:v>1.23027</c:v>
                </c:pt>
                <c:pt idx="1">
                  <c:v>0.350058</c:v>
                </c:pt>
                <c:pt idx="2">
                  <c:v>0.326862</c:v>
                </c:pt>
                <c:pt idx="3">
                  <c:v>0.281387</c:v>
                </c:pt>
                <c:pt idx="4">
                  <c:v>1.57331</c:v>
                </c:pt>
                <c:pt idx="5">
                  <c:v>1.05294</c:v>
                </c:pt>
                <c:pt idx="6">
                  <c:v>0.810305</c:v>
                </c:pt>
                <c:pt idx="7">
                  <c:v>1.53913</c:v>
                </c:pt>
                <c:pt idx="8">
                  <c:v>0.551797</c:v>
                </c:pt>
                <c:pt idx="9">
                  <c:v>0.355857</c:v>
                </c:pt>
                <c:pt idx="10">
                  <c:v>1.15396</c:v>
                </c:pt>
                <c:pt idx="11">
                  <c:v>0.741634</c:v>
                </c:pt>
                <c:pt idx="12">
                  <c:v>1.06973</c:v>
                </c:pt>
                <c:pt idx="13">
                  <c:v>0.933607</c:v>
                </c:pt>
                <c:pt idx="14">
                  <c:v>0.416897</c:v>
                </c:pt>
                <c:pt idx="15">
                  <c:v>0.538368</c:v>
                </c:pt>
                <c:pt idx="16">
                  <c:v>0.611617</c:v>
                </c:pt>
                <c:pt idx="17">
                  <c:v>0.0729327</c:v>
                </c:pt>
                <c:pt idx="18">
                  <c:v>0.623215</c:v>
                </c:pt>
                <c:pt idx="19">
                  <c:v>1.74392</c:v>
                </c:pt>
                <c:pt idx="20">
                  <c:v>1.58461</c:v>
                </c:pt>
                <c:pt idx="21">
                  <c:v>0.254834</c:v>
                </c:pt>
                <c:pt idx="22">
                  <c:v>0.230723</c:v>
                </c:pt>
                <c:pt idx="23">
                  <c:v>0.232249</c:v>
                </c:pt>
                <c:pt idx="24">
                  <c:v>0.111388</c:v>
                </c:pt>
                <c:pt idx="25">
                  <c:v>0.205086</c:v>
                </c:pt>
                <c:pt idx="26">
                  <c:v>1.15976</c:v>
                </c:pt>
                <c:pt idx="27">
                  <c:v>0.63054</c:v>
                </c:pt>
                <c:pt idx="28">
                  <c:v>0.607955</c:v>
                </c:pt>
                <c:pt idx="29">
                  <c:v>0.678762</c:v>
                </c:pt>
                <c:pt idx="30">
                  <c:v>1.61116</c:v>
                </c:pt>
                <c:pt idx="31">
                  <c:v>1.66121</c:v>
                </c:pt>
                <c:pt idx="32">
                  <c:v>1.12772</c:v>
                </c:pt>
                <c:pt idx="33">
                  <c:v>0.932692</c:v>
                </c:pt>
                <c:pt idx="34">
                  <c:v>0.314044</c:v>
                </c:pt>
                <c:pt idx="35">
                  <c:v>0.0607245</c:v>
                </c:pt>
                <c:pt idx="36">
                  <c:v>0.559733</c:v>
                </c:pt>
                <c:pt idx="37">
                  <c:v>0.882333</c:v>
                </c:pt>
                <c:pt idx="38">
                  <c:v>0.845709</c:v>
                </c:pt>
                <c:pt idx="39">
                  <c:v>0.155033</c:v>
                </c:pt>
                <c:pt idx="40">
                  <c:v>0.636949</c:v>
                </c:pt>
                <c:pt idx="41">
                  <c:v>0.102232</c:v>
                </c:pt>
                <c:pt idx="42">
                  <c:v>1.15335</c:v>
                </c:pt>
                <c:pt idx="43">
                  <c:v>2.159</c:v>
                </c:pt>
                <c:pt idx="44">
                  <c:v>1.33892</c:v>
                </c:pt>
                <c:pt idx="45">
                  <c:v>0.172124</c:v>
                </c:pt>
                <c:pt idx="46">
                  <c:v>0.719354</c:v>
                </c:pt>
                <c:pt idx="47">
                  <c:v>1.01876</c:v>
                </c:pt>
                <c:pt idx="48">
                  <c:v>1.32274</c:v>
                </c:pt>
                <c:pt idx="49">
                  <c:v>0.75018</c:v>
                </c:pt>
                <c:pt idx="50">
                  <c:v>0.883249</c:v>
                </c:pt>
                <c:pt idx="51">
                  <c:v>0.25636</c:v>
                </c:pt>
                <c:pt idx="52">
                  <c:v>0.345785</c:v>
                </c:pt>
                <c:pt idx="53">
                  <c:v>0.689444</c:v>
                </c:pt>
                <c:pt idx="54">
                  <c:v>1.11185</c:v>
                </c:pt>
                <c:pt idx="55">
                  <c:v>1.09262</c:v>
                </c:pt>
                <c:pt idx="56">
                  <c:v>1.4613</c:v>
                </c:pt>
                <c:pt idx="57">
                  <c:v>0.917432</c:v>
                </c:pt>
                <c:pt idx="58">
                  <c:v>0.460236</c:v>
                </c:pt>
                <c:pt idx="59">
                  <c:v>0.893321</c:v>
                </c:pt>
                <c:pt idx="60">
                  <c:v>0.276809</c:v>
                </c:pt>
                <c:pt idx="61">
                  <c:v>0.0460747</c:v>
                </c:pt>
                <c:pt idx="62">
                  <c:v>0.803896</c:v>
                </c:pt>
                <c:pt idx="63">
                  <c:v>0.291459</c:v>
                </c:pt>
                <c:pt idx="64">
                  <c:v>0.105895</c:v>
                </c:pt>
                <c:pt idx="65">
                  <c:v>0.653125</c:v>
                </c:pt>
                <c:pt idx="66">
                  <c:v>1.04684</c:v>
                </c:pt>
                <c:pt idx="67">
                  <c:v>2.06225</c:v>
                </c:pt>
                <c:pt idx="68">
                  <c:v>1.1561</c:v>
                </c:pt>
                <c:pt idx="69">
                  <c:v>2.086669999999999</c:v>
                </c:pt>
                <c:pt idx="70">
                  <c:v>0.426664</c:v>
                </c:pt>
                <c:pt idx="71">
                  <c:v>1.425899999999999</c:v>
                </c:pt>
                <c:pt idx="72">
                  <c:v>0.829838</c:v>
                </c:pt>
                <c:pt idx="73">
                  <c:v>0.612533</c:v>
                </c:pt>
                <c:pt idx="74">
                  <c:v>1.35906</c:v>
                </c:pt>
                <c:pt idx="75">
                  <c:v>1.86051</c:v>
                </c:pt>
                <c:pt idx="76">
                  <c:v>0.549661</c:v>
                </c:pt>
                <c:pt idx="77">
                  <c:v>0.350668</c:v>
                </c:pt>
                <c:pt idx="78">
                  <c:v>1.32457</c:v>
                </c:pt>
                <c:pt idx="79">
                  <c:v>1.02608</c:v>
                </c:pt>
                <c:pt idx="80">
                  <c:v>1.83121</c:v>
                </c:pt>
                <c:pt idx="81">
                  <c:v>1.82724</c:v>
                </c:pt>
                <c:pt idx="82">
                  <c:v>0.544473</c:v>
                </c:pt>
                <c:pt idx="83">
                  <c:v>0.111388</c:v>
                </c:pt>
                <c:pt idx="84">
                  <c:v>0.0921605</c:v>
                </c:pt>
                <c:pt idx="85">
                  <c:v>0.881723</c:v>
                </c:pt>
                <c:pt idx="86">
                  <c:v>0.456574</c:v>
                </c:pt>
                <c:pt idx="87">
                  <c:v>0.613449</c:v>
                </c:pt>
                <c:pt idx="88">
                  <c:v>0.906749</c:v>
                </c:pt>
                <c:pt idx="89">
                  <c:v>1.70699</c:v>
                </c:pt>
                <c:pt idx="90">
                  <c:v>2.04394</c:v>
                </c:pt>
                <c:pt idx="91">
                  <c:v>1.30779</c:v>
                </c:pt>
                <c:pt idx="92">
                  <c:v>1.15061</c:v>
                </c:pt>
                <c:pt idx="93">
                  <c:v>2.06836</c:v>
                </c:pt>
                <c:pt idx="94">
                  <c:v>1.82724</c:v>
                </c:pt>
                <c:pt idx="95">
                  <c:v>0.701958</c:v>
                </c:pt>
                <c:pt idx="96">
                  <c:v>0.961381</c:v>
                </c:pt>
                <c:pt idx="97">
                  <c:v>1.04501</c:v>
                </c:pt>
                <c:pt idx="98">
                  <c:v>0.281997</c:v>
                </c:pt>
                <c:pt idx="99">
                  <c:v>0.407436</c:v>
                </c:pt>
                <c:pt idx="100">
                  <c:v>0.959244</c:v>
                </c:pt>
                <c:pt idx="101">
                  <c:v>0.482516</c:v>
                </c:pt>
                <c:pt idx="102">
                  <c:v>0.770934</c:v>
                </c:pt>
                <c:pt idx="103">
                  <c:v>1.93681</c:v>
                </c:pt>
                <c:pt idx="104">
                  <c:v>0.221872</c:v>
                </c:pt>
                <c:pt idx="105">
                  <c:v>0.583844</c:v>
                </c:pt>
                <c:pt idx="106">
                  <c:v>0.777038</c:v>
                </c:pt>
                <c:pt idx="107">
                  <c:v>0.972979</c:v>
                </c:pt>
                <c:pt idx="108">
                  <c:v>0.624436</c:v>
                </c:pt>
                <c:pt idx="109">
                  <c:v>0.30916</c:v>
                </c:pt>
                <c:pt idx="110">
                  <c:v>0.438262</c:v>
                </c:pt>
                <c:pt idx="111">
                  <c:v>1.07858</c:v>
                </c:pt>
                <c:pt idx="112">
                  <c:v>0.489841</c:v>
                </c:pt>
                <c:pt idx="113">
                  <c:v>1.3322</c:v>
                </c:pt>
                <c:pt idx="114">
                  <c:v>2.16419</c:v>
                </c:pt>
                <c:pt idx="115">
                  <c:v>3.42773</c:v>
                </c:pt>
                <c:pt idx="116">
                  <c:v>2.02715</c:v>
                </c:pt>
                <c:pt idx="117">
                  <c:v>0.345174</c:v>
                </c:pt>
                <c:pt idx="118">
                  <c:v>0.348226</c:v>
                </c:pt>
                <c:pt idx="119">
                  <c:v>0.168767</c:v>
                </c:pt>
                <c:pt idx="120">
                  <c:v>0.583844</c:v>
                </c:pt>
                <c:pt idx="121">
                  <c:v>0.687918</c:v>
                </c:pt>
                <c:pt idx="122">
                  <c:v>0.384546</c:v>
                </c:pt>
                <c:pt idx="123">
                  <c:v>0.0140283</c:v>
                </c:pt>
                <c:pt idx="124">
                  <c:v>0.111083</c:v>
                </c:pt>
                <c:pt idx="125">
                  <c:v>0.0259313</c:v>
                </c:pt>
                <c:pt idx="126">
                  <c:v>2.069269999999999</c:v>
                </c:pt>
                <c:pt idx="127">
                  <c:v>0.752622</c:v>
                </c:pt>
                <c:pt idx="128">
                  <c:v>0.314654</c:v>
                </c:pt>
                <c:pt idx="129">
                  <c:v>1.04195</c:v>
                </c:pt>
                <c:pt idx="130">
                  <c:v>0.0381395</c:v>
                </c:pt>
                <c:pt idx="131">
                  <c:v>0.148928</c:v>
                </c:pt>
                <c:pt idx="132">
                  <c:v>0.474581</c:v>
                </c:pt>
                <c:pt idx="133">
                  <c:v>0.594221</c:v>
                </c:pt>
                <c:pt idx="134">
                  <c:v>0.77307</c:v>
                </c:pt>
                <c:pt idx="135">
                  <c:v>1.53547</c:v>
                </c:pt>
                <c:pt idx="136">
                  <c:v>0.586285</c:v>
                </c:pt>
                <c:pt idx="137">
                  <c:v>0.315264</c:v>
                </c:pt>
                <c:pt idx="138">
                  <c:v>2.37142</c:v>
                </c:pt>
                <c:pt idx="139">
                  <c:v>1.74362</c:v>
                </c:pt>
                <c:pt idx="140">
                  <c:v>1.76773</c:v>
                </c:pt>
                <c:pt idx="141">
                  <c:v>0.314654</c:v>
                </c:pt>
                <c:pt idx="142">
                  <c:v>1.15793</c:v>
                </c:pt>
                <c:pt idx="143">
                  <c:v>1.09414</c:v>
                </c:pt>
                <c:pt idx="144">
                  <c:v>0.420865</c:v>
                </c:pt>
                <c:pt idx="145">
                  <c:v>0.350058</c:v>
                </c:pt>
                <c:pt idx="146">
                  <c:v>0.38363</c:v>
                </c:pt>
                <c:pt idx="147">
                  <c:v>0.0585881</c:v>
                </c:pt>
                <c:pt idx="148">
                  <c:v>0.85578</c:v>
                </c:pt>
                <c:pt idx="149">
                  <c:v>1.16739</c:v>
                </c:pt>
                <c:pt idx="150">
                  <c:v>2.40011</c:v>
                </c:pt>
                <c:pt idx="151">
                  <c:v>1.60383</c:v>
                </c:pt>
                <c:pt idx="152">
                  <c:v>1.63161</c:v>
                </c:pt>
                <c:pt idx="153">
                  <c:v>0.394923</c:v>
                </c:pt>
                <c:pt idx="154">
                  <c:v>2.2115</c:v>
                </c:pt>
                <c:pt idx="155">
                  <c:v>1.43475</c:v>
                </c:pt>
                <c:pt idx="156">
                  <c:v>0.557596</c:v>
                </c:pt>
                <c:pt idx="157">
                  <c:v>0.437651</c:v>
                </c:pt>
                <c:pt idx="158">
                  <c:v>0.676015</c:v>
                </c:pt>
                <c:pt idx="159">
                  <c:v>0.289627</c:v>
                </c:pt>
                <c:pt idx="160">
                  <c:v>2.02654</c:v>
                </c:pt>
                <c:pt idx="161">
                  <c:v>0.329304</c:v>
                </c:pt>
                <c:pt idx="162">
                  <c:v>1.44513</c:v>
                </c:pt>
                <c:pt idx="163">
                  <c:v>2.152289999999999</c:v>
                </c:pt>
                <c:pt idx="164">
                  <c:v>0.701958</c:v>
                </c:pt>
                <c:pt idx="165">
                  <c:v>0.485873</c:v>
                </c:pt>
                <c:pt idx="166">
                  <c:v>0.783447</c:v>
                </c:pt>
                <c:pt idx="167">
                  <c:v>1.18326</c:v>
                </c:pt>
                <c:pt idx="168">
                  <c:v>1.43994</c:v>
                </c:pt>
                <c:pt idx="169">
                  <c:v>1.16587</c:v>
                </c:pt>
                <c:pt idx="170">
                  <c:v>0.745297</c:v>
                </c:pt>
                <c:pt idx="171">
                  <c:v>0.0326458</c:v>
                </c:pt>
                <c:pt idx="172">
                  <c:v>0.422391</c:v>
                </c:pt>
                <c:pt idx="173">
                  <c:v>0.430021</c:v>
                </c:pt>
                <c:pt idx="174">
                  <c:v>0.539284</c:v>
                </c:pt>
                <c:pt idx="175">
                  <c:v>2.95039</c:v>
                </c:pt>
                <c:pt idx="176">
                  <c:v>0.554849</c:v>
                </c:pt>
                <c:pt idx="177">
                  <c:v>0.573467</c:v>
                </c:pt>
                <c:pt idx="178">
                  <c:v>0.754453</c:v>
                </c:pt>
                <c:pt idx="179">
                  <c:v>0.0994854</c:v>
                </c:pt>
                <c:pt idx="180">
                  <c:v>0.175786</c:v>
                </c:pt>
                <c:pt idx="181">
                  <c:v>0.452911</c:v>
                </c:pt>
                <c:pt idx="182">
                  <c:v>0.837773</c:v>
                </c:pt>
                <c:pt idx="183">
                  <c:v>0.4288</c:v>
                </c:pt>
                <c:pt idx="184">
                  <c:v>1.48267</c:v>
                </c:pt>
                <c:pt idx="185">
                  <c:v>0.270094</c:v>
                </c:pt>
                <c:pt idx="186">
                  <c:v>1.33434</c:v>
                </c:pt>
                <c:pt idx="187">
                  <c:v>2.39828</c:v>
                </c:pt>
                <c:pt idx="188">
                  <c:v>1.50586</c:v>
                </c:pt>
                <c:pt idx="189">
                  <c:v>1.62459</c:v>
                </c:pt>
                <c:pt idx="190">
                  <c:v>1.38317</c:v>
                </c:pt>
                <c:pt idx="191">
                  <c:v>0.550882</c:v>
                </c:pt>
                <c:pt idx="192">
                  <c:v>0.842046</c:v>
                </c:pt>
                <c:pt idx="193">
                  <c:v>0.395228</c:v>
                </c:pt>
                <c:pt idx="194">
                  <c:v>0.563395</c:v>
                </c:pt>
                <c:pt idx="195">
                  <c:v>0.726984</c:v>
                </c:pt>
                <c:pt idx="196">
                  <c:v>0.432158</c:v>
                </c:pt>
                <c:pt idx="197">
                  <c:v>0.330219</c:v>
                </c:pt>
                <c:pt idx="198">
                  <c:v>0.507543</c:v>
                </c:pt>
                <c:pt idx="199">
                  <c:v>1.45062</c:v>
                </c:pt>
                <c:pt idx="200">
                  <c:v>1.33739</c:v>
                </c:pt>
                <c:pt idx="201">
                  <c:v>0.000599384</c:v>
                </c:pt>
                <c:pt idx="202">
                  <c:v>0.141909</c:v>
                </c:pt>
                <c:pt idx="203">
                  <c:v>0.261243</c:v>
                </c:pt>
                <c:pt idx="204">
                  <c:v>0.275588</c:v>
                </c:pt>
                <c:pt idx="205">
                  <c:v>0.268568</c:v>
                </c:pt>
                <c:pt idx="206">
                  <c:v>0.12146</c:v>
                </c:pt>
                <c:pt idx="207">
                  <c:v>0.0097555</c:v>
                </c:pt>
                <c:pt idx="208">
                  <c:v>-1.10239E-5</c:v>
                </c:pt>
                <c:pt idx="209">
                  <c:v>1.73019</c:v>
                </c:pt>
                <c:pt idx="210">
                  <c:v>1.39141</c:v>
                </c:pt>
                <c:pt idx="211">
                  <c:v>1.53669</c:v>
                </c:pt>
                <c:pt idx="212">
                  <c:v>1.15305</c:v>
                </c:pt>
                <c:pt idx="213">
                  <c:v>1.41797</c:v>
                </c:pt>
                <c:pt idx="214">
                  <c:v>0.637865</c:v>
                </c:pt>
                <c:pt idx="215">
                  <c:v>0.0698806</c:v>
                </c:pt>
                <c:pt idx="216">
                  <c:v>0.925062</c:v>
                </c:pt>
                <c:pt idx="217">
                  <c:v>0.535927</c:v>
                </c:pt>
                <c:pt idx="218">
                  <c:v>0.0863616</c:v>
                </c:pt>
                <c:pt idx="219">
                  <c:v>1.44818</c:v>
                </c:pt>
                <c:pt idx="220">
                  <c:v>0.744686</c:v>
                </c:pt>
                <c:pt idx="221">
                  <c:v>1.07705</c:v>
                </c:pt>
                <c:pt idx="222">
                  <c:v>2.17701</c:v>
                </c:pt>
                <c:pt idx="223">
                  <c:v>1.91728</c:v>
                </c:pt>
                <c:pt idx="224">
                  <c:v>2.15351</c:v>
                </c:pt>
                <c:pt idx="225">
                  <c:v>0.406215</c:v>
                </c:pt>
                <c:pt idx="226">
                  <c:v>0.748959</c:v>
                </c:pt>
                <c:pt idx="227">
                  <c:v>0.986713</c:v>
                </c:pt>
                <c:pt idx="228">
                  <c:v>0.150454</c:v>
                </c:pt>
                <c:pt idx="229">
                  <c:v>0.816104</c:v>
                </c:pt>
                <c:pt idx="230">
                  <c:v>1.12466</c:v>
                </c:pt>
                <c:pt idx="231">
                  <c:v>0.350668</c:v>
                </c:pt>
                <c:pt idx="232">
                  <c:v>0.0881929</c:v>
                </c:pt>
                <c:pt idx="233">
                  <c:v>0.0884981</c:v>
                </c:pt>
                <c:pt idx="234">
                  <c:v>2.73431</c:v>
                </c:pt>
                <c:pt idx="235">
                  <c:v>1.09384</c:v>
                </c:pt>
                <c:pt idx="236">
                  <c:v>0.412625</c:v>
                </c:pt>
                <c:pt idx="237">
                  <c:v>1.86021</c:v>
                </c:pt>
                <c:pt idx="238">
                  <c:v>0.451385</c:v>
                </c:pt>
                <c:pt idx="239">
                  <c:v>0.102537</c:v>
                </c:pt>
                <c:pt idx="240">
                  <c:v>0.209359</c:v>
                </c:pt>
                <c:pt idx="241">
                  <c:v>0.064387</c:v>
                </c:pt>
                <c:pt idx="242">
                  <c:v>0.979998</c:v>
                </c:pt>
                <c:pt idx="243">
                  <c:v>0.724543</c:v>
                </c:pt>
                <c:pt idx="244">
                  <c:v>0.747128</c:v>
                </c:pt>
                <c:pt idx="245">
                  <c:v>0.72729</c:v>
                </c:pt>
                <c:pt idx="246">
                  <c:v>1.95573</c:v>
                </c:pt>
                <c:pt idx="247">
                  <c:v>2.52647</c:v>
                </c:pt>
                <c:pt idx="248">
                  <c:v>0.813967</c:v>
                </c:pt>
                <c:pt idx="249">
                  <c:v>0.231028</c:v>
                </c:pt>
                <c:pt idx="250">
                  <c:v>0.00273581</c:v>
                </c:pt>
                <c:pt idx="251">
                  <c:v>0.137025</c:v>
                </c:pt>
                <c:pt idx="252">
                  <c:v>0.238048</c:v>
                </c:pt>
                <c:pt idx="253">
                  <c:v>0.151675</c:v>
                </c:pt>
                <c:pt idx="254">
                  <c:v>1.45306</c:v>
                </c:pt>
                <c:pt idx="255">
                  <c:v>0.228892</c:v>
                </c:pt>
                <c:pt idx="256">
                  <c:v>0.0533996</c:v>
                </c:pt>
                <c:pt idx="257">
                  <c:v>0.70562</c:v>
                </c:pt>
                <c:pt idx="258">
                  <c:v>1.3264</c:v>
                </c:pt>
                <c:pt idx="259">
                  <c:v>0.86982</c:v>
                </c:pt>
                <c:pt idx="260">
                  <c:v>0.247814</c:v>
                </c:pt>
                <c:pt idx="261">
                  <c:v>2.24385</c:v>
                </c:pt>
                <c:pt idx="262">
                  <c:v>1.1033</c:v>
                </c:pt>
                <c:pt idx="263">
                  <c:v>0.238048</c:v>
                </c:pt>
                <c:pt idx="264">
                  <c:v>1.13199</c:v>
                </c:pt>
                <c:pt idx="265">
                  <c:v>0.723627</c:v>
                </c:pt>
                <c:pt idx="266">
                  <c:v>0.497776</c:v>
                </c:pt>
                <c:pt idx="267">
                  <c:v>0.419339</c:v>
                </c:pt>
                <c:pt idx="268">
                  <c:v>0.41354</c:v>
                </c:pt>
                <c:pt idx="269">
                  <c:v>0.246899</c:v>
                </c:pt>
                <c:pt idx="270">
                  <c:v>1.44788</c:v>
                </c:pt>
                <c:pt idx="271">
                  <c:v>1.79154</c:v>
                </c:pt>
                <c:pt idx="272">
                  <c:v>0.388513</c:v>
                </c:pt>
                <c:pt idx="273">
                  <c:v>0.185553</c:v>
                </c:pt>
                <c:pt idx="274">
                  <c:v>0.476412</c:v>
                </c:pt>
                <c:pt idx="275">
                  <c:v>0.348837</c:v>
                </c:pt>
                <c:pt idx="276">
                  <c:v>0.416287</c:v>
                </c:pt>
                <c:pt idx="277">
                  <c:v>0.0711015</c:v>
                </c:pt>
                <c:pt idx="278">
                  <c:v>0.0146388</c:v>
                </c:pt>
                <c:pt idx="279">
                  <c:v>0.328693</c:v>
                </c:pt>
                <c:pt idx="280">
                  <c:v>0.0631662</c:v>
                </c:pt>
                <c:pt idx="281">
                  <c:v>0.226755</c:v>
                </c:pt>
                <c:pt idx="282">
                  <c:v>0.968401</c:v>
                </c:pt>
                <c:pt idx="283">
                  <c:v>1.10574</c:v>
                </c:pt>
                <c:pt idx="284">
                  <c:v>2.14008</c:v>
                </c:pt>
                <c:pt idx="285">
                  <c:v>0.87043</c:v>
                </c:pt>
                <c:pt idx="286">
                  <c:v>0.342428</c:v>
                </c:pt>
                <c:pt idx="287">
                  <c:v>0.611617</c:v>
                </c:pt>
                <c:pt idx="288">
                  <c:v>0.0433279</c:v>
                </c:pt>
                <c:pt idx="289">
                  <c:v>1.02883</c:v>
                </c:pt>
                <c:pt idx="290">
                  <c:v>0.856696</c:v>
                </c:pt>
                <c:pt idx="291">
                  <c:v>0.118408</c:v>
                </c:pt>
                <c:pt idx="292">
                  <c:v>0.404079</c:v>
                </c:pt>
                <c:pt idx="293">
                  <c:v>0.243236</c:v>
                </c:pt>
                <c:pt idx="294">
                  <c:v>0.45108</c:v>
                </c:pt>
                <c:pt idx="295">
                  <c:v>1.15854</c:v>
                </c:pt>
                <c:pt idx="296">
                  <c:v>0.959244</c:v>
                </c:pt>
                <c:pt idx="297">
                  <c:v>1.15488</c:v>
                </c:pt>
                <c:pt idx="298">
                  <c:v>0.637865</c:v>
                </c:pt>
                <c:pt idx="299">
                  <c:v>0.238658</c:v>
                </c:pt>
                <c:pt idx="300">
                  <c:v>0.379052</c:v>
                </c:pt>
                <c:pt idx="301">
                  <c:v>1.07736</c:v>
                </c:pt>
                <c:pt idx="302">
                  <c:v>0.576519</c:v>
                </c:pt>
                <c:pt idx="303">
                  <c:v>2.550879999999999</c:v>
                </c:pt>
                <c:pt idx="304">
                  <c:v>0.0167752</c:v>
                </c:pt>
                <c:pt idx="305">
                  <c:v>0.697685</c:v>
                </c:pt>
                <c:pt idx="306">
                  <c:v>1.75491</c:v>
                </c:pt>
                <c:pt idx="307">
                  <c:v>0.874703</c:v>
                </c:pt>
                <c:pt idx="308">
                  <c:v>0.980914</c:v>
                </c:pt>
                <c:pt idx="309">
                  <c:v>1.18448</c:v>
                </c:pt>
                <c:pt idx="310">
                  <c:v>0.857306</c:v>
                </c:pt>
                <c:pt idx="311">
                  <c:v>0.384851</c:v>
                </c:pt>
                <c:pt idx="312">
                  <c:v>1.36944</c:v>
                </c:pt>
                <c:pt idx="313">
                  <c:v>1.83091</c:v>
                </c:pt>
                <c:pt idx="314">
                  <c:v>1.53059</c:v>
                </c:pt>
                <c:pt idx="315">
                  <c:v>0.794434</c:v>
                </c:pt>
                <c:pt idx="316">
                  <c:v>0.353415</c:v>
                </c:pt>
                <c:pt idx="317">
                  <c:v>0.452911</c:v>
                </c:pt>
                <c:pt idx="318">
                  <c:v>0.566142</c:v>
                </c:pt>
                <c:pt idx="319">
                  <c:v>1.168</c:v>
                </c:pt>
                <c:pt idx="320">
                  <c:v>1.61421</c:v>
                </c:pt>
                <c:pt idx="321">
                  <c:v>1.20005</c:v>
                </c:pt>
                <c:pt idx="322">
                  <c:v>0.0247105</c:v>
                </c:pt>
                <c:pt idx="323">
                  <c:v>0.0570621</c:v>
                </c:pt>
                <c:pt idx="324">
                  <c:v>0.111083</c:v>
                </c:pt>
                <c:pt idx="325">
                  <c:v>0.00700866</c:v>
                </c:pt>
                <c:pt idx="326">
                  <c:v>0.325031</c:v>
                </c:pt>
                <c:pt idx="327">
                  <c:v>0.159</c:v>
                </c:pt>
                <c:pt idx="328">
                  <c:v>0.0756795</c:v>
                </c:pt>
                <c:pt idx="329">
                  <c:v>0.670522</c:v>
                </c:pt>
                <c:pt idx="330">
                  <c:v>2.72607</c:v>
                </c:pt>
                <c:pt idx="331">
                  <c:v>4.03234</c:v>
                </c:pt>
                <c:pt idx="332">
                  <c:v>0.664112</c:v>
                </c:pt>
                <c:pt idx="333">
                  <c:v>1.21775</c:v>
                </c:pt>
                <c:pt idx="334">
                  <c:v>0.112609</c:v>
                </c:pt>
                <c:pt idx="335">
                  <c:v>1.59773</c:v>
                </c:pt>
                <c:pt idx="336">
                  <c:v>0.482821</c:v>
                </c:pt>
                <c:pt idx="337">
                  <c:v>0.585675</c:v>
                </c:pt>
                <c:pt idx="338">
                  <c:v>0.681204</c:v>
                </c:pt>
                <c:pt idx="339">
                  <c:v>0.756894</c:v>
                </c:pt>
                <c:pt idx="340">
                  <c:v>1.55592</c:v>
                </c:pt>
                <c:pt idx="341">
                  <c:v>0.636949</c:v>
                </c:pt>
                <c:pt idx="342">
                  <c:v>1.29619</c:v>
                </c:pt>
                <c:pt idx="343">
                  <c:v>1.73873</c:v>
                </c:pt>
                <c:pt idx="344">
                  <c:v>1.4436</c:v>
                </c:pt>
                <c:pt idx="345">
                  <c:v>0.236217</c:v>
                </c:pt>
                <c:pt idx="346">
                  <c:v>0.216073</c:v>
                </c:pt>
                <c:pt idx="347">
                  <c:v>1.59132</c:v>
                </c:pt>
                <c:pt idx="348">
                  <c:v>0.596357</c:v>
                </c:pt>
                <c:pt idx="349">
                  <c:v>0.688529</c:v>
                </c:pt>
                <c:pt idx="350">
                  <c:v>0.0537048</c:v>
                </c:pt>
                <c:pt idx="351">
                  <c:v>0.116577</c:v>
                </c:pt>
                <c:pt idx="352">
                  <c:v>0.961991</c:v>
                </c:pt>
                <c:pt idx="353">
                  <c:v>0.322895</c:v>
                </c:pt>
                <c:pt idx="354">
                  <c:v>2.635419999999999</c:v>
                </c:pt>
                <c:pt idx="355">
                  <c:v>1.80619</c:v>
                </c:pt>
                <c:pt idx="356">
                  <c:v>0.325336</c:v>
                </c:pt>
                <c:pt idx="357">
                  <c:v>1.28703</c:v>
                </c:pt>
                <c:pt idx="358">
                  <c:v>0.429716</c:v>
                </c:pt>
                <c:pt idx="359">
                  <c:v>0.531349</c:v>
                </c:pt>
                <c:pt idx="360">
                  <c:v>0.199592</c:v>
                </c:pt>
                <c:pt idx="361">
                  <c:v>0.0949074</c:v>
                </c:pt>
                <c:pt idx="362">
                  <c:v>0.407131</c:v>
                </c:pt>
                <c:pt idx="363">
                  <c:v>0.843877</c:v>
                </c:pt>
                <c:pt idx="364">
                  <c:v>0.51853</c:v>
                </c:pt>
                <c:pt idx="365">
                  <c:v>0.506627</c:v>
                </c:pt>
                <c:pt idx="366">
                  <c:v>0.244457</c:v>
                </c:pt>
              </c:numCache>
            </c:numRef>
          </c:val>
        </c:ser>
        <c:ser>
          <c:idx val="11"/>
          <c:order val="11"/>
          <c:tx>
            <c:v>13020205</c:v>
          </c:tx>
          <c:val>
            <c:numRef>
              <c:f>Sheet1!$F$4039:$F$4404</c:f>
              <c:numCache>
                <c:formatCode>0.000000</c:formatCode>
                <c:ptCount val="366"/>
                <c:pt idx="0">
                  <c:v>1.14183</c:v>
                </c:pt>
                <c:pt idx="1">
                  <c:v>0.212869</c:v>
                </c:pt>
                <c:pt idx="2">
                  <c:v>0.386072</c:v>
                </c:pt>
                <c:pt idx="3">
                  <c:v>0.206765</c:v>
                </c:pt>
                <c:pt idx="4">
                  <c:v>1.62787</c:v>
                </c:pt>
                <c:pt idx="5">
                  <c:v>0.640154</c:v>
                </c:pt>
                <c:pt idx="6">
                  <c:v>0.890421</c:v>
                </c:pt>
                <c:pt idx="7">
                  <c:v>1.39706</c:v>
                </c:pt>
                <c:pt idx="8">
                  <c:v>0.109862</c:v>
                </c:pt>
                <c:pt idx="9">
                  <c:v>0.466188</c:v>
                </c:pt>
                <c:pt idx="10">
                  <c:v>1.31237</c:v>
                </c:pt>
                <c:pt idx="11">
                  <c:v>0.640154</c:v>
                </c:pt>
                <c:pt idx="12">
                  <c:v>0.973208</c:v>
                </c:pt>
                <c:pt idx="13">
                  <c:v>0.878594</c:v>
                </c:pt>
                <c:pt idx="14">
                  <c:v>0.41354</c:v>
                </c:pt>
                <c:pt idx="15">
                  <c:v>0.541726</c:v>
                </c:pt>
                <c:pt idx="16">
                  <c:v>0.691276</c:v>
                </c:pt>
                <c:pt idx="17">
                  <c:v>0.0450065</c:v>
                </c:pt>
                <c:pt idx="18">
                  <c:v>0.672963</c:v>
                </c:pt>
                <c:pt idx="19">
                  <c:v>0.884698</c:v>
                </c:pt>
                <c:pt idx="20">
                  <c:v>0.941543</c:v>
                </c:pt>
                <c:pt idx="21">
                  <c:v>0.363182</c:v>
                </c:pt>
                <c:pt idx="22">
                  <c:v>0.115203</c:v>
                </c:pt>
                <c:pt idx="23">
                  <c:v>0.143053</c:v>
                </c:pt>
                <c:pt idx="24">
                  <c:v>0.0625558</c:v>
                </c:pt>
                <c:pt idx="25">
                  <c:v>0.175481</c:v>
                </c:pt>
                <c:pt idx="26">
                  <c:v>1.35166</c:v>
                </c:pt>
                <c:pt idx="27">
                  <c:v>0.543252</c:v>
                </c:pt>
                <c:pt idx="28">
                  <c:v>0.536385</c:v>
                </c:pt>
                <c:pt idx="29">
                  <c:v>0.664189</c:v>
                </c:pt>
                <c:pt idx="30">
                  <c:v>1.83884</c:v>
                </c:pt>
                <c:pt idx="31">
                  <c:v>1.45734</c:v>
                </c:pt>
                <c:pt idx="32">
                  <c:v>1.08308</c:v>
                </c:pt>
                <c:pt idx="33">
                  <c:v>0.833577</c:v>
                </c:pt>
                <c:pt idx="34">
                  <c:v>0.286118</c:v>
                </c:pt>
                <c:pt idx="35">
                  <c:v>0.0316539</c:v>
                </c:pt>
                <c:pt idx="36">
                  <c:v>0.508535</c:v>
                </c:pt>
                <c:pt idx="37">
                  <c:v>0.827854</c:v>
                </c:pt>
                <c:pt idx="38">
                  <c:v>0.883935</c:v>
                </c:pt>
                <c:pt idx="39">
                  <c:v>0.115966</c:v>
                </c:pt>
                <c:pt idx="40">
                  <c:v>0.439864</c:v>
                </c:pt>
                <c:pt idx="41">
                  <c:v>0.0915501</c:v>
                </c:pt>
                <c:pt idx="42">
                  <c:v>1.21089</c:v>
                </c:pt>
                <c:pt idx="43">
                  <c:v>2.62131</c:v>
                </c:pt>
                <c:pt idx="44">
                  <c:v>0.922849</c:v>
                </c:pt>
                <c:pt idx="45">
                  <c:v>0.13466</c:v>
                </c:pt>
                <c:pt idx="46">
                  <c:v>0.69242</c:v>
                </c:pt>
                <c:pt idx="47">
                  <c:v>0.848456</c:v>
                </c:pt>
                <c:pt idx="48">
                  <c:v>0.934676</c:v>
                </c:pt>
                <c:pt idx="49">
                  <c:v>0.552026</c:v>
                </c:pt>
                <c:pt idx="50">
                  <c:v>1.05103</c:v>
                </c:pt>
                <c:pt idx="51">
                  <c:v>0.334569</c:v>
                </c:pt>
                <c:pt idx="52">
                  <c:v>0.476107</c:v>
                </c:pt>
                <c:pt idx="53">
                  <c:v>1.02318</c:v>
                </c:pt>
                <c:pt idx="54">
                  <c:v>0.794282</c:v>
                </c:pt>
                <c:pt idx="55">
                  <c:v>1.47908</c:v>
                </c:pt>
                <c:pt idx="56">
                  <c:v>1.67823</c:v>
                </c:pt>
                <c:pt idx="57">
                  <c:v>0.700813</c:v>
                </c:pt>
                <c:pt idx="58">
                  <c:v>0.451309</c:v>
                </c:pt>
                <c:pt idx="59">
                  <c:v>1.14145</c:v>
                </c:pt>
                <c:pt idx="60">
                  <c:v>0.258649</c:v>
                </c:pt>
                <c:pt idx="61">
                  <c:v>0.0411915</c:v>
                </c:pt>
                <c:pt idx="62">
                  <c:v>0.822513</c:v>
                </c:pt>
                <c:pt idx="63">
                  <c:v>0.463517</c:v>
                </c:pt>
                <c:pt idx="64">
                  <c:v>0.171666</c:v>
                </c:pt>
                <c:pt idx="65">
                  <c:v>0.778259</c:v>
                </c:pt>
                <c:pt idx="66">
                  <c:v>0.832051</c:v>
                </c:pt>
                <c:pt idx="67">
                  <c:v>1.50197</c:v>
                </c:pt>
                <c:pt idx="68">
                  <c:v>1.06935</c:v>
                </c:pt>
                <c:pt idx="69">
                  <c:v>1.60536</c:v>
                </c:pt>
                <c:pt idx="70">
                  <c:v>0.27658</c:v>
                </c:pt>
                <c:pt idx="71">
                  <c:v>0.787796</c:v>
                </c:pt>
                <c:pt idx="72">
                  <c:v>0.760709</c:v>
                </c:pt>
                <c:pt idx="73">
                  <c:v>0.375008</c:v>
                </c:pt>
                <c:pt idx="74">
                  <c:v>1.2189</c:v>
                </c:pt>
                <c:pt idx="75">
                  <c:v>2.1078</c:v>
                </c:pt>
                <c:pt idx="76">
                  <c:v>0.325794</c:v>
                </c:pt>
                <c:pt idx="77">
                  <c:v>0.156787</c:v>
                </c:pt>
                <c:pt idx="78">
                  <c:v>1.44284</c:v>
                </c:pt>
                <c:pt idx="79">
                  <c:v>0.848837</c:v>
                </c:pt>
                <c:pt idx="80">
                  <c:v>1.57255</c:v>
                </c:pt>
                <c:pt idx="81">
                  <c:v>1.30702</c:v>
                </c:pt>
                <c:pt idx="82">
                  <c:v>0.544396</c:v>
                </c:pt>
                <c:pt idx="83">
                  <c:v>0.121689</c:v>
                </c:pt>
                <c:pt idx="84">
                  <c:v>0.0308909</c:v>
                </c:pt>
                <c:pt idx="85">
                  <c:v>0.577969</c:v>
                </c:pt>
                <c:pt idx="86">
                  <c:v>0.526847</c:v>
                </c:pt>
                <c:pt idx="87">
                  <c:v>0.725993</c:v>
                </c:pt>
                <c:pt idx="88">
                  <c:v>0.574917</c:v>
                </c:pt>
                <c:pt idx="89">
                  <c:v>1.01441</c:v>
                </c:pt>
                <c:pt idx="90">
                  <c:v>1.88653</c:v>
                </c:pt>
                <c:pt idx="91">
                  <c:v>1.13001</c:v>
                </c:pt>
                <c:pt idx="92">
                  <c:v>1.45696</c:v>
                </c:pt>
                <c:pt idx="93">
                  <c:v>1.61528</c:v>
                </c:pt>
                <c:pt idx="94">
                  <c:v>1.87318</c:v>
                </c:pt>
                <c:pt idx="95">
                  <c:v>0.498997</c:v>
                </c:pt>
                <c:pt idx="96">
                  <c:v>0.690894</c:v>
                </c:pt>
                <c:pt idx="97">
                  <c:v>0.994953</c:v>
                </c:pt>
                <c:pt idx="98">
                  <c:v>0.264753</c:v>
                </c:pt>
                <c:pt idx="99">
                  <c:v>0.139238</c:v>
                </c:pt>
                <c:pt idx="100">
                  <c:v>0.904918</c:v>
                </c:pt>
                <c:pt idx="101">
                  <c:v>0.292603</c:v>
                </c:pt>
                <c:pt idx="102">
                  <c:v>0.801149</c:v>
                </c:pt>
                <c:pt idx="103">
                  <c:v>1.1342</c:v>
                </c:pt>
                <c:pt idx="104">
                  <c:v>0.236903</c:v>
                </c:pt>
                <c:pt idx="105">
                  <c:v>0.643587</c:v>
                </c:pt>
                <c:pt idx="106">
                  <c:v>0.753079</c:v>
                </c:pt>
                <c:pt idx="107">
                  <c:v>0.823658</c:v>
                </c:pt>
                <c:pt idx="108">
                  <c:v>0.651599</c:v>
                </c:pt>
                <c:pt idx="109">
                  <c:v>0.312441</c:v>
                </c:pt>
                <c:pt idx="110">
                  <c:v>0.312823</c:v>
                </c:pt>
                <c:pt idx="111">
                  <c:v>0.883554</c:v>
                </c:pt>
                <c:pt idx="112">
                  <c:v>0.568431</c:v>
                </c:pt>
                <c:pt idx="113">
                  <c:v>1.32534</c:v>
                </c:pt>
                <c:pt idx="114">
                  <c:v>1.29443</c:v>
                </c:pt>
                <c:pt idx="115">
                  <c:v>3.92872</c:v>
                </c:pt>
                <c:pt idx="116">
                  <c:v>0.903774</c:v>
                </c:pt>
                <c:pt idx="117">
                  <c:v>0.419263</c:v>
                </c:pt>
                <c:pt idx="118">
                  <c:v>0.406673</c:v>
                </c:pt>
                <c:pt idx="119">
                  <c:v>0.0652263</c:v>
                </c:pt>
                <c:pt idx="120">
                  <c:v>0.624894</c:v>
                </c:pt>
                <c:pt idx="121">
                  <c:v>0.729426</c:v>
                </c:pt>
                <c:pt idx="122">
                  <c:v>0.223551</c:v>
                </c:pt>
                <c:pt idx="123">
                  <c:v>0.001515</c:v>
                </c:pt>
                <c:pt idx="124">
                  <c:v>0.103377</c:v>
                </c:pt>
                <c:pt idx="125">
                  <c:v>0.0141047</c:v>
                </c:pt>
                <c:pt idx="126">
                  <c:v>1.70379</c:v>
                </c:pt>
                <c:pt idx="127">
                  <c:v>0.959473</c:v>
                </c:pt>
                <c:pt idx="128">
                  <c:v>0.255597</c:v>
                </c:pt>
                <c:pt idx="129">
                  <c:v>0.79123</c:v>
                </c:pt>
                <c:pt idx="130">
                  <c:v>0.0316539</c:v>
                </c:pt>
                <c:pt idx="131">
                  <c:v>0.0904056</c:v>
                </c:pt>
                <c:pt idx="132">
                  <c:v>0.370812</c:v>
                </c:pt>
                <c:pt idx="133">
                  <c:v>0.572246</c:v>
                </c:pt>
                <c:pt idx="134">
                  <c:v>0.862953</c:v>
                </c:pt>
                <c:pt idx="135">
                  <c:v>1.47412</c:v>
                </c:pt>
                <c:pt idx="136">
                  <c:v>0.614593</c:v>
                </c:pt>
                <c:pt idx="137">
                  <c:v>0.265516</c:v>
                </c:pt>
                <c:pt idx="138">
                  <c:v>1.94604</c:v>
                </c:pt>
                <c:pt idx="139">
                  <c:v>1.70646</c:v>
                </c:pt>
                <c:pt idx="140">
                  <c:v>1.48519</c:v>
                </c:pt>
                <c:pt idx="141">
                  <c:v>0.553171</c:v>
                </c:pt>
                <c:pt idx="142">
                  <c:v>0.874398</c:v>
                </c:pt>
                <c:pt idx="143">
                  <c:v>1.27269</c:v>
                </c:pt>
                <c:pt idx="144">
                  <c:v>0.360511</c:v>
                </c:pt>
                <c:pt idx="145">
                  <c:v>0.355933</c:v>
                </c:pt>
                <c:pt idx="146">
                  <c:v>0.399424</c:v>
                </c:pt>
                <c:pt idx="147">
                  <c:v>0.151828</c:v>
                </c:pt>
                <c:pt idx="148">
                  <c:v>0.411251</c:v>
                </c:pt>
                <c:pt idx="149">
                  <c:v>1.70341</c:v>
                </c:pt>
                <c:pt idx="150">
                  <c:v>1.83274</c:v>
                </c:pt>
                <c:pt idx="151">
                  <c:v>0.941924</c:v>
                </c:pt>
                <c:pt idx="152">
                  <c:v>1.47794</c:v>
                </c:pt>
                <c:pt idx="153">
                  <c:v>0.394083</c:v>
                </c:pt>
                <c:pt idx="154">
                  <c:v>2.12154</c:v>
                </c:pt>
                <c:pt idx="155">
                  <c:v>1.04989</c:v>
                </c:pt>
                <c:pt idx="156">
                  <c:v>0.426511</c:v>
                </c:pt>
                <c:pt idx="157">
                  <c:v>0.392557</c:v>
                </c:pt>
                <c:pt idx="158">
                  <c:v>0.636339</c:v>
                </c:pt>
                <c:pt idx="159">
                  <c:v>0.330372</c:v>
                </c:pt>
                <c:pt idx="160">
                  <c:v>1.77818</c:v>
                </c:pt>
                <c:pt idx="161">
                  <c:v>0.249112</c:v>
                </c:pt>
                <c:pt idx="162">
                  <c:v>0.989231</c:v>
                </c:pt>
                <c:pt idx="163">
                  <c:v>2.37447</c:v>
                </c:pt>
                <c:pt idx="164">
                  <c:v>0.387979</c:v>
                </c:pt>
                <c:pt idx="165">
                  <c:v>0.416592</c:v>
                </c:pt>
                <c:pt idx="166">
                  <c:v>0.720651</c:v>
                </c:pt>
                <c:pt idx="167">
                  <c:v>1.38333</c:v>
                </c:pt>
                <c:pt idx="168">
                  <c:v>1.7984</c:v>
                </c:pt>
                <c:pt idx="169">
                  <c:v>1.01899</c:v>
                </c:pt>
                <c:pt idx="170">
                  <c:v>0.659611</c:v>
                </c:pt>
                <c:pt idx="171">
                  <c:v>0.0251683</c:v>
                </c:pt>
                <c:pt idx="172">
                  <c:v>0.363945</c:v>
                </c:pt>
                <c:pt idx="173">
                  <c:v>0.218591</c:v>
                </c:pt>
                <c:pt idx="174">
                  <c:v>0.178533</c:v>
                </c:pt>
                <c:pt idx="175">
                  <c:v>2.716299999999999</c:v>
                </c:pt>
                <c:pt idx="176">
                  <c:v>0.658466</c:v>
                </c:pt>
                <c:pt idx="177">
                  <c:v>0.51235</c:v>
                </c:pt>
                <c:pt idx="178">
                  <c:v>0.771773</c:v>
                </c:pt>
                <c:pt idx="179">
                  <c:v>0.0766714</c:v>
                </c:pt>
                <c:pt idx="180">
                  <c:v>0.1751</c:v>
                </c:pt>
                <c:pt idx="181">
                  <c:v>0.455506</c:v>
                </c:pt>
                <c:pt idx="182">
                  <c:v>0.869438</c:v>
                </c:pt>
                <c:pt idx="183">
                  <c:v>0.585217</c:v>
                </c:pt>
                <c:pt idx="184">
                  <c:v>1.16205</c:v>
                </c:pt>
                <c:pt idx="185">
                  <c:v>0.26895</c:v>
                </c:pt>
                <c:pt idx="186">
                  <c:v>1.38294</c:v>
                </c:pt>
                <c:pt idx="187">
                  <c:v>2.41263</c:v>
                </c:pt>
                <c:pt idx="188">
                  <c:v>1.45886</c:v>
                </c:pt>
                <c:pt idx="189">
                  <c:v>1.24026</c:v>
                </c:pt>
                <c:pt idx="190">
                  <c:v>1.21089</c:v>
                </c:pt>
                <c:pt idx="191">
                  <c:v>0.403239</c:v>
                </c:pt>
                <c:pt idx="192">
                  <c:v>0.803819</c:v>
                </c:pt>
                <c:pt idx="193">
                  <c:v>0.325794</c:v>
                </c:pt>
                <c:pt idx="194">
                  <c:v>0.532951</c:v>
                </c:pt>
                <c:pt idx="195">
                  <c:v>0.799241</c:v>
                </c:pt>
                <c:pt idx="196">
                  <c:v>0.560801</c:v>
                </c:pt>
                <c:pt idx="197">
                  <c:v>0.384927</c:v>
                </c:pt>
                <c:pt idx="198">
                  <c:v>0.537911</c:v>
                </c:pt>
                <c:pt idx="199">
                  <c:v>1.67098</c:v>
                </c:pt>
                <c:pt idx="200">
                  <c:v>1.36082</c:v>
                </c:pt>
                <c:pt idx="201">
                  <c:v>-1.10239E-5</c:v>
                </c:pt>
                <c:pt idx="202">
                  <c:v>0.223169</c:v>
                </c:pt>
                <c:pt idx="203">
                  <c:v>0.470003</c:v>
                </c:pt>
                <c:pt idx="204">
                  <c:v>0.183874</c:v>
                </c:pt>
                <c:pt idx="205">
                  <c:v>0.263227</c:v>
                </c:pt>
                <c:pt idx="206">
                  <c:v>0.110244</c:v>
                </c:pt>
                <c:pt idx="207">
                  <c:v>0.0160122</c:v>
                </c:pt>
                <c:pt idx="208">
                  <c:v>-1.10239E-5</c:v>
                </c:pt>
                <c:pt idx="209">
                  <c:v>1.37302</c:v>
                </c:pt>
                <c:pt idx="210">
                  <c:v>1.49282</c:v>
                </c:pt>
                <c:pt idx="211">
                  <c:v>1.47374</c:v>
                </c:pt>
                <c:pt idx="212">
                  <c:v>1.05142</c:v>
                </c:pt>
                <c:pt idx="213">
                  <c:v>1.08537</c:v>
                </c:pt>
                <c:pt idx="214">
                  <c:v>0.533333</c:v>
                </c:pt>
                <c:pt idx="215">
                  <c:v>0.0579777</c:v>
                </c:pt>
                <c:pt idx="216">
                  <c:v>0.988849</c:v>
                </c:pt>
                <c:pt idx="217">
                  <c:v>0.36776</c:v>
                </c:pt>
                <c:pt idx="218">
                  <c:v>0.0282203</c:v>
                </c:pt>
                <c:pt idx="219">
                  <c:v>1.45619</c:v>
                </c:pt>
                <c:pt idx="220">
                  <c:v>0.761472</c:v>
                </c:pt>
                <c:pt idx="221">
                  <c:v>1.06324</c:v>
                </c:pt>
                <c:pt idx="222">
                  <c:v>1.75606</c:v>
                </c:pt>
                <c:pt idx="223">
                  <c:v>1.7324</c:v>
                </c:pt>
                <c:pt idx="224">
                  <c:v>1.72744</c:v>
                </c:pt>
                <c:pt idx="225">
                  <c:v>0.528755</c:v>
                </c:pt>
                <c:pt idx="226">
                  <c:v>0.730189</c:v>
                </c:pt>
                <c:pt idx="227">
                  <c:v>0.899577</c:v>
                </c:pt>
                <c:pt idx="228">
                  <c:v>0.232325</c:v>
                </c:pt>
                <c:pt idx="229">
                  <c:v>0.796571</c:v>
                </c:pt>
                <c:pt idx="230">
                  <c:v>0.572628</c:v>
                </c:pt>
                <c:pt idx="231">
                  <c:v>0.323505</c:v>
                </c:pt>
                <c:pt idx="232">
                  <c:v>0.182348</c:v>
                </c:pt>
                <c:pt idx="233">
                  <c:v>0.0293648</c:v>
                </c:pt>
                <c:pt idx="234">
                  <c:v>2.16732</c:v>
                </c:pt>
                <c:pt idx="235">
                  <c:v>1.06477</c:v>
                </c:pt>
                <c:pt idx="236">
                  <c:v>0.415448</c:v>
                </c:pt>
                <c:pt idx="237">
                  <c:v>1.79268</c:v>
                </c:pt>
                <c:pt idx="238">
                  <c:v>0.450546</c:v>
                </c:pt>
                <c:pt idx="239">
                  <c:v>0.125886</c:v>
                </c:pt>
                <c:pt idx="240">
                  <c:v>0.313204</c:v>
                </c:pt>
                <c:pt idx="241">
                  <c:v>0.157169</c:v>
                </c:pt>
                <c:pt idx="242">
                  <c:v>0.445968</c:v>
                </c:pt>
                <c:pt idx="243">
                  <c:v>0.452835</c:v>
                </c:pt>
                <c:pt idx="244">
                  <c:v>0.539055</c:v>
                </c:pt>
                <c:pt idx="245">
                  <c:v>0.587506</c:v>
                </c:pt>
                <c:pt idx="246">
                  <c:v>1.31122</c:v>
                </c:pt>
                <c:pt idx="247">
                  <c:v>1.48748</c:v>
                </c:pt>
                <c:pt idx="248">
                  <c:v>0.358603</c:v>
                </c:pt>
                <c:pt idx="249">
                  <c:v>0.0476771</c:v>
                </c:pt>
                <c:pt idx="250">
                  <c:v>0.000751986</c:v>
                </c:pt>
                <c:pt idx="251">
                  <c:v>0.0297463</c:v>
                </c:pt>
                <c:pt idx="252">
                  <c:v>0.243389</c:v>
                </c:pt>
                <c:pt idx="253">
                  <c:v>0.0640818</c:v>
                </c:pt>
                <c:pt idx="254">
                  <c:v>0.898433</c:v>
                </c:pt>
                <c:pt idx="255">
                  <c:v>0.231562</c:v>
                </c:pt>
                <c:pt idx="256">
                  <c:v>0.0797235</c:v>
                </c:pt>
                <c:pt idx="257">
                  <c:v>0.582165</c:v>
                </c:pt>
                <c:pt idx="258">
                  <c:v>0.745068</c:v>
                </c:pt>
                <c:pt idx="259">
                  <c:v>0.480685</c:v>
                </c:pt>
                <c:pt idx="260">
                  <c:v>0.280013</c:v>
                </c:pt>
                <c:pt idx="261">
                  <c:v>1.21623</c:v>
                </c:pt>
                <c:pt idx="262">
                  <c:v>0.833195</c:v>
                </c:pt>
                <c:pt idx="263">
                  <c:v>0.0774344</c:v>
                </c:pt>
                <c:pt idx="264">
                  <c:v>0.618027</c:v>
                </c:pt>
                <c:pt idx="265">
                  <c:v>0.777114</c:v>
                </c:pt>
                <c:pt idx="266">
                  <c:v>0.375771</c:v>
                </c:pt>
                <c:pt idx="267">
                  <c:v>0.461228</c:v>
                </c:pt>
                <c:pt idx="268">
                  <c:v>0.273528</c:v>
                </c:pt>
                <c:pt idx="269">
                  <c:v>0.284973</c:v>
                </c:pt>
                <c:pt idx="270">
                  <c:v>0.843496</c:v>
                </c:pt>
                <c:pt idx="271">
                  <c:v>2.408809999999999</c:v>
                </c:pt>
                <c:pt idx="272">
                  <c:v>0.176626</c:v>
                </c:pt>
                <c:pt idx="273">
                  <c:v>0.0316539</c:v>
                </c:pt>
                <c:pt idx="274">
                  <c:v>0.370812</c:v>
                </c:pt>
                <c:pt idx="275">
                  <c:v>0.474199</c:v>
                </c:pt>
                <c:pt idx="276">
                  <c:v>0.464662</c:v>
                </c:pt>
                <c:pt idx="277">
                  <c:v>0.109099</c:v>
                </c:pt>
                <c:pt idx="278">
                  <c:v>0.0247868</c:v>
                </c:pt>
                <c:pt idx="279">
                  <c:v>0.315112</c:v>
                </c:pt>
                <c:pt idx="280">
                  <c:v>0.0240238</c:v>
                </c:pt>
                <c:pt idx="281">
                  <c:v>0.145724</c:v>
                </c:pt>
                <c:pt idx="282">
                  <c:v>0.92819</c:v>
                </c:pt>
                <c:pt idx="283">
                  <c:v>1.28032</c:v>
                </c:pt>
                <c:pt idx="284">
                  <c:v>1.73851</c:v>
                </c:pt>
                <c:pt idx="285">
                  <c:v>1.01784</c:v>
                </c:pt>
                <c:pt idx="286">
                  <c:v>0.310152</c:v>
                </c:pt>
                <c:pt idx="287">
                  <c:v>0.448639</c:v>
                </c:pt>
                <c:pt idx="288">
                  <c:v>0.001515</c:v>
                </c:pt>
                <c:pt idx="289">
                  <c:v>0.780548</c:v>
                </c:pt>
                <c:pt idx="290">
                  <c:v>0.62909</c:v>
                </c:pt>
                <c:pt idx="291">
                  <c:v>0.110625</c:v>
                </c:pt>
                <c:pt idx="292">
                  <c:v>0.382257</c:v>
                </c:pt>
                <c:pt idx="293">
                  <c:v>0.141146</c:v>
                </c:pt>
                <c:pt idx="294">
                  <c:v>0.480303</c:v>
                </c:pt>
                <c:pt idx="295">
                  <c:v>1.09224</c:v>
                </c:pt>
                <c:pt idx="296">
                  <c:v>1.31275</c:v>
                </c:pt>
                <c:pt idx="297">
                  <c:v>1.14221</c:v>
                </c:pt>
                <c:pt idx="298">
                  <c:v>0.496708</c:v>
                </c:pt>
                <c:pt idx="299">
                  <c:v>0.518835</c:v>
                </c:pt>
                <c:pt idx="300">
                  <c:v>0.340673</c:v>
                </c:pt>
                <c:pt idx="301">
                  <c:v>0.937346</c:v>
                </c:pt>
                <c:pt idx="302">
                  <c:v>0.235759</c:v>
                </c:pt>
                <c:pt idx="303">
                  <c:v>2.395839999999999</c:v>
                </c:pt>
                <c:pt idx="304">
                  <c:v>0.00952659</c:v>
                </c:pt>
                <c:pt idx="305">
                  <c:v>0.21325</c:v>
                </c:pt>
                <c:pt idx="306">
                  <c:v>1.25171</c:v>
                </c:pt>
                <c:pt idx="307">
                  <c:v>0.783981</c:v>
                </c:pt>
                <c:pt idx="308">
                  <c:v>0.7279</c:v>
                </c:pt>
                <c:pt idx="309">
                  <c:v>0.65427</c:v>
                </c:pt>
                <c:pt idx="310">
                  <c:v>0.351736</c:v>
                </c:pt>
                <c:pt idx="311">
                  <c:v>0.338765</c:v>
                </c:pt>
                <c:pt idx="312">
                  <c:v>0.783218</c:v>
                </c:pt>
                <c:pt idx="313">
                  <c:v>1.48748</c:v>
                </c:pt>
                <c:pt idx="314">
                  <c:v>1.68777</c:v>
                </c:pt>
                <c:pt idx="315">
                  <c:v>0.76834</c:v>
                </c:pt>
                <c:pt idx="316">
                  <c:v>0.333806</c:v>
                </c:pt>
                <c:pt idx="317">
                  <c:v>0.396754</c:v>
                </c:pt>
                <c:pt idx="318">
                  <c:v>0.728281</c:v>
                </c:pt>
                <c:pt idx="319">
                  <c:v>1.17769</c:v>
                </c:pt>
                <c:pt idx="320">
                  <c:v>0.852271</c:v>
                </c:pt>
                <c:pt idx="321">
                  <c:v>0.56805</c:v>
                </c:pt>
                <c:pt idx="322">
                  <c:v>0.0492031</c:v>
                </c:pt>
                <c:pt idx="323">
                  <c:v>0.0240238</c:v>
                </c:pt>
                <c:pt idx="324">
                  <c:v>0.26895</c:v>
                </c:pt>
                <c:pt idx="325">
                  <c:v>0.00685606</c:v>
                </c:pt>
                <c:pt idx="326">
                  <c:v>0.545922</c:v>
                </c:pt>
                <c:pt idx="327">
                  <c:v>0.192649</c:v>
                </c:pt>
                <c:pt idx="328">
                  <c:v>0.08392</c:v>
                </c:pt>
                <c:pt idx="329">
                  <c:v>0.546685</c:v>
                </c:pt>
                <c:pt idx="330">
                  <c:v>2.32412</c:v>
                </c:pt>
                <c:pt idx="331">
                  <c:v>4.603989999999999</c:v>
                </c:pt>
                <c:pt idx="332">
                  <c:v>0.502812</c:v>
                </c:pt>
                <c:pt idx="333">
                  <c:v>1.21775</c:v>
                </c:pt>
                <c:pt idx="334">
                  <c:v>0.141146</c:v>
                </c:pt>
                <c:pt idx="335">
                  <c:v>0.550882</c:v>
                </c:pt>
                <c:pt idx="336">
                  <c:v>0.413922</c:v>
                </c:pt>
                <c:pt idx="337">
                  <c:v>0.518072</c:v>
                </c:pt>
                <c:pt idx="338">
                  <c:v>0.615356</c:v>
                </c:pt>
                <c:pt idx="339">
                  <c:v>0.484118</c:v>
                </c:pt>
                <c:pt idx="340">
                  <c:v>1.23912</c:v>
                </c:pt>
                <c:pt idx="341">
                  <c:v>0.737819</c:v>
                </c:pt>
                <c:pt idx="342">
                  <c:v>1.29253</c:v>
                </c:pt>
                <c:pt idx="343">
                  <c:v>1.58018</c:v>
                </c:pt>
                <c:pt idx="344">
                  <c:v>0.957566</c:v>
                </c:pt>
                <c:pt idx="345">
                  <c:v>0.212106</c:v>
                </c:pt>
                <c:pt idx="346">
                  <c:v>0.185782</c:v>
                </c:pt>
                <c:pt idx="347">
                  <c:v>1.89607</c:v>
                </c:pt>
                <c:pt idx="348">
                  <c:v>0.500142</c:v>
                </c:pt>
                <c:pt idx="349">
                  <c:v>0.773299</c:v>
                </c:pt>
                <c:pt idx="350">
                  <c:v>0.0587407</c:v>
                </c:pt>
                <c:pt idx="351">
                  <c:v>0.18273</c:v>
                </c:pt>
                <c:pt idx="352">
                  <c:v>0.829762</c:v>
                </c:pt>
                <c:pt idx="353">
                  <c:v>0.230799</c:v>
                </c:pt>
                <c:pt idx="354">
                  <c:v>2.25125</c:v>
                </c:pt>
                <c:pt idx="355">
                  <c:v>1.08079</c:v>
                </c:pt>
                <c:pt idx="356">
                  <c:v>0.302522</c:v>
                </c:pt>
                <c:pt idx="357">
                  <c:v>1.06019</c:v>
                </c:pt>
                <c:pt idx="358">
                  <c:v>0.480685</c:v>
                </c:pt>
                <c:pt idx="359">
                  <c:v>0.870201</c:v>
                </c:pt>
                <c:pt idx="360">
                  <c:v>0.280013</c:v>
                </c:pt>
                <c:pt idx="361">
                  <c:v>0.208672</c:v>
                </c:pt>
                <c:pt idx="362">
                  <c:v>0.496708</c:v>
                </c:pt>
                <c:pt idx="363">
                  <c:v>0.956803</c:v>
                </c:pt>
                <c:pt idx="364">
                  <c:v>1.13001</c:v>
                </c:pt>
                <c:pt idx="365">
                  <c:v>1.04722</c:v>
                </c:pt>
              </c:numCache>
            </c:numRef>
          </c:val>
        </c:ser>
        <c:ser>
          <c:idx val="12"/>
          <c:order val="12"/>
          <c:tx>
            <c:v>13020206</c:v>
          </c:tx>
          <c:val>
            <c:numRef>
              <c:f>Sheet1!$F$4406:$F$4772</c:f>
              <c:numCache>
                <c:formatCode>0.000000</c:formatCode>
                <c:ptCount val="367"/>
                <c:pt idx="0">
                  <c:v>1.03768</c:v>
                </c:pt>
                <c:pt idx="1">
                  <c:v>0.646004</c:v>
                </c:pt>
                <c:pt idx="2">
                  <c:v>0.401332</c:v>
                </c:pt>
                <c:pt idx="3">
                  <c:v>0.276707</c:v>
                </c:pt>
                <c:pt idx="4">
                  <c:v>2.2</c:v>
                </c:pt>
                <c:pt idx="5">
                  <c:v>0.929843</c:v>
                </c:pt>
                <c:pt idx="6">
                  <c:v>0.801149</c:v>
                </c:pt>
                <c:pt idx="7">
                  <c:v>1.66437</c:v>
                </c:pt>
                <c:pt idx="8">
                  <c:v>0.422188</c:v>
                </c:pt>
                <c:pt idx="9">
                  <c:v>0.302141</c:v>
                </c:pt>
                <c:pt idx="10">
                  <c:v>0.843369</c:v>
                </c:pt>
                <c:pt idx="11">
                  <c:v>0.822513</c:v>
                </c:pt>
                <c:pt idx="12">
                  <c:v>1.03768</c:v>
                </c:pt>
                <c:pt idx="13">
                  <c:v>1.35052</c:v>
                </c:pt>
                <c:pt idx="14">
                  <c:v>0.44406</c:v>
                </c:pt>
                <c:pt idx="15">
                  <c:v>0.646512</c:v>
                </c:pt>
                <c:pt idx="16">
                  <c:v>0.227366</c:v>
                </c:pt>
                <c:pt idx="17">
                  <c:v>0.00304101</c:v>
                </c:pt>
                <c:pt idx="18">
                  <c:v>1.24624</c:v>
                </c:pt>
                <c:pt idx="19">
                  <c:v>1.37442</c:v>
                </c:pt>
                <c:pt idx="20">
                  <c:v>1.9477</c:v>
                </c:pt>
                <c:pt idx="21">
                  <c:v>0.186163</c:v>
                </c:pt>
                <c:pt idx="22">
                  <c:v>0.187181</c:v>
                </c:pt>
                <c:pt idx="23">
                  <c:v>0.11851</c:v>
                </c:pt>
                <c:pt idx="24">
                  <c:v>0.287389</c:v>
                </c:pt>
                <c:pt idx="25">
                  <c:v>0.428292</c:v>
                </c:pt>
                <c:pt idx="26">
                  <c:v>1.49498</c:v>
                </c:pt>
                <c:pt idx="27">
                  <c:v>0.694328</c:v>
                </c:pt>
                <c:pt idx="28">
                  <c:v>0.553934</c:v>
                </c:pt>
                <c:pt idx="29">
                  <c:v>0.577333</c:v>
                </c:pt>
                <c:pt idx="30">
                  <c:v>2.71885</c:v>
                </c:pt>
                <c:pt idx="31">
                  <c:v>1.31186</c:v>
                </c:pt>
                <c:pt idx="32">
                  <c:v>1.11347</c:v>
                </c:pt>
                <c:pt idx="33">
                  <c:v>0.701958</c:v>
                </c:pt>
                <c:pt idx="34">
                  <c:v>0.299089</c:v>
                </c:pt>
                <c:pt idx="35">
                  <c:v>0.0503476</c:v>
                </c:pt>
                <c:pt idx="36">
                  <c:v>0.927809</c:v>
                </c:pt>
                <c:pt idx="37">
                  <c:v>1.07838</c:v>
                </c:pt>
                <c:pt idx="38">
                  <c:v>1.06362</c:v>
                </c:pt>
                <c:pt idx="39">
                  <c:v>0.292985</c:v>
                </c:pt>
                <c:pt idx="40">
                  <c:v>0.855577</c:v>
                </c:pt>
                <c:pt idx="41">
                  <c:v>0.0198272</c:v>
                </c:pt>
                <c:pt idx="42">
                  <c:v>1.60943</c:v>
                </c:pt>
                <c:pt idx="43">
                  <c:v>2.809899999999999</c:v>
                </c:pt>
                <c:pt idx="44">
                  <c:v>1.75338</c:v>
                </c:pt>
                <c:pt idx="45">
                  <c:v>0.0539083</c:v>
                </c:pt>
                <c:pt idx="46">
                  <c:v>0.917635</c:v>
                </c:pt>
                <c:pt idx="47">
                  <c:v>1.18062</c:v>
                </c:pt>
                <c:pt idx="48">
                  <c:v>1.49447</c:v>
                </c:pt>
                <c:pt idx="49">
                  <c:v>0.803692</c:v>
                </c:pt>
                <c:pt idx="50">
                  <c:v>1.14298</c:v>
                </c:pt>
                <c:pt idx="51">
                  <c:v>0.470003</c:v>
                </c:pt>
                <c:pt idx="52">
                  <c:v>0.379968</c:v>
                </c:pt>
                <c:pt idx="53">
                  <c:v>0.304175</c:v>
                </c:pt>
                <c:pt idx="54">
                  <c:v>1.72999</c:v>
                </c:pt>
                <c:pt idx="55">
                  <c:v>1.51482</c:v>
                </c:pt>
                <c:pt idx="56">
                  <c:v>2.29054</c:v>
                </c:pt>
                <c:pt idx="57">
                  <c:v>0.776224</c:v>
                </c:pt>
                <c:pt idx="58">
                  <c:v>0.578859</c:v>
                </c:pt>
                <c:pt idx="59">
                  <c:v>0.640917</c:v>
                </c:pt>
                <c:pt idx="60">
                  <c:v>0.258904</c:v>
                </c:pt>
                <c:pt idx="61">
                  <c:v>-1.10239E-5</c:v>
                </c:pt>
                <c:pt idx="62">
                  <c:v>0.916109</c:v>
                </c:pt>
                <c:pt idx="63">
                  <c:v>0.623622</c:v>
                </c:pt>
                <c:pt idx="64">
                  <c:v>0.058995</c:v>
                </c:pt>
                <c:pt idx="65">
                  <c:v>0.60124</c:v>
                </c:pt>
                <c:pt idx="66">
                  <c:v>0.886606</c:v>
                </c:pt>
                <c:pt idx="67">
                  <c:v>2.312419999999999</c:v>
                </c:pt>
                <c:pt idx="68">
                  <c:v>2.09318</c:v>
                </c:pt>
                <c:pt idx="69">
                  <c:v>1.82307</c:v>
                </c:pt>
                <c:pt idx="70">
                  <c:v>0.787923</c:v>
                </c:pt>
                <c:pt idx="71">
                  <c:v>1.08143</c:v>
                </c:pt>
                <c:pt idx="72">
                  <c:v>1.04328</c:v>
                </c:pt>
                <c:pt idx="73">
                  <c:v>0.566651</c:v>
                </c:pt>
                <c:pt idx="74">
                  <c:v>0.760455</c:v>
                </c:pt>
                <c:pt idx="75">
                  <c:v>1.52143</c:v>
                </c:pt>
                <c:pt idx="76">
                  <c:v>0.323505</c:v>
                </c:pt>
                <c:pt idx="77">
                  <c:v>0.220244</c:v>
                </c:pt>
                <c:pt idx="78">
                  <c:v>2.517409999999999</c:v>
                </c:pt>
                <c:pt idx="79">
                  <c:v>1.04836</c:v>
                </c:pt>
                <c:pt idx="80">
                  <c:v>1.29558</c:v>
                </c:pt>
                <c:pt idx="81">
                  <c:v>1.14298</c:v>
                </c:pt>
                <c:pt idx="82">
                  <c:v>0.511205</c:v>
                </c:pt>
                <c:pt idx="83">
                  <c:v>0.257886</c:v>
                </c:pt>
                <c:pt idx="84">
                  <c:v>0.0406828</c:v>
                </c:pt>
                <c:pt idx="85">
                  <c:v>0.622096</c:v>
                </c:pt>
                <c:pt idx="86">
                  <c:v>0.614975</c:v>
                </c:pt>
                <c:pt idx="87">
                  <c:v>0.199389</c:v>
                </c:pt>
                <c:pt idx="88">
                  <c:v>0.71264</c:v>
                </c:pt>
                <c:pt idx="89">
                  <c:v>1.33017</c:v>
                </c:pt>
                <c:pt idx="90">
                  <c:v>2.45078</c:v>
                </c:pt>
                <c:pt idx="91">
                  <c:v>1.3495</c:v>
                </c:pt>
                <c:pt idx="92">
                  <c:v>0.774189</c:v>
                </c:pt>
                <c:pt idx="93">
                  <c:v>1.82053</c:v>
                </c:pt>
                <c:pt idx="94">
                  <c:v>1.80985</c:v>
                </c:pt>
                <c:pt idx="95">
                  <c:v>1.0916</c:v>
                </c:pt>
                <c:pt idx="96">
                  <c:v>1.25895</c:v>
                </c:pt>
                <c:pt idx="97">
                  <c:v>1.59315</c:v>
                </c:pt>
                <c:pt idx="98">
                  <c:v>0.521379</c:v>
                </c:pt>
                <c:pt idx="99">
                  <c:v>0.246695</c:v>
                </c:pt>
                <c:pt idx="100">
                  <c:v>0.746212</c:v>
                </c:pt>
                <c:pt idx="101">
                  <c:v>0.537656</c:v>
                </c:pt>
                <c:pt idx="102">
                  <c:v>1.50414</c:v>
                </c:pt>
                <c:pt idx="103">
                  <c:v>2.26155</c:v>
                </c:pt>
                <c:pt idx="104">
                  <c:v>0.388615</c:v>
                </c:pt>
                <c:pt idx="105">
                  <c:v>0.639391</c:v>
                </c:pt>
                <c:pt idx="106">
                  <c:v>0.464407</c:v>
                </c:pt>
                <c:pt idx="107">
                  <c:v>1.6486</c:v>
                </c:pt>
                <c:pt idx="108">
                  <c:v>0.313332</c:v>
                </c:pt>
                <c:pt idx="109">
                  <c:v>0.329609</c:v>
                </c:pt>
                <c:pt idx="110">
                  <c:v>0.265516</c:v>
                </c:pt>
                <c:pt idx="111">
                  <c:v>1.01632</c:v>
                </c:pt>
                <c:pt idx="112">
                  <c:v>0.161238</c:v>
                </c:pt>
                <c:pt idx="113">
                  <c:v>1.16994</c:v>
                </c:pt>
                <c:pt idx="114">
                  <c:v>1.71269</c:v>
                </c:pt>
                <c:pt idx="115">
                  <c:v>3.10188</c:v>
                </c:pt>
                <c:pt idx="116">
                  <c:v>0.894236</c:v>
                </c:pt>
                <c:pt idx="117">
                  <c:v>0.286881</c:v>
                </c:pt>
                <c:pt idx="118">
                  <c:v>0.168868</c:v>
                </c:pt>
                <c:pt idx="119">
                  <c:v>0.376407</c:v>
                </c:pt>
                <c:pt idx="120">
                  <c:v>0.60124</c:v>
                </c:pt>
                <c:pt idx="121">
                  <c:v>0.550882</c:v>
                </c:pt>
                <c:pt idx="122">
                  <c:v>0.266534</c:v>
                </c:pt>
                <c:pt idx="123">
                  <c:v>0.00202367</c:v>
                </c:pt>
                <c:pt idx="124">
                  <c:v>0.0859547</c:v>
                </c:pt>
                <c:pt idx="125">
                  <c:v>0.0121971</c:v>
                </c:pt>
                <c:pt idx="126">
                  <c:v>2.6868</c:v>
                </c:pt>
                <c:pt idx="127">
                  <c:v>0.732987</c:v>
                </c:pt>
                <c:pt idx="128">
                  <c:v>0.540708</c:v>
                </c:pt>
                <c:pt idx="129">
                  <c:v>1.11805</c:v>
                </c:pt>
                <c:pt idx="130">
                  <c:v>0.0595037</c:v>
                </c:pt>
                <c:pt idx="131">
                  <c:v>0.0864634</c:v>
                </c:pt>
                <c:pt idx="132">
                  <c:v>0.531044</c:v>
                </c:pt>
                <c:pt idx="133">
                  <c:v>0.282302</c:v>
                </c:pt>
                <c:pt idx="134">
                  <c:v>0.723322</c:v>
                </c:pt>
                <c:pt idx="135">
                  <c:v>1.15875</c:v>
                </c:pt>
                <c:pt idx="136">
                  <c:v>0.943069</c:v>
                </c:pt>
                <c:pt idx="137">
                  <c:v>0.237539</c:v>
                </c:pt>
                <c:pt idx="138">
                  <c:v>2.367859999999999</c:v>
                </c:pt>
                <c:pt idx="139">
                  <c:v>1.87903</c:v>
                </c:pt>
                <c:pt idx="140">
                  <c:v>1.89124</c:v>
                </c:pt>
                <c:pt idx="141">
                  <c:v>0.423714</c:v>
                </c:pt>
                <c:pt idx="142">
                  <c:v>0.95782</c:v>
                </c:pt>
                <c:pt idx="143">
                  <c:v>1.36476</c:v>
                </c:pt>
                <c:pt idx="144">
                  <c:v>0.580385</c:v>
                </c:pt>
                <c:pt idx="145">
                  <c:v>0.163273</c:v>
                </c:pt>
                <c:pt idx="146">
                  <c:v>0.745704</c:v>
                </c:pt>
                <c:pt idx="147">
                  <c:v>0.0650991</c:v>
                </c:pt>
                <c:pt idx="148">
                  <c:v>0.338765</c:v>
                </c:pt>
                <c:pt idx="149">
                  <c:v>0.761472</c:v>
                </c:pt>
                <c:pt idx="150">
                  <c:v>1.5723</c:v>
                </c:pt>
                <c:pt idx="151">
                  <c:v>1.75898</c:v>
                </c:pt>
                <c:pt idx="152">
                  <c:v>0.879993</c:v>
                </c:pt>
                <c:pt idx="153">
                  <c:v>0.36369</c:v>
                </c:pt>
                <c:pt idx="154">
                  <c:v>1.30931</c:v>
                </c:pt>
                <c:pt idx="155">
                  <c:v>1.29456</c:v>
                </c:pt>
                <c:pt idx="156">
                  <c:v>0.695345</c:v>
                </c:pt>
                <c:pt idx="157">
                  <c:v>0.462373</c:v>
                </c:pt>
                <c:pt idx="158">
                  <c:v>0.803184</c:v>
                </c:pt>
                <c:pt idx="159">
                  <c:v>0.213123</c:v>
                </c:pt>
                <c:pt idx="160">
                  <c:v>2.808879999999999</c:v>
                </c:pt>
                <c:pt idx="161">
                  <c:v>0.318927</c:v>
                </c:pt>
                <c:pt idx="162">
                  <c:v>1.96906</c:v>
                </c:pt>
                <c:pt idx="163">
                  <c:v>1.95736</c:v>
                </c:pt>
                <c:pt idx="164">
                  <c:v>0.60124</c:v>
                </c:pt>
                <c:pt idx="165">
                  <c:v>0.689241</c:v>
                </c:pt>
                <c:pt idx="166">
                  <c:v>0.70857</c:v>
                </c:pt>
                <c:pt idx="167">
                  <c:v>1.09771</c:v>
                </c:pt>
                <c:pt idx="168">
                  <c:v>1.69133</c:v>
                </c:pt>
                <c:pt idx="169">
                  <c:v>0.928826</c:v>
                </c:pt>
                <c:pt idx="170">
                  <c:v>1.11398</c:v>
                </c:pt>
                <c:pt idx="171">
                  <c:v>0.0757813</c:v>
                </c:pt>
                <c:pt idx="172">
                  <c:v>0.739599</c:v>
                </c:pt>
                <c:pt idx="173">
                  <c:v>0.2411</c:v>
                </c:pt>
                <c:pt idx="174">
                  <c:v>0.376407</c:v>
                </c:pt>
                <c:pt idx="175">
                  <c:v>4.369489999999999</c:v>
                </c:pt>
                <c:pt idx="176">
                  <c:v>0.18362</c:v>
                </c:pt>
                <c:pt idx="177">
                  <c:v>0.836247</c:v>
                </c:pt>
                <c:pt idx="178">
                  <c:v>0.479159</c:v>
                </c:pt>
                <c:pt idx="179">
                  <c:v>0.137839</c:v>
                </c:pt>
                <c:pt idx="180">
                  <c:v>0.152591</c:v>
                </c:pt>
                <c:pt idx="181">
                  <c:v>0.366742</c:v>
                </c:pt>
                <c:pt idx="182">
                  <c:v>0.618027</c:v>
                </c:pt>
                <c:pt idx="183">
                  <c:v>0.405401</c:v>
                </c:pt>
                <c:pt idx="184">
                  <c:v>1.41613</c:v>
                </c:pt>
                <c:pt idx="185">
                  <c:v>0.260938</c:v>
                </c:pt>
                <c:pt idx="186">
                  <c:v>1.06922</c:v>
                </c:pt>
                <c:pt idx="187">
                  <c:v>1.80222</c:v>
                </c:pt>
                <c:pt idx="188">
                  <c:v>1.72286</c:v>
                </c:pt>
                <c:pt idx="189">
                  <c:v>1.87343</c:v>
                </c:pt>
                <c:pt idx="190">
                  <c:v>0.967485</c:v>
                </c:pt>
                <c:pt idx="191">
                  <c:v>0.442026</c:v>
                </c:pt>
                <c:pt idx="192">
                  <c:v>0.818953</c:v>
                </c:pt>
                <c:pt idx="193">
                  <c:v>0.286881</c:v>
                </c:pt>
                <c:pt idx="194">
                  <c:v>0.37132</c:v>
                </c:pt>
                <c:pt idx="195">
                  <c:v>0.383528</c:v>
                </c:pt>
                <c:pt idx="196">
                  <c:v>0.21821</c:v>
                </c:pt>
                <c:pt idx="197">
                  <c:v>0.300106</c:v>
                </c:pt>
                <c:pt idx="198">
                  <c:v>0.548338</c:v>
                </c:pt>
                <c:pt idx="199">
                  <c:v>2.20305</c:v>
                </c:pt>
                <c:pt idx="200">
                  <c:v>0.890675</c:v>
                </c:pt>
                <c:pt idx="201">
                  <c:v>-1.10239E-5</c:v>
                </c:pt>
                <c:pt idx="202">
                  <c:v>0.289933</c:v>
                </c:pt>
                <c:pt idx="203">
                  <c:v>0.224822</c:v>
                </c:pt>
                <c:pt idx="204">
                  <c:v>0.365725</c:v>
                </c:pt>
                <c:pt idx="205">
                  <c:v>0.480685</c:v>
                </c:pt>
                <c:pt idx="206">
                  <c:v>0.203458</c:v>
                </c:pt>
                <c:pt idx="207">
                  <c:v>0.0930761</c:v>
                </c:pt>
                <c:pt idx="208">
                  <c:v>-1.10239E-5</c:v>
                </c:pt>
                <c:pt idx="209">
                  <c:v>1.08092</c:v>
                </c:pt>
                <c:pt idx="210">
                  <c:v>1.81443</c:v>
                </c:pt>
                <c:pt idx="211">
                  <c:v>1.58044</c:v>
                </c:pt>
                <c:pt idx="212">
                  <c:v>1.85207</c:v>
                </c:pt>
                <c:pt idx="213">
                  <c:v>1.46344</c:v>
                </c:pt>
                <c:pt idx="214">
                  <c:v>0.397771</c:v>
                </c:pt>
                <c:pt idx="215">
                  <c:v>0.0071104</c:v>
                </c:pt>
                <c:pt idx="216">
                  <c:v>0.890675</c:v>
                </c:pt>
                <c:pt idx="217">
                  <c:v>0.308245</c:v>
                </c:pt>
                <c:pt idx="218">
                  <c:v>0.08392</c:v>
                </c:pt>
                <c:pt idx="219">
                  <c:v>0.989867</c:v>
                </c:pt>
                <c:pt idx="220">
                  <c:v>0.726883</c:v>
                </c:pt>
                <c:pt idx="221">
                  <c:v>1.24878</c:v>
                </c:pt>
                <c:pt idx="222">
                  <c:v>2.28647</c:v>
                </c:pt>
                <c:pt idx="223">
                  <c:v>1.61248</c:v>
                </c:pt>
                <c:pt idx="224">
                  <c:v>2.10233</c:v>
                </c:pt>
                <c:pt idx="225">
                  <c:v>0.559021</c:v>
                </c:pt>
                <c:pt idx="226">
                  <c:v>0.546812</c:v>
                </c:pt>
                <c:pt idx="227">
                  <c:v>0.830143</c:v>
                </c:pt>
                <c:pt idx="228">
                  <c:v>0.207528</c:v>
                </c:pt>
                <c:pt idx="229">
                  <c:v>0.63583</c:v>
                </c:pt>
                <c:pt idx="230">
                  <c:v>1.29711</c:v>
                </c:pt>
                <c:pt idx="231">
                  <c:v>0.390141</c:v>
                </c:pt>
                <c:pt idx="232">
                  <c:v>0.0106711</c:v>
                </c:pt>
                <c:pt idx="233">
                  <c:v>0.0269486</c:v>
                </c:pt>
                <c:pt idx="234">
                  <c:v>3.56477</c:v>
                </c:pt>
                <c:pt idx="235">
                  <c:v>1.57738</c:v>
                </c:pt>
                <c:pt idx="236">
                  <c:v>0.311297</c:v>
                </c:pt>
                <c:pt idx="237">
                  <c:v>1.62876</c:v>
                </c:pt>
                <c:pt idx="238">
                  <c:v>0.394211</c:v>
                </c:pt>
                <c:pt idx="239">
                  <c:v>0.0981629</c:v>
                </c:pt>
                <c:pt idx="240">
                  <c:v>0.0427175</c:v>
                </c:pt>
                <c:pt idx="241">
                  <c:v>0.0208446</c:v>
                </c:pt>
                <c:pt idx="242">
                  <c:v>0.509679</c:v>
                </c:pt>
                <c:pt idx="243">
                  <c:v>0.112406</c:v>
                </c:pt>
                <c:pt idx="244">
                  <c:v>0.60124</c:v>
                </c:pt>
                <c:pt idx="245">
                  <c:v>0.725357</c:v>
                </c:pt>
                <c:pt idx="246">
                  <c:v>2.87501</c:v>
                </c:pt>
                <c:pt idx="247">
                  <c:v>3.42539</c:v>
                </c:pt>
                <c:pt idx="248">
                  <c:v>1.12924</c:v>
                </c:pt>
                <c:pt idx="249">
                  <c:v>0.0101624</c:v>
                </c:pt>
                <c:pt idx="250">
                  <c:v>-1.10239E-5</c:v>
                </c:pt>
                <c:pt idx="251">
                  <c:v>0.058995</c:v>
                </c:pt>
                <c:pt idx="252">
                  <c:v>0.0167752</c:v>
                </c:pt>
                <c:pt idx="253">
                  <c:v>0.102232</c:v>
                </c:pt>
                <c:pt idx="254">
                  <c:v>0.761981</c:v>
                </c:pt>
                <c:pt idx="255">
                  <c:v>0.142926</c:v>
                </c:pt>
                <c:pt idx="256">
                  <c:v>0.00100632</c:v>
                </c:pt>
                <c:pt idx="257">
                  <c:v>0.572246</c:v>
                </c:pt>
                <c:pt idx="258">
                  <c:v>1.25387</c:v>
                </c:pt>
                <c:pt idx="259">
                  <c:v>1.2325</c:v>
                </c:pt>
                <c:pt idx="260">
                  <c:v>0.132753</c:v>
                </c:pt>
                <c:pt idx="261">
                  <c:v>2.32717</c:v>
                </c:pt>
                <c:pt idx="262">
                  <c:v>0.648547</c:v>
                </c:pt>
                <c:pt idx="263">
                  <c:v>-1.10239E-5</c:v>
                </c:pt>
                <c:pt idx="264">
                  <c:v>0.300106</c:v>
                </c:pt>
                <c:pt idx="265">
                  <c:v>0.424731</c:v>
                </c:pt>
                <c:pt idx="266">
                  <c:v>0.160221</c:v>
                </c:pt>
                <c:pt idx="267">
                  <c:v>0.338765</c:v>
                </c:pt>
                <c:pt idx="268">
                  <c:v>0.361655</c:v>
                </c:pt>
                <c:pt idx="269">
                  <c:v>0.443043</c:v>
                </c:pt>
                <c:pt idx="270">
                  <c:v>1.46344</c:v>
                </c:pt>
                <c:pt idx="271">
                  <c:v>1.71269</c:v>
                </c:pt>
                <c:pt idx="272">
                  <c:v>0.483228</c:v>
                </c:pt>
                <c:pt idx="273">
                  <c:v>0.0177925</c:v>
                </c:pt>
                <c:pt idx="274">
                  <c:v>0.402349</c:v>
                </c:pt>
                <c:pt idx="275">
                  <c:v>0.057469</c:v>
                </c:pt>
                <c:pt idx="276">
                  <c:v>0.205493</c:v>
                </c:pt>
                <c:pt idx="277">
                  <c:v>0.0203359</c:v>
                </c:pt>
                <c:pt idx="278">
                  <c:v>0.126649</c:v>
                </c:pt>
                <c:pt idx="279">
                  <c:v>0.0981629</c:v>
                </c:pt>
                <c:pt idx="280">
                  <c:v>0.0462782</c:v>
                </c:pt>
                <c:pt idx="281">
                  <c:v>0.00100632</c:v>
                </c:pt>
                <c:pt idx="282">
                  <c:v>1.2676</c:v>
                </c:pt>
                <c:pt idx="283">
                  <c:v>1.50566</c:v>
                </c:pt>
                <c:pt idx="284">
                  <c:v>3.01744</c:v>
                </c:pt>
                <c:pt idx="285">
                  <c:v>0.522905</c:v>
                </c:pt>
                <c:pt idx="286">
                  <c:v>0.304175</c:v>
                </c:pt>
                <c:pt idx="287">
                  <c:v>0.711622</c:v>
                </c:pt>
                <c:pt idx="288">
                  <c:v>0.0244053</c:v>
                </c:pt>
                <c:pt idx="289">
                  <c:v>0.658212</c:v>
                </c:pt>
                <c:pt idx="290">
                  <c:v>0.190741</c:v>
                </c:pt>
                <c:pt idx="291">
                  <c:v>0.0656078</c:v>
                </c:pt>
                <c:pt idx="292">
                  <c:v>0.393193</c:v>
                </c:pt>
                <c:pt idx="293">
                  <c:v>0.215666</c:v>
                </c:pt>
                <c:pt idx="294">
                  <c:v>0.892201</c:v>
                </c:pt>
                <c:pt idx="295">
                  <c:v>2.766659999999999</c:v>
                </c:pt>
                <c:pt idx="296">
                  <c:v>0.828109</c:v>
                </c:pt>
                <c:pt idx="297">
                  <c:v>0.779276</c:v>
                </c:pt>
                <c:pt idx="298">
                  <c:v>0.850999</c:v>
                </c:pt>
                <c:pt idx="299">
                  <c:v>0.235505</c:v>
                </c:pt>
                <c:pt idx="300">
                  <c:v>0.304684</c:v>
                </c:pt>
                <c:pt idx="301">
                  <c:v>0.559529</c:v>
                </c:pt>
                <c:pt idx="302">
                  <c:v>0.37539</c:v>
                </c:pt>
                <c:pt idx="303">
                  <c:v>1.5723</c:v>
                </c:pt>
                <c:pt idx="304">
                  <c:v>-1.10239E-5</c:v>
                </c:pt>
                <c:pt idx="305">
                  <c:v>0.285355</c:v>
                </c:pt>
                <c:pt idx="306">
                  <c:v>1.36985</c:v>
                </c:pt>
                <c:pt idx="307">
                  <c:v>1.27015</c:v>
                </c:pt>
                <c:pt idx="308">
                  <c:v>0.487806</c:v>
                </c:pt>
                <c:pt idx="309">
                  <c:v>0.573772</c:v>
                </c:pt>
                <c:pt idx="310">
                  <c:v>0.848964</c:v>
                </c:pt>
                <c:pt idx="311">
                  <c:v>0.32147</c:v>
                </c:pt>
                <c:pt idx="312">
                  <c:v>0.730443</c:v>
                </c:pt>
                <c:pt idx="313">
                  <c:v>1.88106</c:v>
                </c:pt>
                <c:pt idx="314">
                  <c:v>1.25895</c:v>
                </c:pt>
                <c:pt idx="315">
                  <c:v>0.739091</c:v>
                </c:pt>
                <c:pt idx="316">
                  <c:v>0.230927</c:v>
                </c:pt>
                <c:pt idx="317">
                  <c:v>0.408962</c:v>
                </c:pt>
                <c:pt idx="318">
                  <c:v>0.693819</c:v>
                </c:pt>
                <c:pt idx="319">
                  <c:v>2.372439999999999</c:v>
                </c:pt>
                <c:pt idx="320">
                  <c:v>1.25132</c:v>
                </c:pt>
                <c:pt idx="321">
                  <c:v>0.479668</c:v>
                </c:pt>
                <c:pt idx="322">
                  <c:v>0.0422088</c:v>
                </c:pt>
                <c:pt idx="323">
                  <c:v>0.0259313</c:v>
                </c:pt>
                <c:pt idx="324">
                  <c:v>0.0966368</c:v>
                </c:pt>
                <c:pt idx="325">
                  <c:v>0.00558438</c:v>
                </c:pt>
                <c:pt idx="326">
                  <c:v>0.788941</c:v>
                </c:pt>
                <c:pt idx="327">
                  <c:v>0.0701858</c:v>
                </c:pt>
                <c:pt idx="328">
                  <c:v>0.055943</c:v>
                </c:pt>
                <c:pt idx="329">
                  <c:v>0.414049</c:v>
                </c:pt>
                <c:pt idx="330">
                  <c:v>2.21323</c:v>
                </c:pt>
                <c:pt idx="331">
                  <c:v>5.152849999999999</c:v>
                </c:pt>
                <c:pt idx="332">
                  <c:v>0.258904</c:v>
                </c:pt>
                <c:pt idx="333">
                  <c:v>1.41105</c:v>
                </c:pt>
                <c:pt idx="334">
                  <c:v>0.0966368</c:v>
                </c:pt>
                <c:pt idx="335">
                  <c:v>0.634304</c:v>
                </c:pt>
                <c:pt idx="336">
                  <c:v>0.319436</c:v>
                </c:pt>
                <c:pt idx="337">
                  <c:v>0.523922</c:v>
                </c:pt>
                <c:pt idx="338">
                  <c:v>0.295019</c:v>
                </c:pt>
                <c:pt idx="339">
                  <c:v>0.442534</c:v>
                </c:pt>
                <c:pt idx="340">
                  <c:v>1.15722</c:v>
                </c:pt>
                <c:pt idx="341">
                  <c:v>0.490858</c:v>
                </c:pt>
                <c:pt idx="342">
                  <c:v>2.17813</c:v>
                </c:pt>
                <c:pt idx="343">
                  <c:v>2.326659999999999</c:v>
                </c:pt>
                <c:pt idx="344">
                  <c:v>1.64656</c:v>
                </c:pt>
                <c:pt idx="345">
                  <c:v>0.366742</c:v>
                </c:pt>
                <c:pt idx="346">
                  <c:v>0.450165</c:v>
                </c:pt>
                <c:pt idx="347">
                  <c:v>1.12365</c:v>
                </c:pt>
                <c:pt idx="348">
                  <c:v>0.661264</c:v>
                </c:pt>
                <c:pt idx="349">
                  <c:v>0.634304</c:v>
                </c:pt>
                <c:pt idx="350">
                  <c:v>0.0650991</c:v>
                </c:pt>
                <c:pt idx="351">
                  <c:v>0.0788333</c:v>
                </c:pt>
                <c:pt idx="352">
                  <c:v>0.828109</c:v>
                </c:pt>
                <c:pt idx="353">
                  <c:v>0.259921</c:v>
                </c:pt>
                <c:pt idx="354">
                  <c:v>2.942149999999999</c:v>
                </c:pt>
                <c:pt idx="355">
                  <c:v>1.58451</c:v>
                </c:pt>
                <c:pt idx="356">
                  <c:v>0.524939</c:v>
                </c:pt>
                <c:pt idx="357">
                  <c:v>0.967485</c:v>
                </c:pt>
                <c:pt idx="358">
                  <c:v>0.779276</c:v>
                </c:pt>
                <c:pt idx="359">
                  <c:v>0.692293</c:v>
                </c:pt>
                <c:pt idx="360">
                  <c:v>0.155134</c:v>
                </c:pt>
                <c:pt idx="361">
                  <c:v>0.116984</c:v>
                </c:pt>
                <c:pt idx="362">
                  <c:v>0.627183</c:v>
                </c:pt>
                <c:pt idx="363">
                  <c:v>0.75079</c:v>
                </c:pt>
                <c:pt idx="364">
                  <c:v>0.410997</c:v>
                </c:pt>
                <c:pt idx="365">
                  <c:v>0.0656078</c:v>
                </c:pt>
                <c:pt idx="366">
                  <c:v>-1.10239E-5</c:v>
                </c:pt>
              </c:numCache>
            </c:numRef>
          </c:val>
        </c:ser>
        <c:ser>
          <c:idx val="13"/>
          <c:order val="13"/>
          <c:tx>
            <c:v>13020207</c:v>
          </c:tx>
          <c:val>
            <c:numRef>
              <c:f>Sheet1!$F$4773:$F$5139</c:f>
              <c:numCache>
                <c:formatCode>0.000000</c:formatCode>
                <c:ptCount val="367"/>
                <c:pt idx="0">
                  <c:v>1.0924</c:v>
                </c:pt>
                <c:pt idx="1">
                  <c:v>0.297781</c:v>
                </c:pt>
                <c:pt idx="2">
                  <c:v>0.146269</c:v>
                </c:pt>
                <c:pt idx="3">
                  <c:v>0.171557</c:v>
                </c:pt>
                <c:pt idx="4">
                  <c:v>1.63239</c:v>
                </c:pt>
                <c:pt idx="5">
                  <c:v>0.738364</c:v>
                </c:pt>
                <c:pt idx="6">
                  <c:v>0.74098</c:v>
                </c:pt>
                <c:pt idx="7">
                  <c:v>1.30495</c:v>
                </c:pt>
                <c:pt idx="8">
                  <c:v>0.366452</c:v>
                </c:pt>
                <c:pt idx="9">
                  <c:v>0.288407</c:v>
                </c:pt>
                <c:pt idx="10">
                  <c:v>1.13927</c:v>
                </c:pt>
                <c:pt idx="11">
                  <c:v>0.841261</c:v>
                </c:pt>
                <c:pt idx="12">
                  <c:v>0.887914</c:v>
                </c:pt>
                <c:pt idx="13">
                  <c:v>0.810305</c:v>
                </c:pt>
                <c:pt idx="14">
                  <c:v>0.291459</c:v>
                </c:pt>
                <c:pt idx="15">
                  <c:v>0.641789</c:v>
                </c:pt>
                <c:pt idx="16">
                  <c:v>0.40591</c:v>
                </c:pt>
                <c:pt idx="17">
                  <c:v>0.0150312</c:v>
                </c:pt>
                <c:pt idx="18">
                  <c:v>0.753406</c:v>
                </c:pt>
                <c:pt idx="19">
                  <c:v>1.32</c:v>
                </c:pt>
                <c:pt idx="20">
                  <c:v>1.61125</c:v>
                </c:pt>
                <c:pt idx="21">
                  <c:v>0.189651</c:v>
                </c:pt>
                <c:pt idx="22">
                  <c:v>0.172429</c:v>
                </c:pt>
                <c:pt idx="23">
                  <c:v>0.161093</c:v>
                </c:pt>
                <c:pt idx="24">
                  <c:v>0.0996162</c:v>
                </c:pt>
                <c:pt idx="25">
                  <c:v>0.217556</c:v>
                </c:pt>
                <c:pt idx="26">
                  <c:v>1.13099</c:v>
                </c:pt>
                <c:pt idx="27">
                  <c:v>0.572464</c:v>
                </c:pt>
                <c:pt idx="28">
                  <c:v>0.511641</c:v>
                </c:pt>
                <c:pt idx="29">
                  <c:v>0.494637</c:v>
                </c:pt>
                <c:pt idx="30">
                  <c:v>2.08322</c:v>
                </c:pt>
                <c:pt idx="31">
                  <c:v>1.25438</c:v>
                </c:pt>
                <c:pt idx="32">
                  <c:v>0.847147</c:v>
                </c:pt>
                <c:pt idx="33">
                  <c:v>0.776079</c:v>
                </c:pt>
                <c:pt idx="34">
                  <c:v>0.212542</c:v>
                </c:pt>
                <c:pt idx="35">
                  <c:v>0.0143772</c:v>
                </c:pt>
                <c:pt idx="36">
                  <c:v>0.439046</c:v>
                </c:pt>
                <c:pt idx="37">
                  <c:v>0.920832</c:v>
                </c:pt>
                <c:pt idx="38">
                  <c:v>0.826873</c:v>
                </c:pt>
                <c:pt idx="39">
                  <c:v>0.176135</c:v>
                </c:pt>
                <c:pt idx="40">
                  <c:v>0.583146</c:v>
                </c:pt>
                <c:pt idx="41">
                  <c:v>0.0248413</c:v>
                </c:pt>
                <c:pt idx="42">
                  <c:v>0.757766</c:v>
                </c:pt>
                <c:pt idx="43">
                  <c:v>2.26351</c:v>
                </c:pt>
                <c:pt idx="44">
                  <c:v>1.32327</c:v>
                </c:pt>
                <c:pt idx="45">
                  <c:v>0.081958</c:v>
                </c:pt>
                <c:pt idx="46">
                  <c:v>0.622169</c:v>
                </c:pt>
                <c:pt idx="47">
                  <c:v>0.917562</c:v>
                </c:pt>
                <c:pt idx="48">
                  <c:v>1.15192</c:v>
                </c:pt>
                <c:pt idx="49">
                  <c:v>0.671219</c:v>
                </c:pt>
                <c:pt idx="50">
                  <c:v>0.720052</c:v>
                </c:pt>
                <c:pt idx="51">
                  <c:v>0.296037</c:v>
                </c:pt>
                <c:pt idx="52">
                  <c:v>0.404166</c:v>
                </c:pt>
                <c:pt idx="53">
                  <c:v>0.44297</c:v>
                </c:pt>
                <c:pt idx="54">
                  <c:v>1.16412</c:v>
                </c:pt>
                <c:pt idx="55">
                  <c:v>1.06973</c:v>
                </c:pt>
                <c:pt idx="56">
                  <c:v>1.93585</c:v>
                </c:pt>
                <c:pt idx="57">
                  <c:v>0.776515</c:v>
                </c:pt>
                <c:pt idx="58">
                  <c:v>0.36994</c:v>
                </c:pt>
                <c:pt idx="59">
                  <c:v>0.404602</c:v>
                </c:pt>
                <c:pt idx="60">
                  <c:v>0.236086</c:v>
                </c:pt>
                <c:pt idx="61">
                  <c:v>0.00238701</c:v>
                </c:pt>
                <c:pt idx="62">
                  <c:v>0.659011</c:v>
                </c:pt>
                <c:pt idx="63">
                  <c:v>0.304321</c:v>
                </c:pt>
                <c:pt idx="64">
                  <c:v>0.134715</c:v>
                </c:pt>
                <c:pt idx="65">
                  <c:v>0.419644</c:v>
                </c:pt>
                <c:pt idx="66">
                  <c:v>0.710896</c:v>
                </c:pt>
                <c:pt idx="67">
                  <c:v>1.68275</c:v>
                </c:pt>
                <c:pt idx="68">
                  <c:v>1.87874</c:v>
                </c:pt>
                <c:pt idx="69">
                  <c:v>1.69038</c:v>
                </c:pt>
                <c:pt idx="70">
                  <c:v>0.451473</c:v>
                </c:pt>
                <c:pt idx="71">
                  <c:v>0.868512</c:v>
                </c:pt>
                <c:pt idx="72">
                  <c:v>0.686697</c:v>
                </c:pt>
                <c:pt idx="73">
                  <c:v>0.458231</c:v>
                </c:pt>
                <c:pt idx="74">
                  <c:v>0.791993</c:v>
                </c:pt>
                <c:pt idx="75">
                  <c:v>1.67294</c:v>
                </c:pt>
                <c:pt idx="76">
                  <c:v>0.391522</c:v>
                </c:pt>
                <c:pt idx="77">
                  <c:v>0.24873</c:v>
                </c:pt>
                <c:pt idx="78">
                  <c:v>1.89705</c:v>
                </c:pt>
                <c:pt idx="79">
                  <c:v>1.09611</c:v>
                </c:pt>
                <c:pt idx="80">
                  <c:v>1.32196</c:v>
                </c:pt>
                <c:pt idx="81">
                  <c:v>1.31084</c:v>
                </c:pt>
                <c:pt idx="82">
                  <c:v>0.365798</c:v>
                </c:pt>
                <c:pt idx="83">
                  <c:v>0.175481</c:v>
                </c:pt>
                <c:pt idx="84">
                  <c:v>0.0566697</c:v>
                </c:pt>
                <c:pt idx="85">
                  <c:v>0.530608</c:v>
                </c:pt>
                <c:pt idx="86">
                  <c:v>0.36885</c:v>
                </c:pt>
                <c:pt idx="87">
                  <c:v>0.280994</c:v>
                </c:pt>
                <c:pt idx="88">
                  <c:v>0.786107</c:v>
                </c:pt>
                <c:pt idx="89">
                  <c:v>1.37057</c:v>
                </c:pt>
                <c:pt idx="90">
                  <c:v>1.82075</c:v>
                </c:pt>
                <c:pt idx="91">
                  <c:v>1.32697</c:v>
                </c:pt>
                <c:pt idx="92">
                  <c:v>0.798751</c:v>
                </c:pt>
                <c:pt idx="93">
                  <c:v>1.83514</c:v>
                </c:pt>
                <c:pt idx="94">
                  <c:v>1.87002</c:v>
                </c:pt>
                <c:pt idx="95">
                  <c:v>0.746648</c:v>
                </c:pt>
                <c:pt idx="96">
                  <c:v>1.19159</c:v>
                </c:pt>
                <c:pt idx="97">
                  <c:v>1.32675</c:v>
                </c:pt>
                <c:pt idx="98">
                  <c:v>0.296691</c:v>
                </c:pt>
                <c:pt idx="99">
                  <c:v>0.24328</c:v>
                </c:pt>
                <c:pt idx="100">
                  <c:v>0.88617</c:v>
                </c:pt>
                <c:pt idx="101">
                  <c:v>0.394356</c:v>
                </c:pt>
                <c:pt idx="102">
                  <c:v>0.981437</c:v>
                </c:pt>
                <c:pt idx="103">
                  <c:v>1.82445</c:v>
                </c:pt>
                <c:pt idx="104">
                  <c:v>0.272492</c:v>
                </c:pt>
                <c:pt idx="105">
                  <c:v>0.607563</c:v>
                </c:pt>
                <c:pt idx="106">
                  <c:v>0.468913</c:v>
                </c:pt>
                <c:pt idx="107">
                  <c:v>1.21579</c:v>
                </c:pt>
                <c:pt idx="108">
                  <c:v>0.311733</c:v>
                </c:pt>
                <c:pt idx="109">
                  <c:v>0.239574</c:v>
                </c:pt>
                <c:pt idx="110">
                  <c:v>0.352717</c:v>
                </c:pt>
                <c:pt idx="111">
                  <c:v>1.00803</c:v>
                </c:pt>
                <c:pt idx="112">
                  <c:v>0.306937</c:v>
                </c:pt>
                <c:pt idx="113">
                  <c:v>1.17895</c:v>
                </c:pt>
                <c:pt idx="114">
                  <c:v>1.93716</c:v>
                </c:pt>
                <c:pt idx="115">
                  <c:v>3.06881</c:v>
                </c:pt>
                <c:pt idx="116">
                  <c:v>1.36469</c:v>
                </c:pt>
                <c:pt idx="117">
                  <c:v>0.417682</c:v>
                </c:pt>
                <c:pt idx="118">
                  <c:v>0.153681</c:v>
                </c:pt>
                <c:pt idx="119">
                  <c:v>0.159567</c:v>
                </c:pt>
                <c:pt idx="120">
                  <c:v>0.455615</c:v>
                </c:pt>
                <c:pt idx="121">
                  <c:v>0.544778</c:v>
                </c:pt>
                <c:pt idx="122">
                  <c:v>0.190959</c:v>
                </c:pt>
                <c:pt idx="123">
                  <c:v>-1.10239E-5</c:v>
                </c:pt>
                <c:pt idx="124">
                  <c:v>0.0974362</c:v>
                </c:pt>
                <c:pt idx="125">
                  <c:v>0.0121971</c:v>
                </c:pt>
                <c:pt idx="126">
                  <c:v>2.18459</c:v>
                </c:pt>
                <c:pt idx="127">
                  <c:v>0.665551</c:v>
                </c:pt>
                <c:pt idx="128">
                  <c:v>0.37975</c:v>
                </c:pt>
                <c:pt idx="129">
                  <c:v>0.875488</c:v>
                </c:pt>
                <c:pt idx="130">
                  <c:v>0.0427175</c:v>
                </c:pt>
                <c:pt idx="131">
                  <c:v>0.083266</c:v>
                </c:pt>
                <c:pt idx="132">
                  <c:v>0.420298</c:v>
                </c:pt>
                <c:pt idx="133">
                  <c:v>0.329609</c:v>
                </c:pt>
                <c:pt idx="134">
                  <c:v>0.678195</c:v>
                </c:pt>
                <c:pt idx="135">
                  <c:v>1.10613</c:v>
                </c:pt>
                <c:pt idx="136">
                  <c:v>0.706536</c:v>
                </c:pt>
                <c:pt idx="137">
                  <c:v>0.347049</c:v>
                </c:pt>
                <c:pt idx="138">
                  <c:v>2.09085</c:v>
                </c:pt>
                <c:pt idx="139">
                  <c:v>1.87656</c:v>
                </c:pt>
                <c:pt idx="140">
                  <c:v>1.60623</c:v>
                </c:pt>
                <c:pt idx="141">
                  <c:v>0.454307</c:v>
                </c:pt>
                <c:pt idx="142">
                  <c:v>0.998659</c:v>
                </c:pt>
                <c:pt idx="143">
                  <c:v>0.950699</c:v>
                </c:pt>
                <c:pt idx="144">
                  <c:v>0.424222</c:v>
                </c:pt>
                <c:pt idx="145">
                  <c:v>0.136677</c:v>
                </c:pt>
                <c:pt idx="146">
                  <c:v>0.39174</c:v>
                </c:pt>
                <c:pt idx="147">
                  <c:v>0.08392</c:v>
                </c:pt>
                <c:pt idx="148">
                  <c:v>0.661627</c:v>
                </c:pt>
                <c:pt idx="149">
                  <c:v>1.0052</c:v>
                </c:pt>
                <c:pt idx="150">
                  <c:v>1.54345</c:v>
                </c:pt>
                <c:pt idx="151">
                  <c:v>1.21775</c:v>
                </c:pt>
                <c:pt idx="152">
                  <c:v>1.11507</c:v>
                </c:pt>
                <c:pt idx="153">
                  <c:v>0.355769</c:v>
                </c:pt>
                <c:pt idx="154">
                  <c:v>1.55653</c:v>
                </c:pt>
                <c:pt idx="155">
                  <c:v>1.17154</c:v>
                </c:pt>
                <c:pt idx="156">
                  <c:v>0.558948</c:v>
                </c:pt>
                <c:pt idx="157">
                  <c:v>0.301705</c:v>
                </c:pt>
                <c:pt idx="158">
                  <c:v>0.430544</c:v>
                </c:pt>
                <c:pt idx="159">
                  <c:v>0.187253</c:v>
                </c:pt>
                <c:pt idx="160">
                  <c:v>1.91558</c:v>
                </c:pt>
                <c:pt idx="161">
                  <c:v>0.266606</c:v>
                </c:pt>
                <c:pt idx="162">
                  <c:v>1.48568</c:v>
                </c:pt>
                <c:pt idx="163">
                  <c:v>1.94283</c:v>
                </c:pt>
                <c:pt idx="164">
                  <c:v>0.610397</c:v>
                </c:pt>
                <c:pt idx="165">
                  <c:v>0.550446</c:v>
                </c:pt>
                <c:pt idx="166">
                  <c:v>0.56636</c:v>
                </c:pt>
                <c:pt idx="167">
                  <c:v>1.09785</c:v>
                </c:pt>
                <c:pt idx="168">
                  <c:v>1.36708</c:v>
                </c:pt>
                <c:pt idx="169">
                  <c:v>0.963779</c:v>
                </c:pt>
                <c:pt idx="170">
                  <c:v>0.903174</c:v>
                </c:pt>
                <c:pt idx="171">
                  <c:v>0.0743279</c:v>
                </c:pt>
                <c:pt idx="172">
                  <c:v>0.569848</c:v>
                </c:pt>
                <c:pt idx="173">
                  <c:v>0.37866</c:v>
                </c:pt>
                <c:pt idx="174">
                  <c:v>0.376044</c:v>
                </c:pt>
                <c:pt idx="175">
                  <c:v>3.04788</c:v>
                </c:pt>
                <c:pt idx="176">
                  <c:v>0.363617</c:v>
                </c:pt>
                <c:pt idx="177">
                  <c:v>0.560038</c:v>
                </c:pt>
                <c:pt idx="178">
                  <c:v>0.52712</c:v>
                </c:pt>
                <c:pt idx="179">
                  <c:v>0.0911141</c:v>
                </c:pt>
                <c:pt idx="180">
                  <c:v>0.159785</c:v>
                </c:pt>
                <c:pt idx="181">
                  <c:v>0.257668</c:v>
                </c:pt>
                <c:pt idx="182">
                  <c:v>0.601458</c:v>
                </c:pt>
                <c:pt idx="183">
                  <c:v>0.309117</c:v>
                </c:pt>
                <c:pt idx="184">
                  <c:v>1.42028</c:v>
                </c:pt>
                <c:pt idx="185">
                  <c:v>0.232162</c:v>
                </c:pt>
                <c:pt idx="186">
                  <c:v>1.04727</c:v>
                </c:pt>
                <c:pt idx="187">
                  <c:v>2.14383</c:v>
                </c:pt>
                <c:pt idx="188">
                  <c:v>1.60623</c:v>
                </c:pt>
                <c:pt idx="189">
                  <c:v>1.54868</c:v>
                </c:pt>
                <c:pt idx="190">
                  <c:v>1.03354</c:v>
                </c:pt>
                <c:pt idx="191">
                  <c:v>0.386508</c:v>
                </c:pt>
                <c:pt idx="192">
                  <c:v>0.597316</c:v>
                </c:pt>
                <c:pt idx="193">
                  <c:v>0.286009</c:v>
                </c:pt>
                <c:pt idx="194">
                  <c:v>0.26181</c:v>
                </c:pt>
                <c:pt idx="195">
                  <c:v>0.27598</c:v>
                </c:pt>
                <c:pt idx="196">
                  <c:v>0.253526</c:v>
                </c:pt>
                <c:pt idx="197">
                  <c:v>0.206656</c:v>
                </c:pt>
                <c:pt idx="198">
                  <c:v>0.344651</c:v>
                </c:pt>
                <c:pt idx="199">
                  <c:v>1.74009</c:v>
                </c:pt>
                <c:pt idx="200">
                  <c:v>1.16674</c:v>
                </c:pt>
                <c:pt idx="201">
                  <c:v>-1.10239E-5</c:v>
                </c:pt>
                <c:pt idx="202">
                  <c:v>0.171557</c:v>
                </c:pt>
                <c:pt idx="203">
                  <c:v>0.264862</c:v>
                </c:pt>
                <c:pt idx="204">
                  <c:v>0.274672</c:v>
                </c:pt>
                <c:pt idx="205">
                  <c:v>0.236304</c:v>
                </c:pt>
                <c:pt idx="206">
                  <c:v>0.0710579</c:v>
                </c:pt>
                <c:pt idx="207">
                  <c:v>0.0324714</c:v>
                </c:pt>
                <c:pt idx="208">
                  <c:v>-1.10239E-5</c:v>
                </c:pt>
                <c:pt idx="209">
                  <c:v>1.19225</c:v>
                </c:pt>
                <c:pt idx="210">
                  <c:v>1.37559</c:v>
                </c:pt>
                <c:pt idx="211">
                  <c:v>1.77519</c:v>
                </c:pt>
                <c:pt idx="212">
                  <c:v>1.38627</c:v>
                </c:pt>
                <c:pt idx="213">
                  <c:v>1.27596</c:v>
                </c:pt>
                <c:pt idx="214">
                  <c:v>0.365362</c:v>
                </c:pt>
                <c:pt idx="215">
                  <c:v>0.0141592</c:v>
                </c:pt>
                <c:pt idx="216">
                  <c:v>0.718308</c:v>
                </c:pt>
                <c:pt idx="217">
                  <c:v>0.257668</c:v>
                </c:pt>
                <c:pt idx="218">
                  <c:v>0.0514376</c:v>
                </c:pt>
                <c:pt idx="219">
                  <c:v>1.13317</c:v>
                </c:pt>
                <c:pt idx="220">
                  <c:v>0.818371</c:v>
                </c:pt>
                <c:pt idx="221">
                  <c:v>1.15475</c:v>
                </c:pt>
                <c:pt idx="222">
                  <c:v>2.02502</c:v>
                </c:pt>
                <c:pt idx="223">
                  <c:v>1.84669</c:v>
                </c:pt>
                <c:pt idx="224">
                  <c:v>1.6858</c:v>
                </c:pt>
                <c:pt idx="225">
                  <c:v>0.388688</c:v>
                </c:pt>
                <c:pt idx="226">
                  <c:v>0.621297</c:v>
                </c:pt>
                <c:pt idx="227">
                  <c:v>0.8502</c:v>
                </c:pt>
                <c:pt idx="228">
                  <c:v>0.11771</c:v>
                </c:pt>
                <c:pt idx="229">
                  <c:v>0.529518</c:v>
                </c:pt>
                <c:pt idx="230">
                  <c:v>1.14232</c:v>
                </c:pt>
                <c:pt idx="231">
                  <c:v>0.304103</c:v>
                </c:pt>
                <c:pt idx="232">
                  <c:v>0.11444</c:v>
                </c:pt>
                <c:pt idx="233">
                  <c:v>0.079124</c:v>
                </c:pt>
                <c:pt idx="234">
                  <c:v>2.438349999999999</c:v>
                </c:pt>
                <c:pt idx="235">
                  <c:v>1.29602</c:v>
                </c:pt>
                <c:pt idx="236">
                  <c:v>0.353153</c:v>
                </c:pt>
                <c:pt idx="237">
                  <c:v>1.555</c:v>
                </c:pt>
                <c:pt idx="238">
                  <c:v>0.379968</c:v>
                </c:pt>
                <c:pt idx="239">
                  <c:v>0.128393</c:v>
                </c:pt>
                <c:pt idx="240">
                  <c:v>0.157387</c:v>
                </c:pt>
                <c:pt idx="241">
                  <c:v>0.0651718</c:v>
                </c:pt>
                <c:pt idx="242">
                  <c:v>0.398934</c:v>
                </c:pt>
                <c:pt idx="243">
                  <c:v>0.188343</c:v>
                </c:pt>
                <c:pt idx="244">
                  <c:v>0.387598</c:v>
                </c:pt>
                <c:pt idx="245">
                  <c:v>0.731388</c:v>
                </c:pt>
                <c:pt idx="246">
                  <c:v>2.00888</c:v>
                </c:pt>
                <c:pt idx="247">
                  <c:v>2.354849999999999</c:v>
                </c:pt>
                <c:pt idx="248">
                  <c:v>0.650727</c:v>
                </c:pt>
                <c:pt idx="249">
                  <c:v>0.0891521</c:v>
                </c:pt>
                <c:pt idx="250">
                  <c:v>-1.10239E-5</c:v>
                </c:pt>
                <c:pt idx="251">
                  <c:v>0.107464</c:v>
                </c:pt>
                <c:pt idx="252">
                  <c:v>0.0224433</c:v>
                </c:pt>
                <c:pt idx="253">
                  <c:v>0.0906781</c:v>
                </c:pt>
                <c:pt idx="254">
                  <c:v>0.834503</c:v>
                </c:pt>
                <c:pt idx="255">
                  <c:v>0.124033</c:v>
                </c:pt>
                <c:pt idx="256">
                  <c:v>0.0215712</c:v>
                </c:pt>
                <c:pt idx="257">
                  <c:v>0.508153</c:v>
                </c:pt>
                <c:pt idx="258">
                  <c:v>0.858484</c:v>
                </c:pt>
                <c:pt idx="259">
                  <c:v>0.784145</c:v>
                </c:pt>
                <c:pt idx="260">
                  <c:v>0.291895</c:v>
                </c:pt>
                <c:pt idx="261">
                  <c:v>2.057059999999999</c:v>
                </c:pt>
                <c:pt idx="262">
                  <c:v>0.927154</c:v>
                </c:pt>
                <c:pt idx="263">
                  <c:v>0.0673518</c:v>
                </c:pt>
                <c:pt idx="264">
                  <c:v>0.702394</c:v>
                </c:pt>
                <c:pt idx="265">
                  <c:v>0.477415</c:v>
                </c:pt>
                <c:pt idx="266">
                  <c:v>0.21058</c:v>
                </c:pt>
                <c:pt idx="267">
                  <c:v>0.339201</c:v>
                </c:pt>
                <c:pt idx="268">
                  <c:v>0.393484</c:v>
                </c:pt>
                <c:pt idx="269">
                  <c:v>0.267914</c:v>
                </c:pt>
                <c:pt idx="270">
                  <c:v>1.39848</c:v>
                </c:pt>
                <c:pt idx="271">
                  <c:v>1.60863</c:v>
                </c:pt>
                <c:pt idx="272">
                  <c:v>0.363835</c:v>
                </c:pt>
                <c:pt idx="273">
                  <c:v>0.0867541</c:v>
                </c:pt>
                <c:pt idx="274">
                  <c:v>0.422478</c:v>
                </c:pt>
                <c:pt idx="275">
                  <c:v>0.173955</c:v>
                </c:pt>
                <c:pt idx="276">
                  <c:v>0.329391</c:v>
                </c:pt>
                <c:pt idx="277">
                  <c:v>0.0270213</c:v>
                </c:pt>
                <c:pt idx="278">
                  <c:v>0.081522</c:v>
                </c:pt>
                <c:pt idx="279">
                  <c:v>0.190959</c:v>
                </c:pt>
                <c:pt idx="280">
                  <c:v>0.0398835</c:v>
                </c:pt>
                <c:pt idx="281">
                  <c:v>0.0333434</c:v>
                </c:pt>
                <c:pt idx="282">
                  <c:v>0.861972</c:v>
                </c:pt>
                <c:pt idx="283">
                  <c:v>1.1687</c:v>
                </c:pt>
                <c:pt idx="284">
                  <c:v>2.44336</c:v>
                </c:pt>
                <c:pt idx="285">
                  <c:v>0.71809</c:v>
                </c:pt>
                <c:pt idx="286">
                  <c:v>0.189869</c:v>
                </c:pt>
                <c:pt idx="287">
                  <c:v>0.477633</c:v>
                </c:pt>
                <c:pt idx="288">
                  <c:v>0.00304101</c:v>
                </c:pt>
                <c:pt idx="289">
                  <c:v>0.549792</c:v>
                </c:pt>
                <c:pt idx="290">
                  <c:v>0.354461</c:v>
                </c:pt>
                <c:pt idx="291">
                  <c:v>0.0603757</c:v>
                </c:pt>
                <c:pt idx="292">
                  <c:v>0.357731</c:v>
                </c:pt>
                <c:pt idx="293">
                  <c:v>0.234778</c:v>
                </c:pt>
                <c:pt idx="294">
                  <c:v>0.54565</c:v>
                </c:pt>
                <c:pt idx="295">
                  <c:v>1.37471</c:v>
                </c:pt>
                <c:pt idx="296">
                  <c:v>0.730516</c:v>
                </c:pt>
                <c:pt idx="297">
                  <c:v>0.958547</c:v>
                </c:pt>
                <c:pt idx="298">
                  <c:v>0.795045</c:v>
                </c:pt>
                <c:pt idx="299">
                  <c:v>0.304975</c:v>
                </c:pt>
                <c:pt idx="300">
                  <c:v>0.227366</c:v>
                </c:pt>
                <c:pt idx="301">
                  <c:v>0.676887</c:v>
                </c:pt>
                <c:pt idx="302">
                  <c:v>0.368414</c:v>
                </c:pt>
                <c:pt idx="303">
                  <c:v>1.90991</c:v>
                </c:pt>
                <c:pt idx="304">
                  <c:v>-1.10239E-5</c:v>
                </c:pt>
                <c:pt idx="305">
                  <c:v>0.326339</c:v>
                </c:pt>
                <c:pt idx="306">
                  <c:v>1.59795</c:v>
                </c:pt>
                <c:pt idx="307">
                  <c:v>0.959201</c:v>
                </c:pt>
                <c:pt idx="308">
                  <c:v>0.610397</c:v>
                </c:pt>
                <c:pt idx="309">
                  <c:v>0.811613</c:v>
                </c:pt>
                <c:pt idx="310">
                  <c:v>0.765832</c:v>
                </c:pt>
                <c:pt idx="311">
                  <c:v>0.310643</c:v>
                </c:pt>
                <c:pt idx="312">
                  <c:v>0.944813</c:v>
                </c:pt>
                <c:pt idx="313">
                  <c:v>1.6409</c:v>
                </c:pt>
                <c:pt idx="314">
                  <c:v>1.24893</c:v>
                </c:pt>
                <c:pt idx="315">
                  <c:v>0.655087</c:v>
                </c:pt>
                <c:pt idx="316">
                  <c:v>0.309335</c:v>
                </c:pt>
                <c:pt idx="317">
                  <c:v>0.404602</c:v>
                </c:pt>
                <c:pt idx="318">
                  <c:v>0.601458</c:v>
                </c:pt>
                <c:pt idx="319">
                  <c:v>1.79481</c:v>
                </c:pt>
                <c:pt idx="320">
                  <c:v>1.2341</c:v>
                </c:pt>
                <c:pt idx="321">
                  <c:v>0.909714</c:v>
                </c:pt>
                <c:pt idx="322">
                  <c:v>0.0475136</c:v>
                </c:pt>
                <c:pt idx="323">
                  <c:v>0.0363954</c:v>
                </c:pt>
                <c:pt idx="324">
                  <c:v>0.0943841</c:v>
                </c:pt>
                <c:pt idx="325">
                  <c:v>0.0100171</c:v>
                </c:pt>
                <c:pt idx="326">
                  <c:v>0.60124</c:v>
                </c:pt>
                <c:pt idx="327">
                  <c:v>0.086318</c:v>
                </c:pt>
                <c:pt idx="328">
                  <c:v>0.0259313</c:v>
                </c:pt>
                <c:pt idx="329">
                  <c:v>0.525375</c:v>
                </c:pt>
                <c:pt idx="330">
                  <c:v>2.40238</c:v>
                </c:pt>
                <c:pt idx="331">
                  <c:v>4.313829999999999</c:v>
                </c:pt>
                <c:pt idx="332">
                  <c:v>0.425966</c:v>
                </c:pt>
                <c:pt idx="333">
                  <c:v>1.39826</c:v>
                </c:pt>
                <c:pt idx="334">
                  <c:v>0.10899</c:v>
                </c:pt>
                <c:pt idx="335">
                  <c:v>0.927809</c:v>
                </c:pt>
                <c:pt idx="336">
                  <c:v>0.42989</c:v>
                </c:pt>
                <c:pt idx="337">
                  <c:v>0.627619</c:v>
                </c:pt>
                <c:pt idx="338">
                  <c:v>0.441662</c:v>
                </c:pt>
                <c:pt idx="339">
                  <c:v>0.521233</c:v>
                </c:pt>
                <c:pt idx="340">
                  <c:v>1.16761</c:v>
                </c:pt>
                <c:pt idx="341">
                  <c:v>0.517309</c:v>
                </c:pt>
                <c:pt idx="342">
                  <c:v>1.47194</c:v>
                </c:pt>
                <c:pt idx="343">
                  <c:v>1.67621</c:v>
                </c:pt>
                <c:pt idx="344">
                  <c:v>1.22124</c:v>
                </c:pt>
                <c:pt idx="345">
                  <c:v>0.246114</c:v>
                </c:pt>
                <c:pt idx="346">
                  <c:v>0.359911</c:v>
                </c:pt>
                <c:pt idx="347">
                  <c:v>1.21492</c:v>
                </c:pt>
                <c:pt idx="348">
                  <c:v>0.574426</c:v>
                </c:pt>
                <c:pt idx="349">
                  <c:v>0.609307</c:v>
                </c:pt>
                <c:pt idx="350">
                  <c:v>0.0675698</c:v>
                </c:pt>
                <c:pt idx="351">
                  <c:v>0.0734559</c:v>
                </c:pt>
                <c:pt idx="352">
                  <c:v>0.755368</c:v>
                </c:pt>
                <c:pt idx="353">
                  <c:v>0.382366</c:v>
                </c:pt>
                <c:pt idx="354">
                  <c:v>2.68099</c:v>
                </c:pt>
                <c:pt idx="355">
                  <c:v>1.66073</c:v>
                </c:pt>
                <c:pt idx="356">
                  <c:v>0.335495</c:v>
                </c:pt>
                <c:pt idx="357">
                  <c:v>1.13164</c:v>
                </c:pt>
                <c:pt idx="358">
                  <c:v>0.69193</c:v>
                </c:pt>
                <c:pt idx="359">
                  <c:v>0.674925</c:v>
                </c:pt>
                <c:pt idx="360">
                  <c:v>0.167197</c:v>
                </c:pt>
                <c:pt idx="361">
                  <c:v>0.136459</c:v>
                </c:pt>
                <c:pt idx="362">
                  <c:v>0.531916</c:v>
                </c:pt>
                <c:pt idx="363">
                  <c:v>0.650073</c:v>
                </c:pt>
                <c:pt idx="364">
                  <c:v>0.52603</c:v>
                </c:pt>
                <c:pt idx="365">
                  <c:v>0.187689</c:v>
                </c:pt>
                <c:pt idx="366">
                  <c:v>0.085882</c:v>
                </c:pt>
              </c:numCache>
            </c:numRef>
          </c:val>
        </c:ser>
        <c:ser>
          <c:idx val="14"/>
          <c:order val="14"/>
          <c:tx>
            <c:v>13020208</c:v>
          </c:tx>
          <c:val>
            <c:numRef>
              <c:f>Sheet1!$F$5140:$F$5506</c:f>
              <c:numCache>
                <c:formatCode>0.000000</c:formatCode>
                <c:ptCount val="367"/>
                <c:pt idx="0">
                  <c:v>0.961127</c:v>
                </c:pt>
                <c:pt idx="1">
                  <c:v>0.496962</c:v>
                </c:pt>
                <c:pt idx="2">
                  <c:v>0.150556</c:v>
                </c:pt>
                <c:pt idx="3">
                  <c:v>0.174464</c:v>
                </c:pt>
                <c:pt idx="4">
                  <c:v>1.41512</c:v>
                </c:pt>
                <c:pt idx="5">
                  <c:v>1.08143</c:v>
                </c:pt>
                <c:pt idx="6">
                  <c:v>1.06286</c:v>
                </c:pt>
                <c:pt idx="7">
                  <c:v>1.7071</c:v>
                </c:pt>
                <c:pt idx="8">
                  <c:v>1.31262</c:v>
                </c:pt>
                <c:pt idx="9">
                  <c:v>0.276707</c:v>
                </c:pt>
                <c:pt idx="10">
                  <c:v>0.471529</c:v>
                </c:pt>
                <c:pt idx="11">
                  <c:v>0.444824</c:v>
                </c:pt>
                <c:pt idx="12">
                  <c:v>0.70501</c:v>
                </c:pt>
                <c:pt idx="13">
                  <c:v>0.956294</c:v>
                </c:pt>
                <c:pt idx="14">
                  <c:v>0.278233</c:v>
                </c:pt>
                <c:pt idx="15">
                  <c:v>0.292222</c:v>
                </c:pt>
                <c:pt idx="16">
                  <c:v>0.193285</c:v>
                </c:pt>
                <c:pt idx="17">
                  <c:v>0.0340701</c:v>
                </c:pt>
                <c:pt idx="18">
                  <c:v>1.13942</c:v>
                </c:pt>
                <c:pt idx="19">
                  <c:v>2.059099999999999</c:v>
                </c:pt>
                <c:pt idx="20">
                  <c:v>2.58507</c:v>
                </c:pt>
                <c:pt idx="21">
                  <c:v>0.0699315</c:v>
                </c:pt>
                <c:pt idx="22">
                  <c:v>0.142163</c:v>
                </c:pt>
                <c:pt idx="23">
                  <c:v>0.108591</c:v>
                </c:pt>
                <c:pt idx="24">
                  <c:v>0.545032</c:v>
                </c:pt>
                <c:pt idx="25">
                  <c:v>0.209054</c:v>
                </c:pt>
                <c:pt idx="26">
                  <c:v>0.811831</c:v>
                </c:pt>
                <c:pt idx="27">
                  <c:v>0.456014</c:v>
                </c:pt>
                <c:pt idx="28">
                  <c:v>0.53435</c:v>
                </c:pt>
                <c:pt idx="29">
                  <c:v>1.24726</c:v>
                </c:pt>
                <c:pt idx="30">
                  <c:v>2.44035</c:v>
                </c:pt>
                <c:pt idx="31">
                  <c:v>1.54432</c:v>
                </c:pt>
                <c:pt idx="32">
                  <c:v>1.22233</c:v>
                </c:pt>
                <c:pt idx="33">
                  <c:v>0.974098</c:v>
                </c:pt>
                <c:pt idx="34">
                  <c:v>0.318418</c:v>
                </c:pt>
                <c:pt idx="35">
                  <c:v>0.0368678</c:v>
                </c:pt>
                <c:pt idx="36">
                  <c:v>0.685426</c:v>
                </c:pt>
                <c:pt idx="37">
                  <c:v>0.941288</c:v>
                </c:pt>
                <c:pt idx="38">
                  <c:v>0.758166</c:v>
                </c:pt>
                <c:pt idx="39">
                  <c:v>0.115203</c:v>
                </c:pt>
                <c:pt idx="40">
                  <c:v>0.845658</c:v>
                </c:pt>
                <c:pt idx="41">
                  <c:v>0.119273</c:v>
                </c:pt>
                <c:pt idx="42">
                  <c:v>1.79586</c:v>
                </c:pt>
                <c:pt idx="43">
                  <c:v>3.30051</c:v>
                </c:pt>
                <c:pt idx="44">
                  <c:v>1.83732</c:v>
                </c:pt>
                <c:pt idx="45">
                  <c:v>0.00761907</c:v>
                </c:pt>
                <c:pt idx="46">
                  <c:v>0.699414</c:v>
                </c:pt>
                <c:pt idx="47">
                  <c:v>1.04607</c:v>
                </c:pt>
                <c:pt idx="48">
                  <c:v>1.39248</c:v>
                </c:pt>
                <c:pt idx="49">
                  <c:v>0.649564</c:v>
                </c:pt>
                <c:pt idx="50">
                  <c:v>1.16587</c:v>
                </c:pt>
                <c:pt idx="51">
                  <c:v>0.234233</c:v>
                </c:pt>
                <c:pt idx="52">
                  <c:v>0.234996</c:v>
                </c:pt>
                <c:pt idx="53">
                  <c:v>0.246441</c:v>
                </c:pt>
                <c:pt idx="54">
                  <c:v>1.67301</c:v>
                </c:pt>
                <c:pt idx="55">
                  <c:v>1.84342</c:v>
                </c:pt>
                <c:pt idx="56">
                  <c:v>2.20178</c:v>
                </c:pt>
                <c:pt idx="57">
                  <c:v>1.01225</c:v>
                </c:pt>
                <c:pt idx="58">
                  <c:v>0.710605</c:v>
                </c:pt>
                <c:pt idx="59">
                  <c:v>0.434904</c:v>
                </c:pt>
                <c:pt idx="60">
                  <c:v>0.614975</c:v>
                </c:pt>
                <c:pt idx="61">
                  <c:v>0.00863642</c:v>
                </c:pt>
                <c:pt idx="62">
                  <c:v>0.404384</c:v>
                </c:pt>
                <c:pt idx="63">
                  <c:v>0.368268</c:v>
                </c:pt>
                <c:pt idx="64">
                  <c:v>0.21236</c:v>
                </c:pt>
                <c:pt idx="65">
                  <c:v>0.952734</c:v>
                </c:pt>
                <c:pt idx="66">
                  <c:v>1.79128</c:v>
                </c:pt>
                <c:pt idx="67">
                  <c:v>2.7603</c:v>
                </c:pt>
                <c:pt idx="68">
                  <c:v>1.46675</c:v>
                </c:pt>
                <c:pt idx="69">
                  <c:v>2.01764</c:v>
                </c:pt>
                <c:pt idx="70">
                  <c:v>0.742143</c:v>
                </c:pt>
                <c:pt idx="71">
                  <c:v>1.95965</c:v>
                </c:pt>
                <c:pt idx="72">
                  <c:v>1.13713</c:v>
                </c:pt>
                <c:pt idx="73">
                  <c:v>0.434141</c:v>
                </c:pt>
                <c:pt idx="74">
                  <c:v>0.556223</c:v>
                </c:pt>
                <c:pt idx="75">
                  <c:v>1.14399</c:v>
                </c:pt>
                <c:pt idx="76">
                  <c:v>0.215412</c:v>
                </c:pt>
                <c:pt idx="77">
                  <c:v>0.510188</c:v>
                </c:pt>
                <c:pt idx="78">
                  <c:v>1.94948</c:v>
                </c:pt>
                <c:pt idx="79">
                  <c:v>1.4085</c:v>
                </c:pt>
                <c:pt idx="80">
                  <c:v>1.48074</c:v>
                </c:pt>
                <c:pt idx="81">
                  <c:v>2.21755</c:v>
                </c:pt>
                <c:pt idx="82">
                  <c:v>0.481957</c:v>
                </c:pt>
                <c:pt idx="83">
                  <c:v>0.159204</c:v>
                </c:pt>
                <c:pt idx="84">
                  <c:v>0.101978</c:v>
                </c:pt>
                <c:pt idx="85">
                  <c:v>0.952225</c:v>
                </c:pt>
                <c:pt idx="86">
                  <c:v>0.457795</c:v>
                </c:pt>
                <c:pt idx="87">
                  <c:v>0.0368678</c:v>
                </c:pt>
                <c:pt idx="88">
                  <c:v>1.06184</c:v>
                </c:pt>
                <c:pt idx="89">
                  <c:v>1.77653</c:v>
                </c:pt>
                <c:pt idx="90">
                  <c:v>3.13672</c:v>
                </c:pt>
                <c:pt idx="91">
                  <c:v>1.77068</c:v>
                </c:pt>
                <c:pt idx="92">
                  <c:v>0.841843</c:v>
                </c:pt>
                <c:pt idx="93">
                  <c:v>2.19288</c:v>
                </c:pt>
                <c:pt idx="94">
                  <c:v>1.49625</c:v>
                </c:pt>
                <c:pt idx="95">
                  <c:v>0.796825</c:v>
                </c:pt>
                <c:pt idx="96">
                  <c:v>0.659738</c:v>
                </c:pt>
                <c:pt idx="97">
                  <c:v>0.906953</c:v>
                </c:pt>
                <c:pt idx="98">
                  <c:v>0.413031</c:v>
                </c:pt>
                <c:pt idx="99">
                  <c:v>0.343089</c:v>
                </c:pt>
                <c:pt idx="100">
                  <c:v>0.619807</c:v>
                </c:pt>
                <c:pt idx="101">
                  <c:v>0.720524</c:v>
                </c:pt>
                <c:pt idx="102">
                  <c:v>1.73482</c:v>
                </c:pt>
                <c:pt idx="103">
                  <c:v>2.616089999999999</c:v>
                </c:pt>
                <c:pt idx="104">
                  <c:v>0.61879</c:v>
                </c:pt>
                <c:pt idx="105">
                  <c:v>0.532315</c:v>
                </c:pt>
                <c:pt idx="106">
                  <c:v>0.296291</c:v>
                </c:pt>
                <c:pt idx="107">
                  <c:v>1.43674</c:v>
                </c:pt>
                <c:pt idx="108">
                  <c:v>0.277216</c:v>
                </c:pt>
                <c:pt idx="109">
                  <c:v>0.782328</c:v>
                </c:pt>
                <c:pt idx="110">
                  <c:v>0.157169</c:v>
                </c:pt>
                <c:pt idx="111">
                  <c:v>0.795808</c:v>
                </c:pt>
                <c:pt idx="112">
                  <c:v>0.0307637</c:v>
                </c:pt>
                <c:pt idx="113">
                  <c:v>0.65516</c:v>
                </c:pt>
                <c:pt idx="114">
                  <c:v>2.20356</c:v>
                </c:pt>
                <c:pt idx="115">
                  <c:v>3.67363</c:v>
                </c:pt>
                <c:pt idx="116">
                  <c:v>1.73049</c:v>
                </c:pt>
                <c:pt idx="117">
                  <c:v>0.336985</c:v>
                </c:pt>
                <c:pt idx="118">
                  <c:v>0.0666251</c:v>
                </c:pt>
                <c:pt idx="119">
                  <c:v>0.330372</c:v>
                </c:pt>
                <c:pt idx="120">
                  <c:v>0.584709</c:v>
                </c:pt>
                <c:pt idx="121">
                  <c:v>0.173955</c:v>
                </c:pt>
                <c:pt idx="122">
                  <c:v>0.222025</c:v>
                </c:pt>
                <c:pt idx="123">
                  <c:v>0.00533004</c:v>
                </c:pt>
                <c:pt idx="124">
                  <c:v>0.212869</c:v>
                </c:pt>
                <c:pt idx="125">
                  <c:v>0.0121971</c:v>
                </c:pt>
                <c:pt idx="126">
                  <c:v>2.99785</c:v>
                </c:pt>
                <c:pt idx="127">
                  <c:v>1.01632</c:v>
                </c:pt>
                <c:pt idx="128">
                  <c:v>0.553934</c:v>
                </c:pt>
                <c:pt idx="129">
                  <c:v>1.41181</c:v>
                </c:pt>
                <c:pt idx="130">
                  <c:v>0.0114341</c:v>
                </c:pt>
                <c:pt idx="131">
                  <c:v>0.0681512</c:v>
                </c:pt>
                <c:pt idx="132">
                  <c:v>0.60531</c:v>
                </c:pt>
                <c:pt idx="133">
                  <c:v>0.211343</c:v>
                </c:pt>
                <c:pt idx="134">
                  <c:v>0.284083</c:v>
                </c:pt>
                <c:pt idx="135">
                  <c:v>0.656177</c:v>
                </c:pt>
                <c:pt idx="136">
                  <c:v>0.62235</c:v>
                </c:pt>
                <c:pt idx="137">
                  <c:v>0.124614</c:v>
                </c:pt>
                <c:pt idx="138">
                  <c:v>3.12197</c:v>
                </c:pt>
                <c:pt idx="139">
                  <c:v>1.72973</c:v>
                </c:pt>
                <c:pt idx="140">
                  <c:v>2.62271</c:v>
                </c:pt>
                <c:pt idx="141">
                  <c:v>0.0851917</c:v>
                </c:pt>
                <c:pt idx="142">
                  <c:v>0.808779</c:v>
                </c:pt>
                <c:pt idx="143">
                  <c:v>1.05777</c:v>
                </c:pt>
                <c:pt idx="144">
                  <c:v>0.36954</c:v>
                </c:pt>
                <c:pt idx="145">
                  <c:v>0.272638</c:v>
                </c:pt>
                <c:pt idx="146">
                  <c:v>0.321979</c:v>
                </c:pt>
                <c:pt idx="147">
                  <c:v>0.000497649</c:v>
                </c:pt>
                <c:pt idx="148">
                  <c:v>0.286881</c:v>
                </c:pt>
                <c:pt idx="149">
                  <c:v>0.813611</c:v>
                </c:pt>
                <c:pt idx="150">
                  <c:v>2.19008</c:v>
                </c:pt>
                <c:pt idx="151">
                  <c:v>3.22955</c:v>
                </c:pt>
                <c:pt idx="152">
                  <c:v>1.06973</c:v>
                </c:pt>
                <c:pt idx="153">
                  <c:v>0.310025</c:v>
                </c:pt>
                <c:pt idx="154">
                  <c:v>0.965959</c:v>
                </c:pt>
                <c:pt idx="155">
                  <c:v>1.60587</c:v>
                </c:pt>
                <c:pt idx="156">
                  <c:v>0.789704</c:v>
                </c:pt>
                <c:pt idx="157">
                  <c:v>0.509171</c:v>
                </c:pt>
                <c:pt idx="158">
                  <c:v>0.648547</c:v>
                </c:pt>
                <c:pt idx="159">
                  <c:v>0.464916</c:v>
                </c:pt>
                <c:pt idx="160">
                  <c:v>3.715079999999999</c:v>
                </c:pt>
                <c:pt idx="161">
                  <c:v>0.345887</c:v>
                </c:pt>
                <c:pt idx="162">
                  <c:v>2.392279999999999</c:v>
                </c:pt>
                <c:pt idx="163">
                  <c:v>1.56416</c:v>
                </c:pt>
                <c:pt idx="164">
                  <c:v>1.09771</c:v>
                </c:pt>
                <c:pt idx="165">
                  <c:v>0.882791</c:v>
                </c:pt>
                <c:pt idx="166">
                  <c:v>0.305193</c:v>
                </c:pt>
                <c:pt idx="167">
                  <c:v>1.14476</c:v>
                </c:pt>
                <c:pt idx="168">
                  <c:v>1.10228</c:v>
                </c:pt>
                <c:pt idx="169">
                  <c:v>0.792756</c:v>
                </c:pt>
                <c:pt idx="170">
                  <c:v>0.338511</c:v>
                </c:pt>
                <c:pt idx="171">
                  <c:v>0.0734922</c:v>
                </c:pt>
                <c:pt idx="172">
                  <c:v>0.575552</c:v>
                </c:pt>
                <c:pt idx="173">
                  <c:v>0.541217</c:v>
                </c:pt>
                <c:pt idx="174">
                  <c:v>1.17986</c:v>
                </c:pt>
                <c:pt idx="175">
                  <c:v>5.09333</c:v>
                </c:pt>
                <c:pt idx="176">
                  <c:v>0.145469</c:v>
                </c:pt>
                <c:pt idx="177">
                  <c:v>0.85456</c:v>
                </c:pt>
                <c:pt idx="178">
                  <c:v>0.332661</c:v>
                </c:pt>
                <c:pt idx="179">
                  <c:v>0.0989259</c:v>
                </c:pt>
                <c:pt idx="180">
                  <c:v>0.0785789</c:v>
                </c:pt>
                <c:pt idx="181">
                  <c:v>0.208799</c:v>
                </c:pt>
                <c:pt idx="182">
                  <c:v>0.566142</c:v>
                </c:pt>
                <c:pt idx="183">
                  <c:v>0.173701</c:v>
                </c:pt>
                <c:pt idx="184">
                  <c:v>1.74652</c:v>
                </c:pt>
                <c:pt idx="185">
                  <c:v>0.184892</c:v>
                </c:pt>
                <c:pt idx="186">
                  <c:v>1.01886</c:v>
                </c:pt>
                <c:pt idx="187">
                  <c:v>1.52143</c:v>
                </c:pt>
                <c:pt idx="188">
                  <c:v>1.80502</c:v>
                </c:pt>
                <c:pt idx="189">
                  <c:v>1.47667</c:v>
                </c:pt>
                <c:pt idx="190">
                  <c:v>0.656431</c:v>
                </c:pt>
                <c:pt idx="191">
                  <c:v>0.959601</c:v>
                </c:pt>
                <c:pt idx="192">
                  <c:v>0.53613</c:v>
                </c:pt>
                <c:pt idx="193">
                  <c:v>0.206256</c:v>
                </c:pt>
                <c:pt idx="194">
                  <c:v>0.368014</c:v>
                </c:pt>
                <c:pt idx="195">
                  <c:v>0.249239</c:v>
                </c:pt>
                <c:pt idx="196">
                  <c:v>0.0666251</c:v>
                </c:pt>
                <c:pt idx="197">
                  <c:v>0.300869</c:v>
                </c:pt>
                <c:pt idx="198">
                  <c:v>1.17935</c:v>
                </c:pt>
                <c:pt idx="199">
                  <c:v>2.776069999999999</c:v>
                </c:pt>
                <c:pt idx="200">
                  <c:v>1.07482</c:v>
                </c:pt>
                <c:pt idx="201">
                  <c:v>-1.10239E-5</c:v>
                </c:pt>
                <c:pt idx="202">
                  <c:v>0.185146</c:v>
                </c:pt>
                <c:pt idx="203">
                  <c:v>0.370812</c:v>
                </c:pt>
                <c:pt idx="204">
                  <c:v>0.215158</c:v>
                </c:pt>
                <c:pt idx="205">
                  <c:v>0.651599</c:v>
                </c:pt>
                <c:pt idx="206">
                  <c:v>0.117238</c:v>
                </c:pt>
                <c:pt idx="207">
                  <c:v>0.0170295</c:v>
                </c:pt>
                <c:pt idx="208">
                  <c:v>-1.10239E-5</c:v>
                </c:pt>
                <c:pt idx="209">
                  <c:v>1.44945</c:v>
                </c:pt>
                <c:pt idx="210">
                  <c:v>1.88437</c:v>
                </c:pt>
                <c:pt idx="211">
                  <c:v>2.06189</c:v>
                </c:pt>
                <c:pt idx="212">
                  <c:v>1.82002</c:v>
                </c:pt>
                <c:pt idx="213">
                  <c:v>1.86173</c:v>
                </c:pt>
                <c:pt idx="214">
                  <c:v>0.24695</c:v>
                </c:pt>
                <c:pt idx="215">
                  <c:v>0.000497649</c:v>
                </c:pt>
                <c:pt idx="216">
                  <c:v>0.610397</c:v>
                </c:pt>
                <c:pt idx="217">
                  <c:v>0.391922</c:v>
                </c:pt>
                <c:pt idx="218">
                  <c:v>0.212106</c:v>
                </c:pt>
                <c:pt idx="219">
                  <c:v>0.596154</c:v>
                </c:pt>
                <c:pt idx="220">
                  <c:v>0.60124</c:v>
                </c:pt>
                <c:pt idx="221">
                  <c:v>0.810814</c:v>
                </c:pt>
                <c:pt idx="222">
                  <c:v>2.3498</c:v>
                </c:pt>
                <c:pt idx="223">
                  <c:v>1.72464</c:v>
                </c:pt>
                <c:pt idx="224">
                  <c:v>3.75069</c:v>
                </c:pt>
                <c:pt idx="225">
                  <c:v>0.500523</c:v>
                </c:pt>
                <c:pt idx="226">
                  <c:v>0.268568</c:v>
                </c:pt>
                <c:pt idx="227">
                  <c:v>0.582165</c:v>
                </c:pt>
                <c:pt idx="228">
                  <c:v>0.116475</c:v>
                </c:pt>
                <c:pt idx="229">
                  <c:v>0.446604</c:v>
                </c:pt>
                <c:pt idx="230">
                  <c:v>1.0448</c:v>
                </c:pt>
                <c:pt idx="231">
                  <c:v>0.261701</c:v>
                </c:pt>
                <c:pt idx="232">
                  <c:v>0.000497649</c:v>
                </c:pt>
                <c:pt idx="233">
                  <c:v>0.0343244</c:v>
                </c:pt>
                <c:pt idx="234">
                  <c:v>4.15127</c:v>
                </c:pt>
                <c:pt idx="235">
                  <c:v>1.19562</c:v>
                </c:pt>
                <c:pt idx="236">
                  <c:v>0.375898</c:v>
                </c:pt>
                <c:pt idx="237">
                  <c:v>1.34492</c:v>
                </c:pt>
                <c:pt idx="238">
                  <c:v>0.274418</c:v>
                </c:pt>
                <c:pt idx="239">
                  <c:v>0.128938</c:v>
                </c:pt>
                <c:pt idx="240">
                  <c:v>0.00634739</c:v>
                </c:pt>
                <c:pt idx="241">
                  <c:v>-1.10239E-5</c:v>
                </c:pt>
                <c:pt idx="242">
                  <c:v>0.357077</c:v>
                </c:pt>
                <c:pt idx="243">
                  <c:v>0.0887524</c:v>
                </c:pt>
                <c:pt idx="244">
                  <c:v>0.201932</c:v>
                </c:pt>
                <c:pt idx="245">
                  <c:v>0.671183</c:v>
                </c:pt>
                <c:pt idx="246">
                  <c:v>2.550479999999999</c:v>
                </c:pt>
                <c:pt idx="247">
                  <c:v>2.78752</c:v>
                </c:pt>
                <c:pt idx="248">
                  <c:v>1.49854</c:v>
                </c:pt>
                <c:pt idx="249">
                  <c:v>0.0269486</c:v>
                </c:pt>
                <c:pt idx="250">
                  <c:v>-1.10239E-5</c:v>
                </c:pt>
                <c:pt idx="251">
                  <c:v>0.055943</c:v>
                </c:pt>
                <c:pt idx="252">
                  <c:v>0.00939943</c:v>
                </c:pt>
                <c:pt idx="253">
                  <c:v>0.0437349</c:v>
                </c:pt>
                <c:pt idx="254">
                  <c:v>0.552154</c:v>
                </c:pt>
                <c:pt idx="255">
                  <c:v>0.0394111</c:v>
                </c:pt>
                <c:pt idx="256">
                  <c:v>0.00202367</c:v>
                </c:pt>
                <c:pt idx="257">
                  <c:v>0.728663</c:v>
                </c:pt>
                <c:pt idx="258">
                  <c:v>1.34085</c:v>
                </c:pt>
                <c:pt idx="259">
                  <c:v>1.0766</c:v>
                </c:pt>
                <c:pt idx="260">
                  <c:v>0.244152</c:v>
                </c:pt>
                <c:pt idx="261">
                  <c:v>2.44137</c:v>
                </c:pt>
                <c:pt idx="262">
                  <c:v>0.749773</c:v>
                </c:pt>
                <c:pt idx="263">
                  <c:v>0.0401741</c:v>
                </c:pt>
                <c:pt idx="264">
                  <c:v>0.275944</c:v>
                </c:pt>
                <c:pt idx="265">
                  <c:v>0.244661</c:v>
                </c:pt>
                <c:pt idx="266">
                  <c:v>0.186672</c:v>
                </c:pt>
                <c:pt idx="267">
                  <c:v>0.206765</c:v>
                </c:pt>
                <c:pt idx="268">
                  <c:v>0.44813</c:v>
                </c:pt>
                <c:pt idx="269">
                  <c:v>0.276198</c:v>
                </c:pt>
                <c:pt idx="270">
                  <c:v>1.7132</c:v>
                </c:pt>
                <c:pt idx="271">
                  <c:v>2.31877</c:v>
                </c:pt>
                <c:pt idx="272">
                  <c:v>0.742143</c:v>
                </c:pt>
                <c:pt idx="273">
                  <c:v>0.0409372</c:v>
                </c:pt>
                <c:pt idx="274">
                  <c:v>0.288915</c:v>
                </c:pt>
                <c:pt idx="275">
                  <c:v>0.0877351</c:v>
                </c:pt>
                <c:pt idx="276">
                  <c:v>0.117747</c:v>
                </c:pt>
                <c:pt idx="277">
                  <c:v>0.0630644</c:v>
                </c:pt>
                <c:pt idx="278">
                  <c:v>0.0305094</c:v>
                </c:pt>
                <c:pt idx="279">
                  <c:v>0.0383938</c:v>
                </c:pt>
                <c:pt idx="280">
                  <c:v>0.191504</c:v>
                </c:pt>
                <c:pt idx="281">
                  <c:v>0.00558438</c:v>
                </c:pt>
                <c:pt idx="282">
                  <c:v>1.4141</c:v>
                </c:pt>
                <c:pt idx="283">
                  <c:v>1.54839</c:v>
                </c:pt>
                <c:pt idx="284">
                  <c:v>2.64356</c:v>
                </c:pt>
                <c:pt idx="285">
                  <c:v>0.294511</c:v>
                </c:pt>
                <c:pt idx="286">
                  <c:v>0.225331</c:v>
                </c:pt>
                <c:pt idx="287">
                  <c:v>0.628454</c:v>
                </c:pt>
                <c:pt idx="288">
                  <c:v>0.085446</c:v>
                </c:pt>
                <c:pt idx="289">
                  <c:v>0.669148</c:v>
                </c:pt>
                <c:pt idx="290">
                  <c:v>0.226094</c:v>
                </c:pt>
                <c:pt idx="291">
                  <c:v>0.0213532</c:v>
                </c:pt>
                <c:pt idx="292">
                  <c:v>0.231944</c:v>
                </c:pt>
                <c:pt idx="293">
                  <c:v>0.500269</c:v>
                </c:pt>
                <c:pt idx="294">
                  <c:v>0.520616</c:v>
                </c:pt>
                <c:pt idx="295">
                  <c:v>1.33144</c:v>
                </c:pt>
                <c:pt idx="296">
                  <c:v>0.567922</c:v>
                </c:pt>
                <c:pt idx="297">
                  <c:v>0.899831</c:v>
                </c:pt>
                <c:pt idx="298">
                  <c:v>0.649056</c:v>
                </c:pt>
                <c:pt idx="299">
                  <c:v>0.0139775</c:v>
                </c:pt>
                <c:pt idx="300">
                  <c:v>0.118001</c:v>
                </c:pt>
                <c:pt idx="301">
                  <c:v>0.109099</c:v>
                </c:pt>
                <c:pt idx="302">
                  <c:v>0.263227</c:v>
                </c:pt>
                <c:pt idx="303">
                  <c:v>1.11729</c:v>
                </c:pt>
                <c:pt idx="304">
                  <c:v>0.0198272</c:v>
                </c:pt>
                <c:pt idx="305">
                  <c:v>0.400569</c:v>
                </c:pt>
                <c:pt idx="306">
                  <c:v>1.32432</c:v>
                </c:pt>
                <c:pt idx="307">
                  <c:v>1.49193</c:v>
                </c:pt>
                <c:pt idx="308">
                  <c:v>1.01937</c:v>
                </c:pt>
                <c:pt idx="309">
                  <c:v>0.850999</c:v>
                </c:pt>
                <c:pt idx="310">
                  <c:v>0.663553</c:v>
                </c:pt>
                <c:pt idx="311">
                  <c:v>0.291967</c:v>
                </c:pt>
                <c:pt idx="312">
                  <c:v>0.617264</c:v>
                </c:pt>
                <c:pt idx="313">
                  <c:v>1.59722</c:v>
                </c:pt>
                <c:pt idx="314">
                  <c:v>0.674998</c:v>
                </c:pt>
                <c:pt idx="315">
                  <c:v>0.519344</c:v>
                </c:pt>
                <c:pt idx="316">
                  <c:v>0.482211</c:v>
                </c:pt>
                <c:pt idx="317">
                  <c:v>0.261956</c:v>
                </c:pt>
                <c:pt idx="318">
                  <c:v>0.80471</c:v>
                </c:pt>
                <c:pt idx="319">
                  <c:v>2.33861</c:v>
                </c:pt>
                <c:pt idx="320">
                  <c:v>1.21852</c:v>
                </c:pt>
                <c:pt idx="321">
                  <c:v>0.762744</c:v>
                </c:pt>
                <c:pt idx="322">
                  <c:v>0.0200816</c:v>
                </c:pt>
                <c:pt idx="323">
                  <c:v>0.00939943</c:v>
                </c:pt>
                <c:pt idx="324">
                  <c:v>0.0361048</c:v>
                </c:pt>
                <c:pt idx="325">
                  <c:v>0.00304101</c:v>
                </c:pt>
                <c:pt idx="326">
                  <c:v>0.215666</c:v>
                </c:pt>
                <c:pt idx="327">
                  <c:v>0.0414458</c:v>
                </c:pt>
                <c:pt idx="328">
                  <c:v>0.1414</c:v>
                </c:pt>
                <c:pt idx="329">
                  <c:v>0.591576</c:v>
                </c:pt>
                <c:pt idx="330">
                  <c:v>2.6016</c:v>
                </c:pt>
                <c:pt idx="331">
                  <c:v>4.07853</c:v>
                </c:pt>
                <c:pt idx="332">
                  <c:v>0.525957</c:v>
                </c:pt>
                <c:pt idx="333">
                  <c:v>1.73889</c:v>
                </c:pt>
                <c:pt idx="334">
                  <c:v>0.002278</c:v>
                </c:pt>
                <c:pt idx="335">
                  <c:v>0.544015</c:v>
                </c:pt>
                <c:pt idx="336">
                  <c:v>0.262719</c:v>
                </c:pt>
                <c:pt idx="337">
                  <c:v>0.1971</c:v>
                </c:pt>
                <c:pt idx="338">
                  <c:v>0.549101</c:v>
                </c:pt>
                <c:pt idx="339">
                  <c:v>0.41761</c:v>
                </c:pt>
                <c:pt idx="340">
                  <c:v>1.15188</c:v>
                </c:pt>
                <c:pt idx="341">
                  <c:v>0.617772</c:v>
                </c:pt>
                <c:pt idx="342">
                  <c:v>2.379309999999999</c:v>
                </c:pt>
                <c:pt idx="343">
                  <c:v>2.64127</c:v>
                </c:pt>
                <c:pt idx="344">
                  <c:v>1.3495</c:v>
                </c:pt>
                <c:pt idx="345">
                  <c:v>0.281794</c:v>
                </c:pt>
                <c:pt idx="346">
                  <c:v>0.221262</c:v>
                </c:pt>
                <c:pt idx="347">
                  <c:v>1.4403</c:v>
                </c:pt>
                <c:pt idx="348">
                  <c:v>0.406927</c:v>
                </c:pt>
                <c:pt idx="349">
                  <c:v>0.196082</c:v>
                </c:pt>
                <c:pt idx="350">
                  <c:v>0.0533996</c:v>
                </c:pt>
                <c:pt idx="351">
                  <c:v>0.0607754</c:v>
                </c:pt>
                <c:pt idx="352">
                  <c:v>0.709842</c:v>
                </c:pt>
                <c:pt idx="353">
                  <c:v>0.283828</c:v>
                </c:pt>
                <c:pt idx="354">
                  <c:v>4.07242</c:v>
                </c:pt>
                <c:pt idx="355">
                  <c:v>2.72622</c:v>
                </c:pt>
                <c:pt idx="356">
                  <c:v>0.981474</c:v>
                </c:pt>
                <c:pt idx="357">
                  <c:v>0.910259</c:v>
                </c:pt>
                <c:pt idx="358">
                  <c:v>0.427274</c:v>
                </c:pt>
                <c:pt idx="359">
                  <c:v>0.571229</c:v>
                </c:pt>
                <c:pt idx="360">
                  <c:v>0.17599</c:v>
                </c:pt>
                <c:pt idx="361">
                  <c:v>0.101469</c:v>
                </c:pt>
                <c:pt idx="362">
                  <c:v>0.441771</c:v>
                </c:pt>
                <c:pt idx="363">
                  <c:v>0.378187</c:v>
                </c:pt>
                <c:pt idx="364">
                  <c:v>0.376407</c:v>
                </c:pt>
                <c:pt idx="365">
                  <c:v>0.111388</c:v>
                </c:pt>
                <c:pt idx="366">
                  <c:v>-1.10239E-5</c:v>
                </c:pt>
              </c:numCache>
            </c:numRef>
          </c:val>
        </c:ser>
        <c:ser>
          <c:idx val="15"/>
          <c:order val="15"/>
          <c:tx>
            <c:v>13020209</c:v>
          </c:tx>
          <c:val>
            <c:numRef>
              <c:f>Sheet1!$F$5507:$F$5873</c:f>
              <c:numCache>
                <c:formatCode>0.000000</c:formatCode>
                <c:ptCount val="367"/>
                <c:pt idx="0">
                  <c:v>0.537758</c:v>
                </c:pt>
                <c:pt idx="1">
                  <c:v>0.365013</c:v>
                </c:pt>
                <c:pt idx="2">
                  <c:v>0.115356</c:v>
                </c:pt>
                <c:pt idx="3">
                  <c:v>0.127259</c:v>
                </c:pt>
                <c:pt idx="4">
                  <c:v>1.27757</c:v>
                </c:pt>
                <c:pt idx="5">
                  <c:v>1.17563</c:v>
                </c:pt>
                <c:pt idx="6">
                  <c:v>0.903087</c:v>
                </c:pt>
                <c:pt idx="7">
                  <c:v>1.82175</c:v>
                </c:pt>
                <c:pt idx="8">
                  <c:v>1.15274</c:v>
                </c:pt>
                <c:pt idx="9">
                  <c:v>0.215463</c:v>
                </c:pt>
                <c:pt idx="10">
                  <c:v>0.587201</c:v>
                </c:pt>
                <c:pt idx="11">
                  <c:v>0.370812</c:v>
                </c:pt>
                <c:pt idx="12">
                  <c:v>0.527686</c:v>
                </c:pt>
                <c:pt idx="13">
                  <c:v>0.658924</c:v>
                </c:pt>
                <c:pt idx="14">
                  <c:v>0.159305</c:v>
                </c:pt>
                <c:pt idx="15">
                  <c:v>0.328693</c:v>
                </c:pt>
                <c:pt idx="16">
                  <c:v>0.227976</c:v>
                </c:pt>
                <c:pt idx="17">
                  <c:v>0.168156</c:v>
                </c:pt>
                <c:pt idx="18">
                  <c:v>0.822818</c:v>
                </c:pt>
                <c:pt idx="19">
                  <c:v>2.39523</c:v>
                </c:pt>
                <c:pt idx="20">
                  <c:v>2.54447</c:v>
                </c:pt>
                <c:pt idx="21">
                  <c:v>0.0463799</c:v>
                </c:pt>
                <c:pt idx="22">
                  <c:v>0.179449</c:v>
                </c:pt>
                <c:pt idx="23">
                  <c:v>0.0985698</c:v>
                </c:pt>
                <c:pt idx="24">
                  <c:v>0.395228</c:v>
                </c:pt>
                <c:pt idx="25">
                  <c:v>0.159</c:v>
                </c:pt>
                <c:pt idx="26">
                  <c:v>0.689444</c:v>
                </c:pt>
                <c:pt idx="27">
                  <c:v>0.468782</c:v>
                </c:pt>
                <c:pt idx="28">
                  <c:v>0.515478</c:v>
                </c:pt>
                <c:pt idx="29">
                  <c:v>0.764524</c:v>
                </c:pt>
                <c:pt idx="30">
                  <c:v>1.8013</c:v>
                </c:pt>
                <c:pt idx="31">
                  <c:v>1.54615</c:v>
                </c:pt>
                <c:pt idx="32">
                  <c:v>1.40667</c:v>
                </c:pt>
                <c:pt idx="33">
                  <c:v>0.771544</c:v>
                </c:pt>
                <c:pt idx="34">
                  <c:v>0.257886</c:v>
                </c:pt>
                <c:pt idx="35">
                  <c:v>0.0097555</c:v>
                </c:pt>
                <c:pt idx="36">
                  <c:v>0.452911</c:v>
                </c:pt>
                <c:pt idx="37">
                  <c:v>0.731257</c:v>
                </c:pt>
                <c:pt idx="38">
                  <c:v>0.530128</c:v>
                </c:pt>
                <c:pt idx="39">
                  <c:v>0.142214</c:v>
                </c:pt>
                <c:pt idx="40">
                  <c:v>0.699211</c:v>
                </c:pt>
                <c:pt idx="41">
                  <c:v>0.16602</c:v>
                </c:pt>
                <c:pt idx="42">
                  <c:v>1.26018</c:v>
                </c:pt>
                <c:pt idx="43">
                  <c:v>2.542949999999999</c:v>
                </c:pt>
                <c:pt idx="44">
                  <c:v>1.42926</c:v>
                </c:pt>
                <c:pt idx="45">
                  <c:v>0.0140283</c:v>
                </c:pt>
                <c:pt idx="46">
                  <c:v>0.522803</c:v>
                </c:pt>
                <c:pt idx="47">
                  <c:v>0.941237</c:v>
                </c:pt>
                <c:pt idx="48">
                  <c:v>1.50831</c:v>
                </c:pt>
                <c:pt idx="49">
                  <c:v>0.579876</c:v>
                </c:pt>
                <c:pt idx="50">
                  <c:v>0.644579</c:v>
                </c:pt>
                <c:pt idx="51">
                  <c:v>0.251477</c:v>
                </c:pt>
                <c:pt idx="52">
                  <c:v>0.208138</c:v>
                </c:pt>
                <c:pt idx="53">
                  <c:v>0.267042</c:v>
                </c:pt>
                <c:pt idx="54">
                  <c:v>1.33587</c:v>
                </c:pt>
                <c:pt idx="55">
                  <c:v>1.29039</c:v>
                </c:pt>
                <c:pt idx="56">
                  <c:v>1.64229</c:v>
                </c:pt>
                <c:pt idx="57">
                  <c:v>0.992207</c:v>
                </c:pt>
                <c:pt idx="58">
                  <c:v>0.575298</c:v>
                </c:pt>
                <c:pt idx="59">
                  <c:v>0.320148</c:v>
                </c:pt>
                <c:pt idx="60">
                  <c:v>0.400111</c:v>
                </c:pt>
                <c:pt idx="61">
                  <c:v>-1.10239E-5</c:v>
                </c:pt>
                <c:pt idx="62">
                  <c:v>0.408962</c:v>
                </c:pt>
                <c:pt idx="63">
                  <c:v>0.157169</c:v>
                </c:pt>
                <c:pt idx="64">
                  <c:v>0.0665234</c:v>
                </c:pt>
                <c:pt idx="65">
                  <c:v>0.688224</c:v>
                </c:pt>
                <c:pt idx="66">
                  <c:v>1.19334</c:v>
                </c:pt>
                <c:pt idx="67">
                  <c:v>2.00518</c:v>
                </c:pt>
                <c:pt idx="68">
                  <c:v>1.31755</c:v>
                </c:pt>
                <c:pt idx="69">
                  <c:v>1.76681</c:v>
                </c:pt>
                <c:pt idx="70">
                  <c:v>0.679678</c:v>
                </c:pt>
                <c:pt idx="71">
                  <c:v>1.54798</c:v>
                </c:pt>
                <c:pt idx="72">
                  <c:v>0.890574</c:v>
                </c:pt>
                <c:pt idx="73">
                  <c:v>0.313738</c:v>
                </c:pt>
                <c:pt idx="74">
                  <c:v>0.476107</c:v>
                </c:pt>
                <c:pt idx="75">
                  <c:v>0.977557</c:v>
                </c:pt>
                <c:pt idx="76">
                  <c:v>0.2704</c:v>
                </c:pt>
                <c:pt idx="77">
                  <c:v>0.386682</c:v>
                </c:pt>
                <c:pt idx="78">
                  <c:v>1.51807</c:v>
                </c:pt>
                <c:pt idx="79">
                  <c:v>1.25651</c:v>
                </c:pt>
                <c:pt idx="80">
                  <c:v>1.5727</c:v>
                </c:pt>
                <c:pt idx="81">
                  <c:v>1.91301</c:v>
                </c:pt>
                <c:pt idx="82">
                  <c:v>0.361655</c:v>
                </c:pt>
                <c:pt idx="83">
                  <c:v>0.103453</c:v>
                </c:pt>
                <c:pt idx="84">
                  <c:v>0.168156</c:v>
                </c:pt>
                <c:pt idx="85">
                  <c:v>0.587506</c:v>
                </c:pt>
                <c:pt idx="86">
                  <c:v>0.247204</c:v>
                </c:pt>
                <c:pt idx="87">
                  <c:v>0.0619453</c:v>
                </c:pt>
                <c:pt idx="88">
                  <c:v>1.16251</c:v>
                </c:pt>
                <c:pt idx="89">
                  <c:v>1.73904</c:v>
                </c:pt>
                <c:pt idx="90">
                  <c:v>2.42972</c:v>
                </c:pt>
                <c:pt idx="91">
                  <c:v>1.26628</c:v>
                </c:pt>
                <c:pt idx="92">
                  <c:v>0.852423</c:v>
                </c:pt>
                <c:pt idx="93">
                  <c:v>2.13519</c:v>
                </c:pt>
                <c:pt idx="94">
                  <c:v>1.3966</c:v>
                </c:pt>
                <c:pt idx="95">
                  <c:v>0.771239</c:v>
                </c:pt>
                <c:pt idx="96">
                  <c:v>0.845709</c:v>
                </c:pt>
                <c:pt idx="97">
                  <c:v>0.927808</c:v>
                </c:pt>
                <c:pt idx="98">
                  <c:v>0.25636</c:v>
                </c:pt>
                <c:pt idx="99">
                  <c:v>0.399501</c:v>
                </c:pt>
                <c:pt idx="100">
                  <c:v>0.702568</c:v>
                </c:pt>
                <c:pt idx="101">
                  <c:v>0.741329</c:v>
                </c:pt>
                <c:pt idx="102">
                  <c:v>0.896983</c:v>
                </c:pt>
                <c:pt idx="103">
                  <c:v>2.78314</c:v>
                </c:pt>
                <c:pt idx="104">
                  <c:v>0.415066</c:v>
                </c:pt>
                <c:pt idx="105">
                  <c:v>0.460541</c:v>
                </c:pt>
                <c:pt idx="106">
                  <c:v>0.264906</c:v>
                </c:pt>
                <c:pt idx="107">
                  <c:v>1.53577</c:v>
                </c:pt>
                <c:pt idx="108">
                  <c:v>0.146182</c:v>
                </c:pt>
                <c:pt idx="109">
                  <c:v>0.539284</c:v>
                </c:pt>
                <c:pt idx="110">
                  <c:v>0.139772</c:v>
                </c:pt>
                <c:pt idx="111">
                  <c:v>0.710503</c:v>
                </c:pt>
                <c:pt idx="112">
                  <c:v>0.0888033</c:v>
                </c:pt>
                <c:pt idx="113">
                  <c:v>0.708672</c:v>
                </c:pt>
                <c:pt idx="114">
                  <c:v>1.98503</c:v>
                </c:pt>
                <c:pt idx="115">
                  <c:v>3.02883</c:v>
                </c:pt>
                <c:pt idx="116">
                  <c:v>1.85044</c:v>
                </c:pt>
                <c:pt idx="117">
                  <c:v>0.152591</c:v>
                </c:pt>
                <c:pt idx="118">
                  <c:v>0.0573673</c:v>
                </c:pt>
                <c:pt idx="119">
                  <c:v>0.291153</c:v>
                </c:pt>
                <c:pt idx="120">
                  <c:v>0.43643</c:v>
                </c:pt>
                <c:pt idx="121">
                  <c:v>0.18067</c:v>
                </c:pt>
                <c:pt idx="122">
                  <c:v>0.313433</c:v>
                </c:pt>
                <c:pt idx="123">
                  <c:v>0.00914509</c:v>
                </c:pt>
                <c:pt idx="124">
                  <c:v>0.115356</c:v>
                </c:pt>
                <c:pt idx="125">
                  <c:v>0.0152492</c:v>
                </c:pt>
                <c:pt idx="126">
                  <c:v>2.60399</c:v>
                </c:pt>
                <c:pt idx="127">
                  <c:v>0.762693</c:v>
                </c:pt>
                <c:pt idx="128">
                  <c:v>0.348227</c:v>
                </c:pt>
                <c:pt idx="129">
                  <c:v>1.28123</c:v>
                </c:pt>
                <c:pt idx="130">
                  <c:v>0.0146388</c:v>
                </c:pt>
                <c:pt idx="131">
                  <c:v>0.0787316</c:v>
                </c:pt>
                <c:pt idx="132">
                  <c:v>0.532264</c:v>
                </c:pt>
                <c:pt idx="133">
                  <c:v>0.155643</c:v>
                </c:pt>
                <c:pt idx="134">
                  <c:v>0.374169</c:v>
                </c:pt>
                <c:pt idx="135">
                  <c:v>1.05996</c:v>
                </c:pt>
                <c:pt idx="136">
                  <c:v>0.606429</c:v>
                </c:pt>
                <c:pt idx="137">
                  <c:v>0.198066</c:v>
                </c:pt>
                <c:pt idx="138">
                  <c:v>2.250259999999999</c:v>
                </c:pt>
                <c:pt idx="139">
                  <c:v>1.49366</c:v>
                </c:pt>
                <c:pt idx="140">
                  <c:v>2.39462</c:v>
                </c:pt>
                <c:pt idx="141">
                  <c:v>0.113525</c:v>
                </c:pt>
                <c:pt idx="142">
                  <c:v>0.770629</c:v>
                </c:pt>
                <c:pt idx="143">
                  <c:v>0.654956</c:v>
                </c:pt>
                <c:pt idx="144">
                  <c:v>0.321979</c:v>
                </c:pt>
                <c:pt idx="145">
                  <c:v>0.117187</c:v>
                </c:pt>
                <c:pt idx="146">
                  <c:v>0.184332</c:v>
                </c:pt>
                <c:pt idx="147">
                  <c:v>0.00395663</c:v>
                </c:pt>
                <c:pt idx="148">
                  <c:v>0.514563</c:v>
                </c:pt>
                <c:pt idx="149">
                  <c:v>0.585675</c:v>
                </c:pt>
                <c:pt idx="150">
                  <c:v>1.85807</c:v>
                </c:pt>
                <c:pt idx="151">
                  <c:v>2.38668</c:v>
                </c:pt>
                <c:pt idx="152">
                  <c:v>1.24614</c:v>
                </c:pt>
                <c:pt idx="153">
                  <c:v>0.385156</c:v>
                </c:pt>
                <c:pt idx="154">
                  <c:v>0.923841</c:v>
                </c:pt>
                <c:pt idx="155">
                  <c:v>1.67983</c:v>
                </c:pt>
                <c:pt idx="156">
                  <c:v>0.620773</c:v>
                </c:pt>
                <c:pt idx="157">
                  <c:v>0.455963</c:v>
                </c:pt>
                <c:pt idx="158">
                  <c:v>0.446197</c:v>
                </c:pt>
                <c:pt idx="159">
                  <c:v>0.469698</c:v>
                </c:pt>
                <c:pt idx="160">
                  <c:v>2.95467</c:v>
                </c:pt>
                <c:pt idx="161">
                  <c:v>0.279861</c:v>
                </c:pt>
                <c:pt idx="162">
                  <c:v>1.98046</c:v>
                </c:pt>
                <c:pt idx="163">
                  <c:v>1.65999</c:v>
                </c:pt>
                <c:pt idx="164">
                  <c:v>0.946731</c:v>
                </c:pt>
                <c:pt idx="165">
                  <c:v>0.678152</c:v>
                </c:pt>
                <c:pt idx="166">
                  <c:v>0.291764</c:v>
                </c:pt>
                <c:pt idx="167">
                  <c:v>0.742855</c:v>
                </c:pt>
                <c:pt idx="168">
                  <c:v>0.634202</c:v>
                </c:pt>
                <c:pt idx="169">
                  <c:v>0.60765</c:v>
                </c:pt>
                <c:pt idx="170">
                  <c:v>0.386377</c:v>
                </c:pt>
                <c:pt idx="171">
                  <c:v>0.0363082</c:v>
                </c:pt>
                <c:pt idx="172">
                  <c:v>0.477938</c:v>
                </c:pt>
                <c:pt idx="173">
                  <c:v>0.567973</c:v>
                </c:pt>
                <c:pt idx="174">
                  <c:v>0.90736</c:v>
                </c:pt>
                <c:pt idx="175">
                  <c:v>3.851659999999999</c:v>
                </c:pt>
                <c:pt idx="176">
                  <c:v>0.24934</c:v>
                </c:pt>
                <c:pt idx="177">
                  <c:v>0.650073</c:v>
                </c:pt>
                <c:pt idx="178">
                  <c:v>0.292069</c:v>
                </c:pt>
                <c:pt idx="179">
                  <c:v>0.0787316</c:v>
                </c:pt>
                <c:pt idx="180">
                  <c:v>0.0555361</c:v>
                </c:pt>
                <c:pt idx="181">
                  <c:v>0.0537048</c:v>
                </c:pt>
                <c:pt idx="182">
                  <c:v>0.532264</c:v>
                </c:pt>
                <c:pt idx="183">
                  <c:v>0.0790368</c:v>
                </c:pt>
                <c:pt idx="184">
                  <c:v>1.38165</c:v>
                </c:pt>
                <c:pt idx="185">
                  <c:v>0.12848</c:v>
                </c:pt>
                <c:pt idx="186">
                  <c:v>0.941237</c:v>
                </c:pt>
                <c:pt idx="187">
                  <c:v>1.64504</c:v>
                </c:pt>
                <c:pt idx="188">
                  <c:v>1.85654</c:v>
                </c:pt>
                <c:pt idx="189">
                  <c:v>1.36181</c:v>
                </c:pt>
                <c:pt idx="190">
                  <c:v>0.488925</c:v>
                </c:pt>
                <c:pt idx="191">
                  <c:v>0.702568</c:v>
                </c:pt>
                <c:pt idx="192">
                  <c:v>0.382409</c:v>
                </c:pt>
                <c:pt idx="193">
                  <c:v>0.174566</c:v>
                </c:pt>
                <c:pt idx="194">
                  <c:v>0.25636</c:v>
                </c:pt>
                <c:pt idx="195">
                  <c:v>0.214852</c:v>
                </c:pt>
                <c:pt idx="196">
                  <c:v>0.08392</c:v>
                </c:pt>
                <c:pt idx="197">
                  <c:v>0.285355</c:v>
                </c:pt>
                <c:pt idx="198">
                  <c:v>0.730036</c:v>
                </c:pt>
                <c:pt idx="199">
                  <c:v>1.6957</c:v>
                </c:pt>
                <c:pt idx="200">
                  <c:v>0.931471</c:v>
                </c:pt>
                <c:pt idx="201">
                  <c:v>0.000599384</c:v>
                </c:pt>
                <c:pt idx="202">
                  <c:v>0.138857</c:v>
                </c:pt>
                <c:pt idx="203">
                  <c:v>0.221567</c:v>
                </c:pt>
                <c:pt idx="204">
                  <c:v>0.209664</c:v>
                </c:pt>
                <c:pt idx="205">
                  <c:v>0.253308</c:v>
                </c:pt>
                <c:pt idx="206">
                  <c:v>0.0747639</c:v>
                </c:pt>
                <c:pt idx="207">
                  <c:v>0.00120979</c:v>
                </c:pt>
                <c:pt idx="208">
                  <c:v>-1.10239E-5</c:v>
                </c:pt>
                <c:pt idx="209">
                  <c:v>1.69814</c:v>
                </c:pt>
                <c:pt idx="210">
                  <c:v>1.41003</c:v>
                </c:pt>
                <c:pt idx="211">
                  <c:v>1.3203</c:v>
                </c:pt>
                <c:pt idx="212">
                  <c:v>1.61269</c:v>
                </c:pt>
                <c:pt idx="213">
                  <c:v>1.56782</c:v>
                </c:pt>
                <c:pt idx="214">
                  <c:v>0.220041</c:v>
                </c:pt>
                <c:pt idx="215">
                  <c:v>-1.10239E-5</c:v>
                </c:pt>
                <c:pt idx="216">
                  <c:v>0.463288</c:v>
                </c:pt>
                <c:pt idx="217">
                  <c:v>0.341817</c:v>
                </c:pt>
                <c:pt idx="218">
                  <c:v>0.108947</c:v>
                </c:pt>
                <c:pt idx="219">
                  <c:v>0.926283</c:v>
                </c:pt>
                <c:pt idx="220">
                  <c:v>0.636034</c:v>
                </c:pt>
                <c:pt idx="221">
                  <c:v>1.121</c:v>
                </c:pt>
                <c:pt idx="222">
                  <c:v>2.312819999999999</c:v>
                </c:pt>
                <c:pt idx="223">
                  <c:v>1.3261</c:v>
                </c:pt>
                <c:pt idx="224">
                  <c:v>2.77032</c:v>
                </c:pt>
                <c:pt idx="225">
                  <c:v>0.335408</c:v>
                </c:pt>
                <c:pt idx="226">
                  <c:v>0.2704</c:v>
                </c:pt>
                <c:pt idx="227">
                  <c:v>0.798097</c:v>
                </c:pt>
                <c:pt idx="228">
                  <c:v>0.0585881</c:v>
                </c:pt>
                <c:pt idx="229">
                  <c:v>0.409267</c:v>
                </c:pt>
                <c:pt idx="230">
                  <c:v>1.00197</c:v>
                </c:pt>
                <c:pt idx="231">
                  <c:v>0.175786</c:v>
                </c:pt>
                <c:pt idx="232">
                  <c:v>0.00120979</c:v>
                </c:pt>
                <c:pt idx="233">
                  <c:v>0.0570621</c:v>
                </c:pt>
                <c:pt idx="234">
                  <c:v>4.092159999999999</c:v>
                </c:pt>
                <c:pt idx="235">
                  <c:v>0.942458</c:v>
                </c:pt>
                <c:pt idx="236">
                  <c:v>0.27925</c:v>
                </c:pt>
                <c:pt idx="237">
                  <c:v>1.31298</c:v>
                </c:pt>
                <c:pt idx="238">
                  <c:v>0.209664</c:v>
                </c:pt>
                <c:pt idx="239">
                  <c:v>0.0994854</c:v>
                </c:pt>
                <c:pt idx="240">
                  <c:v>0.0295937</c:v>
                </c:pt>
                <c:pt idx="241">
                  <c:v>0.00304101</c:v>
                </c:pt>
                <c:pt idx="242">
                  <c:v>0.61528</c:v>
                </c:pt>
                <c:pt idx="243">
                  <c:v>0.0955178</c:v>
                </c:pt>
                <c:pt idx="244">
                  <c:v>0.333272</c:v>
                </c:pt>
                <c:pt idx="245">
                  <c:v>0.408657</c:v>
                </c:pt>
                <c:pt idx="246">
                  <c:v>2.71905</c:v>
                </c:pt>
                <c:pt idx="247">
                  <c:v>2.26063</c:v>
                </c:pt>
                <c:pt idx="248">
                  <c:v>1.02212</c:v>
                </c:pt>
                <c:pt idx="249">
                  <c:v>0.104063</c:v>
                </c:pt>
                <c:pt idx="250">
                  <c:v>-1.10239E-5</c:v>
                </c:pt>
                <c:pt idx="251">
                  <c:v>0.164189</c:v>
                </c:pt>
                <c:pt idx="252">
                  <c:v>0.0106711</c:v>
                </c:pt>
                <c:pt idx="253">
                  <c:v>0.0588933</c:v>
                </c:pt>
                <c:pt idx="254">
                  <c:v>0.519141</c:v>
                </c:pt>
                <c:pt idx="255">
                  <c:v>0.0530944</c:v>
                </c:pt>
                <c:pt idx="256">
                  <c:v>0.0134179</c:v>
                </c:pt>
                <c:pt idx="257">
                  <c:v>0.791077</c:v>
                </c:pt>
                <c:pt idx="258">
                  <c:v>1.76193</c:v>
                </c:pt>
                <c:pt idx="259">
                  <c:v>0.697074</c:v>
                </c:pt>
                <c:pt idx="260">
                  <c:v>0.080868</c:v>
                </c:pt>
                <c:pt idx="261">
                  <c:v>1.64839</c:v>
                </c:pt>
                <c:pt idx="262">
                  <c:v>0.560954</c:v>
                </c:pt>
                <c:pt idx="263">
                  <c:v>0.120544</c:v>
                </c:pt>
                <c:pt idx="264">
                  <c:v>0.579876</c:v>
                </c:pt>
                <c:pt idx="265">
                  <c:v>0.208748</c:v>
                </c:pt>
                <c:pt idx="266">
                  <c:v>0.290543</c:v>
                </c:pt>
                <c:pt idx="267">
                  <c:v>0.117492</c:v>
                </c:pt>
                <c:pt idx="268">
                  <c:v>0.235606</c:v>
                </c:pt>
                <c:pt idx="269">
                  <c:v>0.191962</c:v>
                </c:pt>
                <c:pt idx="270">
                  <c:v>1.18784</c:v>
                </c:pt>
                <c:pt idx="271">
                  <c:v>1.16312</c:v>
                </c:pt>
                <c:pt idx="272">
                  <c:v>0.332661</c:v>
                </c:pt>
                <c:pt idx="273">
                  <c:v>0.12848</c:v>
                </c:pt>
                <c:pt idx="274">
                  <c:v>0.253919</c:v>
                </c:pt>
                <c:pt idx="275">
                  <c:v>0.130006</c:v>
                </c:pt>
                <c:pt idx="276">
                  <c:v>0.17426</c:v>
                </c:pt>
                <c:pt idx="277">
                  <c:v>0.0320354</c:v>
                </c:pt>
                <c:pt idx="278">
                  <c:v>0.0161648</c:v>
                </c:pt>
                <c:pt idx="279">
                  <c:v>0.0482112</c:v>
                </c:pt>
                <c:pt idx="280">
                  <c:v>0.145876</c:v>
                </c:pt>
                <c:pt idx="281">
                  <c:v>0.0363082</c:v>
                </c:pt>
                <c:pt idx="282">
                  <c:v>0.751401</c:v>
                </c:pt>
                <c:pt idx="283">
                  <c:v>1.33861</c:v>
                </c:pt>
                <c:pt idx="284">
                  <c:v>2.93025</c:v>
                </c:pt>
                <c:pt idx="285">
                  <c:v>0.27101</c:v>
                </c:pt>
                <c:pt idx="286">
                  <c:v>0.19593</c:v>
                </c:pt>
                <c:pt idx="287">
                  <c:v>0.81061</c:v>
                </c:pt>
                <c:pt idx="288">
                  <c:v>0.170598</c:v>
                </c:pt>
                <c:pt idx="289">
                  <c:v>0.724848</c:v>
                </c:pt>
                <c:pt idx="290">
                  <c:v>0.267653</c:v>
                </c:pt>
                <c:pt idx="291">
                  <c:v>0.00700866</c:v>
                </c:pt>
                <c:pt idx="292">
                  <c:v>0.39126</c:v>
                </c:pt>
                <c:pt idx="293">
                  <c:v>0.207833</c:v>
                </c:pt>
                <c:pt idx="294">
                  <c:v>0.487094</c:v>
                </c:pt>
                <c:pt idx="295">
                  <c:v>1.23759</c:v>
                </c:pt>
                <c:pt idx="296">
                  <c:v>0.621384</c:v>
                </c:pt>
                <c:pt idx="297">
                  <c:v>1.02364</c:v>
                </c:pt>
                <c:pt idx="298">
                  <c:v>0.509374</c:v>
                </c:pt>
                <c:pt idx="299">
                  <c:v>0.0317302</c:v>
                </c:pt>
                <c:pt idx="300">
                  <c:v>0.115051</c:v>
                </c:pt>
                <c:pt idx="301">
                  <c:v>0.325031</c:v>
                </c:pt>
                <c:pt idx="302">
                  <c:v>0.363487</c:v>
                </c:pt>
                <c:pt idx="303">
                  <c:v>2.03661</c:v>
                </c:pt>
                <c:pt idx="304">
                  <c:v>0.0286781</c:v>
                </c:pt>
                <c:pt idx="305">
                  <c:v>0.553323</c:v>
                </c:pt>
                <c:pt idx="306">
                  <c:v>1.69479</c:v>
                </c:pt>
                <c:pt idx="307">
                  <c:v>1.1094</c:v>
                </c:pt>
                <c:pt idx="308">
                  <c:v>0.799318</c:v>
                </c:pt>
                <c:pt idx="309">
                  <c:v>0.922315</c:v>
                </c:pt>
                <c:pt idx="310">
                  <c:v>0.807253</c:v>
                </c:pt>
                <c:pt idx="311">
                  <c:v>0.287186</c:v>
                </c:pt>
                <c:pt idx="312">
                  <c:v>0.649157</c:v>
                </c:pt>
                <c:pt idx="313">
                  <c:v>1.21287</c:v>
                </c:pt>
                <c:pt idx="314">
                  <c:v>0.928724</c:v>
                </c:pt>
                <c:pt idx="315">
                  <c:v>0.556376</c:v>
                </c:pt>
                <c:pt idx="316">
                  <c:v>0.282913</c:v>
                </c:pt>
                <c:pt idx="317">
                  <c:v>0.325641</c:v>
                </c:pt>
                <c:pt idx="318">
                  <c:v>0.473665</c:v>
                </c:pt>
                <c:pt idx="319">
                  <c:v>1.73477</c:v>
                </c:pt>
                <c:pt idx="320">
                  <c:v>1.21378</c:v>
                </c:pt>
                <c:pt idx="321">
                  <c:v>1.10269</c:v>
                </c:pt>
                <c:pt idx="322">
                  <c:v>0.0271521</c:v>
                </c:pt>
                <c:pt idx="323">
                  <c:v>0.00487224</c:v>
                </c:pt>
                <c:pt idx="324">
                  <c:v>0.0457695</c:v>
                </c:pt>
                <c:pt idx="325">
                  <c:v>-1.10239E-5</c:v>
                </c:pt>
                <c:pt idx="326">
                  <c:v>0.134584</c:v>
                </c:pt>
                <c:pt idx="327">
                  <c:v>0.0198272</c:v>
                </c:pt>
                <c:pt idx="328">
                  <c:v>0.0814784</c:v>
                </c:pt>
                <c:pt idx="329">
                  <c:v>0.532875</c:v>
                </c:pt>
                <c:pt idx="330">
                  <c:v>2.76056</c:v>
                </c:pt>
                <c:pt idx="331">
                  <c:v>4.03021</c:v>
                </c:pt>
                <c:pt idx="332">
                  <c:v>0.664418</c:v>
                </c:pt>
                <c:pt idx="333">
                  <c:v>1.48603</c:v>
                </c:pt>
                <c:pt idx="334">
                  <c:v>0.0158596</c:v>
                </c:pt>
                <c:pt idx="335">
                  <c:v>1.41491</c:v>
                </c:pt>
                <c:pt idx="336">
                  <c:v>0.297563</c:v>
                </c:pt>
                <c:pt idx="337">
                  <c:v>0.39767</c:v>
                </c:pt>
                <c:pt idx="338">
                  <c:v>0.684866</c:v>
                </c:pt>
                <c:pt idx="339">
                  <c:v>0.702568</c:v>
                </c:pt>
                <c:pt idx="340">
                  <c:v>1.57545</c:v>
                </c:pt>
                <c:pt idx="341">
                  <c:v>0.596052</c:v>
                </c:pt>
                <c:pt idx="342">
                  <c:v>1.85319</c:v>
                </c:pt>
                <c:pt idx="343">
                  <c:v>2.42056</c:v>
                </c:pt>
                <c:pt idx="344">
                  <c:v>1.84861</c:v>
                </c:pt>
                <c:pt idx="345">
                  <c:v>0.298173</c:v>
                </c:pt>
                <c:pt idx="346">
                  <c:v>0.26338</c:v>
                </c:pt>
                <c:pt idx="347">
                  <c:v>1.09567</c:v>
                </c:pt>
                <c:pt idx="348">
                  <c:v>0.36776</c:v>
                </c:pt>
                <c:pt idx="349">
                  <c:v>0.329609</c:v>
                </c:pt>
                <c:pt idx="350">
                  <c:v>0.0448539</c:v>
                </c:pt>
                <c:pt idx="351">
                  <c:v>0.0561465</c:v>
                </c:pt>
                <c:pt idx="352">
                  <c:v>0.957108</c:v>
                </c:pt>
                <c:pt idx="353">
                  <c:v>0.312823</c:v>
                </c:pt>
                <c:pt idx="354">
                  <c:v>3.57179</c:v>
                </c:pt>
                <c:pt idx="355">
                  <c:v>2.70562</c:v>
                </c:pt>
                <c:pt idx="356">
                  <c:v>0.696159</c:v>
                </c:pt>
                <c:pt idx="357">
                  <c:v>1.17258</c:v>
                </c:pt>
                <c:pt idx="358">
                  <c:v>0.33907</c:v>
                </c:pt>
                <c:pt idx="359">
                  <c:v>0.387293</c:v>
                </c:pt>
                <c:pt idx="360">
                  <c:v>0.118713</c:v>
                </c:pt>
                <c:pt idx="361">
                  <c:v>0.0747639</c:v>
                </c:pt>
                <c:pt idx="362">
                  <c:v>0.415982</c:v>
                </c:pt>
                <c:pt idx="363">
                  <c:v>0.44284</c:v>
                </c:pt>
                <c:pt idx="364">
                  <c:v>0.390345</c:v>
                </c:pt>
                <c:pt idx="365">
                  <c:v>0.050958</c:v>
                </c:pt>
                <c:pt idx="366">
                  <c:v>-1.10239E-5</c:v>
                </c:pt>
              </c:numCache>
            </c:numRef>
          </c:val>
        </c:ser>
        <c:ser>
          <c:idx val="16"/>
          <c:order val="16"/>
          <c:tx>
            <c:v>13020210</c:v>
          </c:tx>
          <c:val>
            <c:numRef>
              <c:f>Sheet1!$F$5874:$F$6240</c:f>
              <c:numCache>
                <c:formatCode>0.000000</c:formatCode>
                <c:ptCount val="367"/>
                <c:pt idx="0">
                  <c:v>0.715692</c:v>
                </c:pt>
                <c:pt idx="1">
                  <c:v>0.440754</c:v>
                </c:pt>
                <c:pt idx="2">
                  <c:v>0.0409372</c:v>
                </c:pt>
                <c:pt idx="3">
                  <c:v>0.184383</c:v>
                </c:pt>
                <c:pt idx="4">
                  <c:v>1.3289</c:v>
                </c:pt>
                <c:pt idx="5">
                  <c:v>1.6631</c:v>
                </c:pt>
                <c:pt idx="6">
                  <c:v>0.921959</c:v>
                </c:pt>
                <c:pt idx="7">
                  <c:v>1.98763</c:v>
                </c:pt>
                <c:pt idx="8">
                  <c:v>1.58857</c:v>
                </c:pt>
                <c:pt idx="9">
                  <c:v>0.179042</c:v>
                </c:pt>
                <c:pt idx="10">
                  <c:v>0.592339</c:v>
                </c:pt>
                <c:pt idx="11">
                  <c:v>0.645241</c:v>
                </c:pt>
                <c:pt idx="12">
                  <c:v>0.527737</c:v>
                </c:pt>
                <c:pt idx="13">
                  <c:v>0.492893</c:v>
                </c:pt>
                <c:pt idx="14">
                  <c:v>0.146232</c:v>
                </c:pt>
                <c:pt idx="15">
                  <c:v>0.412523</c:v>
                </c:pt>
                <c:pt idx="16">
                  <c:v>0.353262</c:v>
                </c:pt>
                <c:pt idx="17">
                  <c:v>0.418881</c:v>
                </c:pt>
                <c:pt idx="18">
                  <c:v>0.609379</c:v>
                </c:pt>
                <c:pt idx="19">
                  <c:v>2.166679999999999</c:v>
                </c:pt>
                <c:pt idx="20">
                  <c:v>2.17965</c:v>
                </c:pt>
                <c:pt idx="21">
                  <c:v>0.032544</c:v>
                </c:pt>
                <c:pt idx="22">
                  <c:v>0.329863</c:v>
                </c:pt>
                <c:pt idx="23">
                  <c:v>0.160221</c:v>
                </c:pt>
                <c:pt idx="24">
                  <c:v>0.379459</c:v>
                </c:pt>
                <c:pt idx="25">
                  <c:v>0.16429</c:v>
                </c:pt>
                <c:pt idx="26">
                  <c:v>0.546049</c:v>
                </c:pt>
                <c:pt idx="27">
                  <c:v>0.387852</c:v>
                </c:pt>
                <c:pt idx="28">
                  <c:v>0.390904</c:v>
                </c:pt>
                <c:pt idx="29">
                  <c:v>0.739599</c:v>
                </c:pt>
                <c:pt idx="30">
                  <c:v>1.39299</c:v>
                </c:pt>
                <c:pt idx="31">
                  <c:v>2.299949999999999</c:v>
                </c:pt>
                <c:pt idx="32">
                  <c:v>1.3233</c:v>
                </c:pt>
                <c:pt idx="33">
                  <c:v>0.871854</c:v>
                </c:pt>
                <c:pt idx="34">
                  <c:v>0.447113</c:v>
                </c:pt>
                <c:pt idx="35">
                  <c:v>0.0241509</c:v>
                </c:pt>
                <c:pt idx="36">
                  <c:v>0.456014</c:v>
                </c:pt>
                <c:pt idx="37">
                  <c:v>0.462881</c:v>
                </c:pt>
                <c:pt idx="38">
                  <c:v>0.338257</c:v>
                </c:pt>
                <c:pt idx="39">
                  <c:v>0.0648448</c:v>
                </c:pt>
                <c:pt idx="40">
                  <c:v>0.545286</c:v>
                </c:pt>
                <c:pt idx="41">
                  <c:v>0.218464</c:v>
                </c:pt>
                <c:pt idx="42">
                  <c:v>0.881519</c:v>
                </c:pt>
                <c:pt idx="43">
                  <c:v>2.21373</c:v>
                </c:pt>
                <c:pt idx="44">
                  <c:v>1.9655</c:v>
                </c:pt>
                <c:pt idx="45">
                  <c:v>0.0722205</c:v>
                </c:pt>
                <c:pt idx="46">
                  <c:v>0.537911</c:v>
                </c:pt>
                <c:pt idx="47">
                  <c:v>0.960872</c:v>
                </c:pt>
                <c:pt idx="48">
                  <c:v>1.0654</c:v>
                </c:pt>
                <c:pt idx="49">
                  <c:v>0.748501</c:v>
                </c:pt>
                <c:pt idx="50">
                  <c:v>0.76427</c:v>
                </c:pt>
                <c:pt idx="51">
                  <c:v>0.365471</c:v>
                </c:pt>
                <c:pt idx="52">
                  <c:v>0.279505</c:v>
                </c:pt>
                <c:pt idx="53">
                  <c:v>0.486789</c:v>
                </c:pt>
                <c:pt idx="54">
                  <c:v>1.17986</c:v>
                </c:pt>
                <c:pt idx="55">
                  <c:v>1.2732</c:v>
                </c:pt>
                <c:pt idx="56">
                  <c:v>1.69133</c:v>
                </c:pt>
                <c:pt idx="57">
                  <c:v>1.44716</c:v>
                </c:pt>
                <c:pt idx="58">
                  <c:v>0.759183</c:v>
                </c:pt>
                <c:pt idx="59">
                  <c:v>0.412523</c:v>
                </c:pt>
                <c:pt idx="60">
                  <c:v>0.198117</c:v>
                </c:pt>
                <c:pt idx="61">
                  <c:v>0.00939943</c:v>
                </c:pt>
                <c:pt idx="62">
                  <c:v>0.284337</c:v>
                </c:pt>
                <c:pt idx="63">
                  <c:v>0.111134</c:v>
                </c:pt>
                <c:pt idx="64">
                  <c:v>0.514257</c:v>
                </c:pt>
                <c:pt idx="65">
                  <c:v>0.964433</c:v>
                </c:pt>
                <c:pt idx="66">
                  <c:v>1.3818</c:v>
                </c:pt>
                <c:pt idx="67">
                  <c:v>2.40525</c:v>
                </c:pt>
                <c:pt idx="68">
                  <c:v>0.828617</c:v>
                </c:pt>
                <c:pt idx="69">
                  <c:v>2.14379</c:v>
                </c:pt>
                <c:pt idx="70">
                  <c:v>0.674235</c:v>
                </c:pt>
                <c:pt idx="71">
                  <c:v>1.83579</c:v>
                </c:pt>
                <c:pt idx="72">
                  <c:v>0.838536</c:v>
                </c:pt>
                <c:pt idx="73">
                  <c:v>0.347158</c:v>
                </c:pt>
                <c:pt idx="74">
                  <c:v>0.729426</c:v>
                </c:pt>
                <c:pt idx="75">
                  <c:v>0.852016</c:v>
                </c:pt>
                <c:pt idx="76">
                  <c:v>0.248984</c:v>
                </c:pt>
                <c:pt idx="77">
                  <c:v>0.470003</c:v>
                </c:pt>
                <c:pt idx="78">
                  <c:v>1.58883</c:v>
                </c:pt>
                <c:pt idx="79">
                  <c:v>1.61274</c:v>
                </c:pt>
                <c:pt idx="80">
                  <c:v>1.59264</c:v>
                </c:pt>
                <c:pt idx="81">
                  <c:v>3.0477</c:v>
                </c:pt>
                <c:pt idx="82">
                  <c:v>0.59183</c:v>
                </c:pt>
                <c:pt idx="83">
                  <c:v>0.0701858</c:v>
                </c:pt>
                <c:pt idx="84">
                  <c:v>0.124868</c:v>
                </c:pt>
                <c:pt idx="85">
                  <c:v>1.08728</c:v>
                </c:pt>
                <c:pt idx="86">
                  <c:v>0.301378</c:v>
                </c:pt>
                <c:pt idx="87">
                  <c:v>0.136059</c:v>
                </c:pt>
                <c:pt idx="88">
                  <c:v>0.984017</c:v>
                </c:pt>
                <c:pt idx="89">
                  <c:v>2.2178</c:v>
                </c:pt>
                <c:pt idx="90">
                  <c:v>2.05554</c:v>
                </c:pt>
                <c:pt idx="91">
                  <c:v>1.56568</c:v>
                </c:pt>
                <c:pt idx="92">
                  <c:v>1.20224</c:v>
                </c:pt>
                <c:pt idx="93">
                  <c:v>2.556319999999999</c:v>
                </c:pt>
                <c:pt idx="94">
                  <c:v>1.44589</c:v>
                </c:pt>
                <c:pt idx="95">
                  <c:v>1.21699</c:v>
                </c:pt>
                <c:pt idx="96">
                  <c:v>0.983</c:v>
                </c:pt>
                <c:pt idx="97">
                  <c:v>1.10991</c:v>
                </c:pt>
                <c:pt idx="98">
                  <c:v>0.216175</c:v>
                </c:pt>
                <c:pt idx="99">
                  <c:v>0.250765</c:v>
                </c:pt>
                <c:pt idx="100">
                  <c:v>0.944595</c:v>
                </c:pt>
                <c:pt idx="101">
                  <c:v>0.941034</c:v>
                </c:pt>
                <c:pt idx="102">
                  <c:v>0.619553</c:v>
                </c:pt>
                <c:pt idx="103">
                  <c:v>3.0093</c:v>
                </c:pt>
                <c:pt idx="104">
                  <c:v>0.532824</c:v>
                </c:pt>
                <c:pt idx="105">
                  <c:v>0.306719</c:v>
                </c:pt>
                <c:pt idx="106">
                  <c:v>0.43287</c:v>
                </c:pt>
                <c:pt idx="107">
                  <c:v>1.43724</c:v>
                </c:pt>
                <c:pt idx="108">
                  <c:v>0.18184</c:v>
                </c:pt>
                <c:pt idx="109">
                  <c:v>0.644478</c:v>
                </c:pt>
                <c:pt idx="110">
                  <c:v>0.0343244</c:v>
                </c:pt>
                <c:pt idx="111">
                  <c:v>0.734513</c:v>
                </c:pt>
                <c:pt idx="112">
                  <c:v>0.307227</c:v>
                </c:pt>
                <c:pt idx="113">
                  <c:v>1.071</c:v>
                </c:pt>
                <c:pt idx="114">
                  <c:v>2.18143</c:v>
                </c:pt>
                <c:pt idx="115">
                  <c:v>3.776629999999999</c:v>
                </c:pt>
                <c:pt idx="116">
                  <c:v>1.58705</c:v>
                </c:pt>
                <c:pt idx="117">
                  <c:v>0.106556</c:v>
                </c:pt>
                <c:pt idx="118">
                  <c:v>0.0681512</c:v>
                </c:pt>
                <c:pt idx="119">
                  <c:v>0.410742</c:v>
                </c:pt>
                <c:pt idx="120">
                  <c:v>0.155389</c:v>
                </c:pt>
                <c:pt idx="121">
                  <c:v>0.348684</c:v>
                </c:pt>
                <c:pt idx="122">
                  <c:v>0.281794</c:v>
                </c:pt>
                <c:pt idx="123">
                  <c:v>0.0259313</c:v>
                </c:pt>
                <c:pt idx="124">
                  <c:v>0.236013</c:v>
                </c:pt>
                <c:pt idx="125">
                  <c:v>0.0742552</c:v>
                </c:pt>
                <c:pt idx="126">
                  <c:v>2.719609999999999</c:v>
                </c:pt>
                <c:pt idx="127">
                  <c:v>1.64784</c:v>
                </c:pt>
                <c:pt idx="128">
                  <c:v>0.642189</c:v>
                </c:pt>
                <c:pt idx="129">
                  <c:v>0.819207</c:v>
                </c:pt>
                <c:pt idx="130">
                  <c:v>-1.10239E-5</c:v>
                </c:pt>
                <c:pt idx="131">
                  <c:v>0.201932</c:v>
                </c:pt>
                <c:pt idx="132">
                  <c:v>0.395228</c:v>
                </c:pt>
                <c:pt idx="133">
                  <c:v>0.404638</c:v>
                </c:pt>
                <c:pt idx="134">
                  <c:v>0.680339</c:v>
                </c:pt>
                <c:pt idx="135">
                  <c:v>0.89271</c:v>
                </c:pt>
                <c:pt idx="136">
                  <c:v>0.468222</c:v>
                </c:pt>
                <c:pt idx="137">
                  <c:v>0.139365</c:v>
                </c:pt>
                <c:pt idx="138">
                  <c:v>2.00976</c:v>
                </c:pt>
                <c:pt idx="139">
                  <c:v>2.1705</c:v>
                </c:pt>
                <c:pt idx="140">
                  <c:v>2.15015</c:v>
                </c:pt>
                <c:pt idx="141">
                  <c:v>0.159204</c:v>
                </c:pt>
                <c:pt idx="142">
                  <c:v>0.710859</c:v>
                </c:pt>
                <c:pt idx="143">
                  <c:v>0.843877</c:v>
                </c:pt>
                <c:pt idx="144">
                  <c:v>0.222788</c:v>
                </c:pt>
                <c:pt idx="145">
                  <c:v>0.195065</c:v>
                </c:pt>
                <c:pt idx="146">
                  <c:v>0.0531453</c:v>
                </c:pt>
                <c:pt idx="147">
                  <c:v>0.00253234</c:v>
                </c:pt>
                <c:pt idx="148">
                  <c:v>1.0064</c:v>
                </c:pt>
                <c:pt idx="149">
                  <c:v>0.421679</c:v>
                </c:pt>
                <c:pt idx="150">
                  <c:v>3.27737</c:v>
                </c:pt>
                <c:pt idx="151">
                  <c:v>2.43399</c:v>
                </c:pt>
                <c:pt idx="152">
                  <c:v>2.37753</c:v>
                </c:pt>
                <c:pt idx="153">
                  <c:v>0.498997</c:v>
                </c:pt>
                <c:pt idx="154">
                  <c:v>0.952734</c:v>
                </c:pt>
                <c:pt idx="155">
                  <c:v>2.481549999999999</c:v>
                </c:pt>
                <c:pt idx="156">
                  <c:v>0.852525</c:v>
                </c:pt>
                <c:pt idx="157">
                  <c:v>0.26984</c:v>
                </c:pt>
                <c:pt idx="158">
                  <c:v>0.487298</c:v>
                </c:pt>
                <c:pt idx="159">
                  <c:v>0.587506</c:v>
                </c:pt>
                <c:pt idx="160">
                  <c:v>2.12319</c:v>
                </c:pt>
                <c:pt idx="161">
                  <c:v>0.498488</c:v>
                </c:pt>
                <c:pt idx="162">
                  <c:v>1.80196</c:v>
                </c:pt>
                <c:pt idx="163">
                  <c:v>1.94337</c:v>
                </c:pt>
                <c:pt idx="164">
                  <c:v>0.952225</c:v>
                </c:pt>
                <c:pt idx="165">
                  <c:v>0.680593</c:v>
                </c:pt>
                <c:pt idx="166">
                  <c:v>0.18947</c:v>
                </c:pt>
                <c:pt idx="167">
                  <c:v>0.805473</c:v>
                </c:pt>
                <c:pt idx="168">
                  <c:v>0.625911</c:v>
                </c:pt>
                <c:pt idx="169">
                  <c:v>0.695599</c:v>
                </c:pt>
                <c:pt idx="170">
                  <c:v>0.290441</c:v>
                </c:pt>
                <c:pt idx="171">
                  <c:v>0.130464</c:v>
                </c:pt>
                <c:pt idx="172">
                  <c:v>0.19888</c:v>
                </c:pt>
                <c:pt idx="173">
                  <c:v>0.799877</c:v>
                </c:pt>
                <c:pt idx="174">
                  <c:v>1.03616</c:v>
                </c:pt>
                <c:pt idx="175">
                  <c:v>4.190439999999999</c:v>
                </c:pt>
                <c:pt idx="176">
                  <c:v>0.44813</c:v>
                </c:pt>
                <c:pt idx="177">
                  <c:v>0.768848</c:v>
                </c:pt>
                <c:pt idx="178">
                  <c:v>0.321979</c:v>
                </c:pt>
                <c:pt idx="179">
                  <c:v>0.0778159</c:v>
                </c:pt>
                <c:pt idx="180">
                  <c:v>0.0322897</c:v>
                </c:pt>
                <c:pt idx="181">
                  <c:v>0.0386481</c:v>
                </c:pt>
                <c:pt idx="182">
                  <c:v>0.713912</c:v>
                </c:pt>
                <c:pt idx="183">
                  <c:v>0.171157</c:v>
                </c:pt>
                <c:pt idx="184">
                  <c:v>1.58196</c:v>
                </c:pt>
                <c:pt idx="185">
                  <c:v>0.274164</c:v>
                </c:pt>
                <c:pt idx="186">
                  <c:v>1.27752</c:v>
                </c:pt>
                <c:pt idx="187">
                  <c:v>1.59722</c:v>
                </c:pt>
                <c:pt idx="188">
                  <c:v>1.28744</c:v>
                </c:pt>
                <c:pt idx="189">
                  <c:v>1.55068</c:v>
                </c:pt>
                <c:pt idx="190">
                  <c:v>1.06388</c:v>
                </c:pt>
                <c:pt idx="191">
                  <c:v>1.14221</c:v>
                </c:pt>
                <c:pt idx="192">
                  <c:v>0.52672</c:v>
                </c:pt>
                <c:pt idx="193">
                  <c:v>0.26806</c:v>
                </c:pt>
                <c:pt idx="194">
                  <c:v>0.237794</c:v>
                </c:pt>
                <c:pt idx="195">
                  <c:v>0.162256</c:v>
                </c:pt>
                <c:pt idx="196">
                  <c:v>0.0902784</c:v>
                </c:pt>
                <c:pt idx="197">
                  <c:v>0.446858</c:v>
                </c:pt>
                <c:pt idx="198">
                  <c:v>0.759183</c:v>
                </c:pt>
                <c:pt idx="199">
                  <c:v>1.27574</c:v>
                </c:pt>
                <c:pt idx="200">
                  <c:v>1.46115</c:v>
                </c:pt>
                <c:pt idx="201">
                  <c:v>0.00660172</c:v>
                </c:pt>
                <c:pt idx="202">
                  <c:v>0.112406</c:v>
                </c:pt>
                <c:pt idx="203">
                  <c:v>0.250256</c:v>
                </c:pt>
                <c:pt idx="204">
                  <c:v>0.382765</c:v>
                </c:pt>
                <c:pt idx="205">
                  <c:v>0.459829</c:v>
                </c:pt>
                <c:pt idx="206">
                  <c:v>0.0167752</c:v>
                </c:pt>
                <c:pt idx="207">
                  <c:v>0.027203</c:v>
                </c:pt>
                <c:pt idx="208">
                  <c:v>-1.10239E-5</c:v>
                </c:pt>
                <c:pt idx="209">
                  <c:v>2.716559999999999</c:v>
                </c:pt>
                <c:pt idx="210">
                  <c:v>2.380069999999999</c:v>
                </c:pt>
                <c:pt idx="211">
                  <c:v>1.66411</c:v>
                </c:pt>
                <c:pt idx="212">
                  <c:v>1.71727</c:v>
                </c:pt>
                <c:pt idx="213">
                  <c:v>1.58374</c:v>
                </c:pt>
                <c:pt idx="214">
                  <c:v>0.320199</c:v>
                </c:pt>
                <c:pt idx="215">
                  <c:v>0.00100632</c:v>
                </c:pt>
                <c:pt idx="216">
                  <c:v>0.372338</c:v>
                </c:pt>
                <c:pt idx="217">
                  <c:v>0.714675</c:v>
                </c:pt>
                <c:pt idx="218">
                  <c:v>0.171412</c:v>
                </c:pt>
                <c:pt idx="219">
                  <c:v>1.1618</c:v>
                </c:pt>
                <c:pt idx="220">
                  <c:v>0.847184</c:v>
                </c:pt>
                <c:pt idx="221">
                  <c:v>1.20529</c:v>
                </c:pt>
                <c:pt idx="222">
                  <c:v>1.78289</c:v>
                </c:pt>
                <c:pt idx="223">
                  <c:v>1.27676</c:v>
                </c:pt>
                <c:pt idx="224">
                  <c:v>3.32391</c:v>
                </c:pt>
                <c:pt idx="225">
                  <c:v>0.428546</c:v>
                </c:pt>
                <c:pt idx="226">
                  <c:v>0.408199</c:v>
                </c:pt>
                <c:pt idx="227">
                  <c:v>1.21979</c:v>
                </c:pt>
                <c:pt idx="228">
                  <c:v>0.0549257</c:v>
                </c:pt>
                <c:pt idx="229">
                  <c:v>0.633287</c:v>
                </c:pt>
                <c:pt idx="230">
                  <c:v>0.914074</c:v>
                </c:pt>
                <c:pt idx="231">
                  <c:v>0.171412</c:v>
                </c:pt>
                <c:pt idx="232">
                  <c:v>-1.10239E-5</c:v>
                </c:pt>
                <c:pt idx="233">
                  <c:v>0.0935848</c:v>
                </c:pt>
                <c:pt idx="234">
                  <c:v>3.71585</c:v>
                </c:pt>
                <c:pt idx="235">
                  <c:v>1.17935</c:v>
                </c:pt>
                <c:pt idx="236">
                  <c:v>0.562327</c:v>
                </c:pt>
                <c:pt idx="237">
                  <c:v>1.84088</c:v>
                </c:pt>
                <c:pt idx="238">
                  <c:v>0.485009</c:v>
                </c:pt>
                <c:pt idx="239">
                  <c:v>0.248476</c:v>
                </c:pt>
                <c:pt idx="240">
                  <c:v>0.0849374</c:v>
                </c:pt>
                <c:pt idx="241">
                  <c:v>-1.10239E-5</c:v>
                </c:pt>
                <c:pt idx="242">
                  <c:v>0.570466</c:v>
                </c:pt>
                <c:pt idx="243">
                  <c:v>0.269586</c:v>
                </c:pt>
                <c:pt idx="244">
                  <c:v>0.491621</c:v>
                </c:pt>
                <c:pt idx="245">
                  <c:v>0.666859</c:v>
                </c:pt>
                <c:pt idx="246">
                  <c:v>1.92989</c:v>
                </c:pt>
                <c:pt idx="247">
                  <c:v>2.16694</c:v>
                </c:pt>
                <c:pt idx="248">
                  <c:v>1.29227</c:v>
                </c:pt>
                <c:pt idx="249">
                  <c:v>0.352245</c:v>
                </c:pt>
                <c:pt idx="250">
                  <c:v>-1.10239E-5</c:v>
                </c:pt>
                <c:pt idx="251">
                  <c:v>0.206256</c:v>
                </c:pt>
                <c:pt idx="252">
                  <c:v>0.00482137</c:v>
                </c:pt>
                <c:pt idx="253">
                  <c:v>0.0244053</c:v>
                </c:pt>
                <c:pt idx="254">
                  <c:v>0.650327</c:v>
                </c:pt>
                <c:pt idx="255">
                  <c:v>0.137839</c:v>
                </c:pt>
                <c:pt idx="256">
                  <c:v>0.00685606</c:v>
                </c:pt>
                <c:pt idx="257">
                  <c:v>2.22772</c:v>
                </c:pt>
                <c:pt idx="258">
                  <c:v>1.27727</c:v>
                </c:pt>
                <c:pt idx="259">
                  <c:v>0.887878</c:v>
                </c:pt>
                <c:pt idx="260">
                  <c:v>0.160475</c:v>
                </c:pt>
                <c:pt idx="261">
                  <c:v>1.76559</c:v>
                </c:pt>
                <c:pt idx="262">
                  <c:v>0.638882</c:v>
                </c:pt>
                <c:pt idx="263">
                  <c:v>0.355043</c:v>
                </c:pt>
                <c:pt idx="264">
                  <c:v>0.63227</c:v>
                </c:pt>
                <c:pt idx="265">
                  <c:v>0.423714</c:v>
                </c:pt>
                <c:pt idx="266">
                  <c:v>0.630235</c:v>
                </c:pt>
                <c:pt idx="267">
                  <c:v>0.117238</c:v>
                </c:pt>
                <c:pt idx="268">
                  <c:v>0.420407</c:v>
                </c:pt>
                <c:pt idx="269">
                  <c:v>0.567922</c:v>
                </c:pt>
                <c:pt idx="270">
                  <c:v>1.09008</c:v>
                </c:pt>
                <c:pt idx="271">
                  <c:v>1.27778</c:v>
                </c:pt>
                <c:pt idx="272">
                  <c:v>0.584454</c:v>
                </c:pt>
                <c:pt idx="273">
                  <c:v>0.113423</c:v>
                </c:pt>
                <c:pt idx="274">
                  <c:v>0.436176</c:v>
                </c:pt>
                <c:pt idx="275">
                  <c:v>0.289678</c:v>
                </c:pt>
                <c:pt idx="276">
                  <c:v>0.422696</c:v>
                </c:pt>
                <c:pt idx="277">
                  <c:v>0.106047</c:v>
                </c:pt>
                <c:pt idx="278">
                  <c:v>0.00304101</c:v>
                </c:pt>
                <c:pt idx="279">
                  <c:v>0.081631</c:v>
                </c:pt>
                <c:pt idx="280">
                  <c:v>0.257632</c:v>
                </c:pt>
                <c:pt idx="281">
                  <c:v>0.257378</c:v>
                </c:pt>
                <c:pt idx="282">
                  <c:v>1.83757</c:v>
                </c:pt>
                <c:pt idx="283">
                  <c:v>1.6224</c:v>
                </c:pt>
                <c:pt idx="284">
                  <c:v>2.502409999999999</c:v>
                </c:pt>
                <c:pt idx="285">
                  <c:v>0.674235</c:v>
                </c:pt>
                <c:pt idx="286">
                  <c:v>0.146995</c:v>
                </c:pt>
                <c:pt idx="287">
                  <c:v>0.962398</c:v>
                </c:pt>
                <c:pt idx="288">
                  <c:v>0.0480586</c:v>
                </c:pt>
                <c:pt idx="289">
                  <c:v>0.573263</c:v>
                </c:pt>
                <c:pt idx="290">
                  <c:v>0.216684</c:v>
                </c:pt>
                <c:pt idx="291">
                  <c:v>0.0172839</c:v>
                </c:pt>
                <c:pt idx="292">
                  <c:v>0.178025</c:v>
                </c:pt>
                <c:pt idx="293">
                  <c:v>0.514512</c:v>
                </c:pt>
                <c:pt idx="294">
                  <c:v>0.471529</c:v>
                </c:pt>
                <c:pt idx="295">
                  <c:v>0.819461</c:v>
                </c:pt>
                <c:pt idx="296">
                  <c:v>0.625911</c:v>
                </c:pt>
                <c:pt idx="297">
                  <c:v>1.49345</c:v>
                </c:pt>
                <c:pt idx="298">
                  <c:v>0.48628</c:v>
                </c:pt>
                <c:pt idx="299">
                  <c:v>0.052128</c:v>
                </c:pt>
                <c:pt idx="300">
                  <c:v>0.190996</c:v>
                </c:pt>
                <c:pt idx="301">
                  <c:v>0.617009</c:v>
                </c:pt>
                <c:pt idx="302">
                  <c:v>0.433633</c:v>
                </c:pt>
                <c:pt idx="303">
                  <c:v>2.22162</c:v>
                </c:pt>
                <c:pt idx="304">
                  <c:v>0.0404285</c:v>
                </c:pt>
                <c:pt idx="305">
                  <c:v>0.882537</c:v>
                </c:pt>
                <c:pt idx="306">
                  <c:v>1.70633</c:v>
                </c:pt>
                <c:pt idx="307">
                  <c:v>1.86071</c:v>
                </c:pt>
                <c:pt idx="308">
                  <c:v>0.747993</c:v>
                </c:pt>
                <c:pt idx="309">
                  <c:v>1.4815</c:v>
                </c:pt>
                <c:pt idx="310">
                  <c:v>0.666096</c:v>
                </c:pt>
                <c:pt idx="311">
                  <c:v>0.458049</c:v>
                </c:pt>
                <c:pt idx="312">
                  <c:v>0.962398</c:v>
                </c:pt>
                <c:pt idx="313">
                  <c:v>1.22843</c:v>
                </c:pt>
                <c:pt idx="314">
                  <c:v>1.18113</c:v>
                </c:pt>
                <c:pt idx="315">
                  <c:v>0.646512</c:v>
                </c:pt>
                <c:pt idx="316">
                  <c:v>0.84871</c:v>
                </c:pt>
                <c:pt idx="317">
                  <c:v>0.298834</c:v>
                </c:pt>
                <c:pt idx="318">
                  <c:v>0.793773</c:v>
                </c:pt>
                <c:pt idx="319">
                  <c:v>1.57001</c:v>
                </c:pt>
                <c:pt idx="320">
                  <c:v>1.18342</c:v>
                </c:pt>
                <c:pt idx="321">
                  <c:v>1.56925</c:v>
                </c:pt>
                <c:pt idx="322">
                  <c:v>0.0689142</c:v>
                </c:pt>
                <c:pt idx="323">
                  <c:v>0.00253234</c:v>
                </c:pt>
                <c:pt idx="324">
                  <c:v>0.0190642</c:v>
                </c:pt>
                <c:pt idx="325">
                  <c:v>0.00100632</c:v>
                </c:pt>
                <c:pt idx="326">
                  <c:v>0.0381395</c:v>
                </c:pt>
                <c:pt idx="327">
                  <c:v>0.0879894</c:v>
                </c:pt>
                <c:pt idx="328">
                  <c:v>0.159458</c:v>
                </c:pt>
                <c:pt idx="329">
                  <c:v>0.729172</c:v>
                </c:pt>
                <c:pt idx="330">
                  <c:v>2.71274</c:v>
                </c:pt>
                <c:pt idx="331">
                  <c:v>3.46431</c:v>
                </c:pt>
                <c:pt idx="332">
                  <c:v>0.984526</c:v>
                </c:pt>
                <c:pt idx="333">
                  <c:v>1.8129</c:v>
                </c:pt>
                <c:pt idx="334">
                  <c:v>0.0205902</c:v>
                </c:pt>
                <c:pt idx="335">
                  <c:v>0.979947</c:v>
                </c:pt>
                <c:pt idx="336">
                  <c:v>0.912294</c:v>
                </c:pt>
                <c:pt idx="337">
                  <c:v>0.458303</c:v>
                </c:pt>
                <c:pt idx="338">
                  <c:v>0.740871</c:v>
                </c:pt>
                <c:pt idx="339">
                  <c:v>0.691784</c:v>
                </c:pt>
                <c:pt idx="340">
                  <c:v>1.81748</c:v>
                </c:pt>
                <c:pt idx="341">
                  <c:v>0.771646</c:v>
                </c:pt>
                <c:pt idx="342">
                  <c:v>1.819</c:v>
                </c:pt>
                <c:pt idx="343">
                  <c:v>1.32534</c:v>
                </c:pt>
                <c:pt idx="344">
                  <c:v>1.45505</c:v>
                </c:pt>
                <c:pt idx="345">
                  <c:v>0.194811</c:v>
                </c:pt>
                <c:pt idx="346">
                  <c:v>0.227366</c:v>
                </c:pt>
                <c:pt idx="347">
                  <c:v>1.06413</c:v>
                </c:pt>
                <c:pt idx="348">
                  <c:v>0.223551</c:v>
                </c:pt>
                <c:pt idx="349">
                  <c:v>0.199134</c:v>
                </c:pt>
                <c:pt idx="350">
                  <c:v>0.0778159</c:v>
                </c:pt>
                <c:pt idx="351">
                  <c:v>0.0506019</c:v>
                </c:pt>
                <c:pt idx="352">
                  <c:v>0.571483</c:v>
                </c:pt>
                <c:pt idx="353">
                  <c:v>0.439482</c:v>
                </c:pt>
                <c:pt idx="354">
                  <c:v>3.932789999999999</c:v>
                </c:pt>
                <c:pt idx="355">
                  <c:v>2.59778</c:v>
                </c:pt>
                <c:pt idx="356">
                  <c:v>0.942051</c:v>
                </c:pt>
                <c:pt idx="357">
                  <c:v>1.08117</c:v>
                </c:pt>
                <c:pt idx="358">
                  <c:v>0.200152</c:v>
                </c:pt>
                <c:pt idx="359">
                  <c:v>0.225331</c:v>
                </c:pt>
                <c:pt idx="360">
                  <c:v>0.0694228</c:v>
                </c:pt>
                <c:pt idx="361">
                  <c:v>0.0653535</c:v>
                </c:pt>
                <c:pt idx="362">
                  <c:v>0.324268</c:v>
                </c:pt>
                <c:pt idx="363">
                  <c:v>0.305701</c:v>
                </c:pt>
                <c:pt idx="364">
                  <c:v>0.199643</c:v>
                </c:pt>
                <c:pt idx="365">
                  <c:v>0.0765443</c:v>
                </c:pt>
                <c:pt idx="366">
                  <c:v>-1.10239E-5</c:v>
                </c:pt>
              </c:numCache>
            </c:numRef>
          </c:val>
        </c:ser>
        <c:ser>
          <c:idx val="17"/>
          <c:order val="17"/>
          <c:tx>
            <c:v>13020211</c:v>
          </c:tx>
          <c:val>
            <c:numRef>
              <c:f>Sheet1!$F$6241:$F$6607</c:f>
              <c:numCache>
                <c:formatCode>0.000000</c:formatCode>
                <c:ptCount val="367"/>
                <c:pt idx="0">
                  <c:v>1.06782</c:v>
                </c:pt>
                <c:pt idx="1">
                  <c:v>0.363563</c:v>
                </c:pt>
                <c:pt idx="2">
                  <c:v>0.0160122</c:v>
                </c:pt>
                <c:pt idx="3">
                  <c:v>0.0560702</c:v>
                </c:pt>
                <c:pt idx="4">
                  <c:v>1.29634</c:v>
                </c:pt>
                <c:pt idx="5">
                  <c:v>1.29329</c:v>
                </c:pt>
                <c:pt idx="6">
                  <c:v>0.99419</c:v>
                </c:pt>
                <c:pt idx="7">
                  <c:v>2.41758</c:v>
                </c:pt>
                <c:pt idx="8">
                  <c:v>1.9449</c:v>
                </c:pt>
                <c:pt idx="9">
                  <c:v>0.122452</c:v>
                </c:pt>
                <c:pt idx="10">
                  <c:v>0.339528</c:v>
                </c:pt>
                <c:pt idx="11">
                  <c:v>0.212106</c:v>
                </c:pt>
                <c:pt idx="12">
                  <c:v>0.696617</c:v>
                </c:pt>
                <c:pt idx="13">
                  <c:v>0.506246</c:v>
                </c:pt>
                <c:pt idx="14">
                  <c:v>0.0789605</c:v>
                </c:pt>
                <c:pt idx="15">
                  <c:v>0.213632</c:v>
                </c:pt>
                <c:pt idx="16">
                  <c:v>0.226603</c:v>
                </c:pt>
                <c:pt idx="17">
                  <c:v>0.196082</c:v>
                </c:pt>
                <c:pt idx="18">
                  <c:v>0.737056</c:v>
                </c:pt>
                <c:pt idx="19">
                  <c:v>2.06088</c:v>
                </c:pt>
                <c:pt idx="20">
                  <c:v>2.973819999999999</c:v>
                </c:pt>
                <c:pt idx="21">
                  <c:v>0.0194457</c:v>
                </c:pt>
                <c:pt idx="22">
                  <c:v>0.148394</c:v>
                </c:pt>
                <c:pt idx="23">
                  <c:v>0.0698043</c:v>
                </c:pt>
                <c:pt idx="24">
                  <c:v>0.663044</c:v>
                </c:pt>
                <c:pt idx="25">
                  <c:v>0.0369949</c:v>
                </c:pt>
                <c:pt idx="26">
                  <c:v>0.304811</c:v>
                </c:pt>
                <c:pt idx="27">
                  <c:v>0.351736</c:v>
                </c:pt>
                <c:pt idx="28">
                  <c:v>0.62909</c:v>
                </c:pt>
                <c:pt idx="29">
                  <c:v>1.30435</c:v>
                </c:pt>
                <c:pt idx="30">
                  <c:v>1.60345</c:v>
                </c:pt>
                <c:pt idx="31">
                  <c:v>1.48709</c:v>
                </c:pt>
                <c:pt idx="32">
                  <c:v>1.5241</c:v>
                </c:pt>
                <c:pt idx="33">
                  <c:v>0.881646</c:v>
                </c:pt>
                <c:pt idx="34">
                  <c:v>0.289933</c:v>
                </c:pt>
                <c:pt idx="35">
                  <c:v>0.00609305</c:v>
                </c:pt>
                <c:pt idx="36">
                  <c:v>0.257886</c:v>
                </c:pt>
                <c:pt idx="37">
                  <c:v>0.791611</c:v>
                </c:pt>
                <c:pt idx="38">
                  <c:v>0.238811</c:v>
                </c:pt>
                <c:pt idx="39">
                  <c:v>0.0514921</c:v>
                </c:pt>
                <c:pt idx="40">
                  <c:v>0.486408</c:v>
                </c:pt>
                <c:pt idx="41">
                  <c:v>0.313967</c:v>
                </c:pt>
                <c:pt idx="42">
                  <c:v>1.35929</c:v>
                </c:pt>
                <c:pt idx="43">
                  <c:v>2.79909</c:v>
                </c:pt>
                <c:pt idx="44">
                  <c:v>1.58934</c:v>
                </c:pt>
                <c:pt idx="45">
                  <c:v>0.0144862</c:v>
                </c:pt>
                <c:pt idx="46">
                  <c:v>0.472292</c:v>
                </c:pt>
                <c:pt idx="47">
                  <c:v>1.07278</c:v>
                </c:pt>
                <c:pt idx="48">
                  <c:v>0.933531</c:v>
                </c:pt>
                <c:pt idx="49">
                  <c:v>0.627946</c:v>
                </c:pt>
                <c:pt idx="50">
                  <c:v>0.651218</c:v>
                </c:pt>
                <c:pt idx="51">
                  <c:v>0.201805</c:v>
                </c:pt>
                <c:pt idx="52">
                  <c:v>0.117874</c:v>
                </c:pt>
                <c:pt idx="53">
                  <c:v>0.170903</c:v>
                </c:pt>
                <c:pt idx="54">
                  <c:v>1.27498</c:v>
                </c:pt>
                <c:pt idx="55">
                  <c:v>1.80489</c:v>
                </c:pt>
                <c:pt idx="56">
                  <c:v>1.93498</c:v>
                </c:pt>
                <c:pt idx="57">
                  <c:v>1.06973</c:v>
                </c:pt>
                <c:pt idx="58">
                  <c:v>0.630616</c:v>
                </c:pt>
                <c:pt idx="59">
                  <c:v>0.144961</c:v>
                </c:pt>
                <c:pt idx="60">
                  <c:v>0.455506</c:v>
                </c:pt>
                <c:pt idx="61">
                  <c:v>0.00265951</c:v>
                </c:pt>
                <c:pt idx="62">
                  <c:v>0.15488</c:v>
                </c:pt>
                <c:pt idx="63">
                  <c:v>0.129701</c:v>
                </c:pt>
                <c:pt idx="64">
                  <c:v>0.232325</c:v>
                </c:pt>
                <c:pt idx="65">
                  <c:v>1.09567</c:v>
                </c:pt>
                <c:pt idx="66">
                  <c:v>1.30855</c:v>
                </c:pt>
                <c:pt idx="67">
                  <c:v>2.56942</c:v>
                </c:pt>
                <c:pt idx="68">
                  <c:v>1.10673</c:v>
                </c:pt>
                <c:pt idx="69">
                  <c:v>1.6458</c:v>
                </c:pt>
                <c:pt idx="70">
                  <c:v>0.729045</c:v>
                </c:pt>
                <c:pt idx="71">
                  <c:v>1.80107</c:v>
                </c:pt>
                <c:pt idx="72">
                  <c:v>0.964433</c:v>
                </c:pt>
                <c:pt idx="73">
                  <c:v>0.189978</c:v>
                </c:pt>
                <c:pt idx="74">
                  <c:v>0.497471</c:v>
                </c:pt>
                <c:pt idx="75">
                  <c:v>0.752698</c:v>
                </c:pt>
                <c:pt idx="76">
                  <c:v>0.150683</c:v>
                </c:pt>
                <c:pt idx="77">
                  <c:v>0.627946</c:v>
                </c:pt>
                <c:pt idx="78">
                  <c:v>1.85715</c:v>
                </c:pt>
                <c:pt idx="79">
                  <c:v>1.61948</c:v>
                </c:pt>
                <c:pt idx="80">
                  <c:v>1.59468</c:v>
                </c:pt>
                <c:pt idx="81">
                  <c:v>2.82579</c:v>
                </c:pt>
                <c:pt idx="82">
                  <c:v>0.404002</c:v>
                </c:pt>
                <c:pt idx="83">
                  <c:v>0.0637003</c:v>
                </c:pt>
                <c:pt idx="84">
                  <c:v>0.0881166</c:v>
                </c:pt>
                <c:pt idx="85">
                  <c:v>0.599333</c:v>
                </c:pt>
                <c:pt idx="86">
                  <c:v>0.232325</c:v>
                </c:pt>
                <c:pt idx="87">
                  <c:v>0.0148677</c:v>
                </c:pt>
                <c:pt idx="88">
                  <c:v>0.951462</c:v>
                </c:pt>
                <c:pt idx="89">
                  <c:v>2.34586</c:v>
                </c:pt>
                <c:pt idx="90">
                  <c:v>2.78116</c:v>
                </c:pt>
                <c:pt idx="91">
                  <c:v>1.86974</c:v>
                </c:pt>
                <c:pt idx="92">
                  <c:v>0.970919</c:v>
                </c:pt>
                <c:pt idx="93">
                  <c:v>2.40194</c:v>
                </c:pt>
                <c:pt idx="94">
                  <c:v>0.959092</c:v>
                </c:pt>
                <c:pt idx="95">
                  <c:v>1.1487</c:v>
                </c:pt>
                <c:pt idx="96">
                  <c:v>0.56805</c:v>
                </c:pt>
                <c:pt idx="97">
                  <c:v>0.634813</c:v>
                </c:pt>
                <c:pt idx="98">
                  <c:v>0.247967</c:v>
                </c:pt>
                <c:pt idx="99">
                  <c:v>0.23347</c:v>
                </c:pt>
                <c:pt idx="100">
                  <c:v>0.468095</c:v>
                </c:pt>
                <c:pt idx="101">
                  <c:v>0.938109</c:v>
                </c:pt>
                <c:pt idx="102">
                  <c:v>1.20745</c:v>
                </c:pt>
                <c:pt idx="103">
                  <c:v>3.0566</c:v>
                </c:pt>
                <c:pt idx="104">
                  <c:v>0.545922</c:v>
                </c:pt>
                <c:pt idx="105">
                  <c:v>0.35021</c:v>
                </c:pt>
                <c:pt idx="106">
                  <c:v>0.206383</c:v>
                </c:pt>
                <c:pt idx="107">
                  <c:v>1.19181</c:v>
                </c:pt>
                <c:pt idx="108">
                  <c:v>0.260175</c:v>
                </c:pt>
                <c:pt idx="109">
                  <c:v>1.00792</c:v>
                </c:pt>
                <c:pt idx="110">
                  <c:v>0.133134</c:v>
                </c:pt>
                <c:pt idx="111">
                  <c:v>0.497471</c:v>
                </c:pt>
                <c:pt idx="112">
                  <c:v>0.0186827</c:v>
                </c:pt>
                <c:pt idx="113">
                  <c:v>0.690513</c:v>
                </c:pt>
                <c:pt idx="114">
                  <c:v>2.62016</c:v>
                </c:pt>
                <c:pt idx="115">
                  <c:v>3.07034</c:v>
                </c:pt>
                <c:pt idx="116">
                  <c:v>1.9388</c:v>
                </c:pt>
                <c:pt idx="117">
                  <c:v>0.161747</c:v>
                </c:pt>
                <c:pt idx="118">
                  <c:v>0.00494854</c:v>
                </c:pt>
                <c:pt idx="119">
                  <c:v>0.263609</c:v>
                </c:pt>
                <c:pt idx="120">
                  <c:v>0.460465</c:v>
                </c:pt>
                <c:pt idx="121">
                  <c:v>0.0766714</c:v>
                </c:pt>
                <c:pt idx="122">
                  <c:v>0.101088</c:v>
                </c:pt>
                <c:pt idx="123">
                  <c:v>0.002278</c:v>
                </c:pt>
                <c:pt idx="124">
                  <c:v>0.193412</c:v>
                </c:pt>
                <c:pt idx="125">
                  <c:v>0.0244053</c:v>
                </c:pt>
                <c:pt idx="126">
                  <c:v>2.54234</c:v>
                </c:pt>
                <c:pt idx="127">
                  <c:v>1.37379</c:v>
                </c:pt>
                <c:pt idx="128">
                  <c:v>0.859138</c:v>
                </c:pt>
                <c:pt idx="129">
                  <c:v>1.15633</c:v>
                </c:pt>
                <c:pt idx="130">
                  <c:v>-1.10239E-5</c:v>
                </c:pt>
                <c:pt idx="131">
                  <c:v>0.118255</c:v>
                </c:pt>
                <c:pt idx="132">
                  <c:v>0.4845</c:v>
                </c:pt>
                <c:pt idx="133">
                  <c:v>0.0778159</c:v>
                </c:pt>
                <c:pt idx="134">
                  <c:v>0.280013</c:v>
                </c:pt>
                <c:pt idx="135">
                  <c:v>0.405529</c:v>
                </c:pt>
                <c:pt idx="136">
                  <c:v>0.470766</c:v>
                </c:pt>
                <c:pt idx="137">
                  <c:v>0.188834</c:v>
                </c:pt>
                <c:pt idx="138">
                  <c:v>2.59918</c:v>
                </c:pt>
                <c:pt idx="139">
                  <c:v>1.91781</c:v>
                </c:pt>
                <c:pt idx="140">
                  <c:v>3.115359999999999</c:v>
                </c:pt>
                <c:pt idx="141">
                  <c:v>0.0797235</c:v>
                </c:pt>
                <c:pt idx="142">
                  <c:v>0.603529</c:v>
                </c:pt>
                <c:pt idx="143">
                  <c:v>0.47191</c:v>
                </c:pt>
                <c:pt idx="144">
                  <c:v>0.239955</c:v>
                </c:pt>
                <c:pt idx="145">
                  <c:v>0.196464</c:v>
                </c:pt>
                <c:pt idx="146">
                  <c:v>0.0251683</c:v>
                </c:pt>
                <c:pt idx="147">
                  <c:v>-1.10239E-5</c:v>
                </c:pt>
                <c:pt idx="148">
                  <c:v>0.309008</c:v>
                </c:pt>
                <c:pt idx="149">
                  <c:v>0.511968</c:v>
                </c:pt>
                <c:pt idx="150">
                  <c:v>2.28558</c:v>
                </c:pt>
                <c:pt idx="151">
                  <c:v>3.30458</c:v>
                </c:pt>
                <c:pt idx="152">
                  <c:v>1.9201</c:v>
                </c:pt>
                <c:pt idx="153">
                  <c:v>0.364326</c:v>
                </c:pt>
                <c:pt idx="154">
                  <c:v>0.681738</c:v>
                </c:pt>
                <c:pt idx="155">
                  <c:v>2.73652</c:v>
                </c:pt>
                <c:pt idx="156">
                  <c:v>0.806108</c:v>
                </c:pt>
                <c:pt idx="157">
                  <c:v>0.47191</c:v>
                </c:pt>
                <c:pt idx="158">
                  <c:v>0.561564</c:v>
                </c:pt>
                <c:pt idx="159">
                  <c:v>0.708443</c:v>
                </c:pt>
                <c:pt idx="160">
                  <c:v>3.38432</c:v>
                </c:pt>
                <c:pt idx="161">
                  <c:v>0.4288</c:v>
                </c:pt>
                <c:pt idx="162">
                  <c:v>2.32373</c:v>
                </c:pt>
                <c:pt idx="163">
                  <c:v>1.52029</c:v>
                </c:pt>
                <c:pt idx="164">
                  <c:v>1.36082</c:v>
                </c:pt>
                <c:pt idx="165">
                  <c:v>1.05981</c:v>
                </c:pt>
                <c:pt idx="166">
                  <c:v>0.0427175</c:v>
                </c:pt>
                <c:pt idx="167">
                  <c:v>0.977023</c:v>
                </c:pt>
                <c:pt idx="168">
                  <c:v>0.821369</c:v>
                </c:pt>
                <c:pt idx="169">
                  <c:v>0.663426</c:v>
                </c:pt>
                <c:pt idx="170">
                  <c:v>0.297944</c:v>
                </c:pt>
                <c:pt idx="171">
                  <c:v>0.0118156</c:v>
                </c:pt>
                <c:pt idx="172">
                  <c:v>0.284592</c:v>
                </c:pt>
                <c:pt idx="173">
                  <c:v>0.703102</c:v>
                </c:pt>
                <c:pt idx="174">
                  <c:v>1.2559</c:v>
                </c:pt>
                <c:pt idx="175">
                  <c:v>4.766509999999999</c:v>
                </c:pt>
                <c:pt idx="176">
                  <c:v>0.240718</c:v>
                </c:pt>
                <c:pt idx="177">
                  <c:v>0.519217</c:v>
                </c:pt>
                <c:pt idx="178">
                  <c:v>0.263227</c:v>
                </c:pt>
                <c:pt idx="179">
                  <c:v>0.0812495</c:v>
                </c:pt>
                <c:pt idx="180">
                  <c:v>0.0427175</c:v>
                </c:pt>
                <c:pt idx="181">
                  <c:v>0.0362319</c:v>
                </c:pt>
                <c:pt idx="182">
                  <c:v>0.343725</c:v>
                </c:pt>
                <c:pt idx="183">
                  <c:v>0.0434805</c:v>
                </c:pt>
                <c:pt idx="184">
                  <c:v>1.36845</c:v>
                </c:pt>
                <c:pt idx="185">
                  <c:v>0.173192</c:v>
                </c:pt>
                <c:pt idx="186">
                  <c:v>0.635194</c:v>
                </c:pt>
                <c:pt idx="187">
                  <c:v>1.34174</c:v>
                </c:pt>
                <c:pt idx="188">
                  <c:v>1.49549</c:v>
                </c:pt>
                <c:pt idx="189">
                  <c:v>1.18799</c:v>
                </c:pt>
                <c:pt idx="190">
                  <c:v>0.553171</c:v>
                </c:pt>
                <c:pt idx="191">
                  <c:v>1.01937</c:v>
                </c:pt>
                <c:pt idx="192">
                  <c:v>0.409344</c:v>
                </c:pt>
                <c:pt idx="193">
                  <c:v>0.163273</c:v>
                </c:pt>
                <c:pt idx="194">
                  <c:v>0.140383</c:v>
                </c:pt>
                <c:pt idx="195">
                  <c:v>0.0518736</c:v>
                </c:pt>
                <c:pt idx="196">
                  <c:v>0.001515</c:v>
                </c:pt>
                <c:pt idx="197">
                  <c:v>0.280395</c:v>
                </c:pt>
                <c:pt idx="198">
                  <c:v>1.14488</c:v>
                </c:pt>
                <c:pt idx="199">
                  <c:v>1.9655</c:v>
                </c:pt>
                <c:pt idx="200">
                  <c:v>1.72439</c:v>
                </c:pt>
                <c:pt idx="201">
                  <c:v>-1.10239E-5</c:v>
                </c:pt>
                <c:pt idx="202">
                  <c:v>0.0743824</c:v>
                </c:pt>
                <c:pt idx="203">
                  <c:v>0.136568</c:v>
                </c:pt>
                <c:pt idx="204">
                  <c:v>0.222788</c:v>
                </c:pt>
                <c:pt idx="205">
                  <c:v>0.477633</c:v>
                </c:pt>
                <c:pt idx="206">
                  <c:v>0.0450065</c:v>
                </c:pt>
                <c:pt idx="207">
                  <c:v>0.0751454</c:v>
                </c:pt>
                <c:pt idx="208">
                  <c:v>-1.10239E-5</c:v>
                </c:pt>
                <c:pt idx="209">
                  <c:v>2.17342</c:v>
                </c:pt>
                <c:pt idx="210">
                  <c:v>1.82511</c:v>
                </c:pt>
                <c:pt idx="211">
                  <c:v>1.96626</c:v>
                </c:pt>
                <c:pt idx="212">
                  <c:v>1.75338</c:v>
                </c:pt>
                <c:pt idx="213">
                  <c:v>1.79917</c:v>
                </c:pt>
                <c:pt idx="214">
                  <c:v>0.311678</c:v>
                </c:pt>
                <c:pt idx="215">
                  <c:v>0.002278</c:v>
                </c:pt>
                <c:pt idx="216">
                  <c:v>0.38302</c:v>
                </c:pt>
                <c:pt idx="217">
                  <c:v>0.643587</c:v>
                </c:pt>
                <c:pt idx="218">
                  <c:v>0.17014</c:v>
                </c:pt>
                <c:pt idx="219">
                  <c:v>0.445205</c:v>
                </c:pt>
                <c:pt idx="220">
                  <c:v>0.561182</c:v>
                </c:pt>
                <c:pt idx="221">
                  <c:v>1.06324</c:v>
                </c:pt>
                <c:pt idx="222">
                  <c:v>1.74423</c:v>
                </c:pt>
                <c:pt idx="223">
                  <c:v>1.22386</c:v>
                </c:pt>
                <c:pt idx="224">
                  <c:v>3.9169</c:v>
                </c:pt>
                <c:pt idx="225">
                  <c:v>0.394083</c:v>
                </c:pt>
                <c:pt idx="226">
                  <c:v>0.177389</c:v>
                </c:pt>
                <c:pt idx="227">
                  <c:v>0.717981</c:v>
                </c:pt>
                <c:pt idx="228">
                  <c:v>0.0335614</c:v>
                </c:pt>
                <c:pt idx="229">
                  <c:v>0.193793</c:v>
                </c:pt>
                <c:pt idx="230">
                  <c:v>0.747357</c:v>
                </c:pt>
                <c:pt idx="231">
                  <c:v>0.214013</c:v>
                </c:pt>
                <c:pt idx="232">
                  <c:v>-1.10239E-5</c:v>
                </c:pt>
                <c:pt idx="233">
                  <c:v>0.0774344</c:v>
                </c:pt>
                <c:pt idx="234">
                  <c:v>3.77498</c:v>
                </c:pt>
                <c:pt idx="235">
                  <c:v>0.919797</c:v>
                </c:pt>
                <c:pt idx="236">
                  <c:v>0.362037</c:v>
                </c:pt>
                <c:pt idx="237">
                  <c:v>1.63855</c:v>
                </c:pt>
                <c:pt idx="238">
                  <c:v>0.209817</c:v>
                </c:pt>
                <c:pt idx="239">
                  <c:v>0.198371</c:v>
                </c:pt>
                <c:pt idx="240">
                  <c:v>0.0533996</c:v>
                </c:pt>
                <c:pt idx="241">
                  <c:v>-1.10239E-5</c:v>
                </c:pt>
                <c:pt idx="242">
                  <c:v>0.245297</c:v>
                </c:pt>
                <c:pt idx="243">
                  <c:v>0.0190642</c:v>
                </c:pt>
                <c:pt idx="244">
                  <c:v>0.157169</c:v>
                </c:pt>
                <c:pt idx="245">
                  <c:v>0.499379</c:v>
                </c:pt>
                <c:pt idx="246">
                  <c:v>3.53501</c:v>
                </c:pt>
                <c:pt idx="247">
                  <c:v>2.72431</c:v>
                </c:pt>
                <c:pt idx="248">
                  <c:v>1.4581</c:v>
                </c:pt>
                <c:pt idx="249">
                  <c:v>0.167088</c:v>
                </c:pt>
                <c:pt idx="250">
                  <c:v>-1.10239E-5</c:v>
                </c:pt>
                <c:pt idx="251">
                  <c:v>0.171285</c:v>
                </c:pt>
                <c:pt idx="252">
                  <c:v>-1.10239E-5</c:v>
                </c:pt>
                <c:pt idx="253">
                  <c:v>0.00456703</c:v>
                </c:pt>
                <c:pt idx="254">
                  <c:v>0.492512</c:v>
                </c:pt>
                <c:pt idx="255">
                  <c:v>0.122452</c:v>
                </c:pt>
                <c:pt idx="256">
                  <c:v>-1.10239E-5</c:v>
                </c:pt>
                <c:pt idx="257">
                  <c:v>1.85754</c:v>
                </c:pt>
                <c:pt idx="258">
                  <c:v>1.38447</c:v>
                </c:pt>
                <c:pt idx="259">
                  <c:v>0.901866</c:v>
                </c:pt>
                <c:pt idx="260">
                  <c:v>0.121689</c:v>
                </c:pt>
                <c:pt idx="261">
                  <c:v>1.50235</c:v>
                </c:pt>
                <c:pt idx="262">
                  <c:v>0.905681</c:v>
                </c:pt>
                <c:pt idx="263">
                  <c:v>0.0911686</c:v>
                </c:pt>
                <c:pt idx="264">
                  <c:v>0.67716</c:v>
                </c:pt>
                <c:pt idx="265">
                  <c:v>0.196464</c:v>
                </c:pt>
                <c:pt idx="266">
                  <c:v>0.270476</c:v>
                </c:pt>
                <c:pt idx="267">
                  <c:v>0.106429</c:v>
                </c:pt>
                <c:pt idx="268">
                  <c:v>0.682882</c:v>
                </c:pt>
                <c:pt idx="269">
                  <c:v>0.20562</c:v>
                </c:pt>
                <c:pt idx="270">
                  <c:v>1.49053</c:v>
                </c:pt>
                <c:pt idx="271">
                  <c:v>1.65648</c:v>
                </c:pt>
                <c:pt idx="272">
                  <c:v>1.11589</c:v>
                </c:pt>
                <c:pt idx="273">
                  <c:v>0.0373764</c:v>
                </c:pt>
                <c:pt idx="274">
                  <c:v>0.192267</c:v>
                </c:pt>
                <c:pt idx="275">
                  <c:v>0.178915</c:v>
                </c:pt>
                <c:pt idx="276">
                  <c:v>0.117111</c:v>
                </c:pt>
                <c:pt idx="277">
                  <c:v>0.0926946</c:v>
                </c:pt>
                <c:pt idx="278">
                  <c:v>-1.10239E-5</c:v>
                </c:pt>
                <c:pt idx="279">
                  <c:v>0.0148677</c:v>
                </c:pt>
                <c:pt idx="280">
                  <c:v>0.32732</c:v>
                </c:pt>
                <c:pt idx="281">
                  <c:v>0.0621742</c:v>
                </c:pt>
                <c:pt idx="282">
                  <c:v>0.910641</c:v>
                </c:pt>
                <c:pt idx="283">
                  <c:v>1.66449</c:v>
                </c:pt>
                <c:pt idx="284">
                  <c:v>2.80519</c:v>
                </c:pt>
                <c:pt idx="285">
                  <c:v>0.242244</c:v>
                </c:pt>
                <c:pt idx="286">
                  <c:v>0.146868</c:v>
                </c:pt>
                <c:pt idx="287">
                  <c:v>0.466569</c:v>
                </c:pt>
                <c:pt idx="288">
                  <c:v>0.0465326</c:v>
                </c:pt>
                <c:pt idx="289">
                  <c:v>0.689368</c:v>
                </c:pt>
                <c:pt idx="290">
                  <c:v>0.0717119</c:v>
                </c:pt>
                <c:pt idx="291">
                  <c:v>0.0167752</c:v>
                </c:pt>
                <c:pt idx="292">
                  <c:v>0.0579777</c:v>
                </c:pt>
                <c:pt idx="293">
                  <c:v>0.381875</c:v>
                </c:pt>
                <c:pt idx="294">
                  <c:v>0.673726</c:v>
                </c:pt>
                <c:pt idx="295">
                  <c:v>0.795808</c:v>
                </c:pt>
                <c:pt idx="296">
                  <c:v>0.476488</c:v>
                </c:pt>
                <c:pt idx="297">
                  <c:v>0.899577</c:v>
                </c:pt>
                <c:pt idx="298">
                  <c:v>0.601622</c:v>
                </c:pt>
                <c:pt idx="299">
                  <c:v>0.000751986</c:v>
                </c:pt>
                <c:pt idx="300">
                  <c:v>0.171666</c:v>
                </c:pt>
                <c:pt idx="301">
                  <c:v>0.109481</c:v>
                </c:pt>
                <c:pt idx="302">
                  <c:v>0.389887</c:v>
                </c:pt>
                <c:pt idx="303">
                  <c:v>1.84647</c:v>
                </c:pt>
                <c:pt idx="304">
                  <c:v>0.101469</c:v>
                </c:pt>
                <c:pt idx="305">
                  <c:v>0.545922</c:v>
                </c:pt>
                <c:pt idx="306">
                  <c:v>1.30321</c:v>
                </c:pt>
                <c:pt idx="307">
                  <c:v>0.99419</c:v>
                </c:pt>
                <c:pt idx="308">
                  <c:v>0.984271</c:v>
                </c:pt>
                <c:pt idx="309">
                  <c:v>0.98389</c:v>
                </c:pt>
                <c:pt idx="310">
                  <c:v>0.685171</c:v>
                </c:pt>
                <c:pt idx="311">
                  <c:v>0.2968</c:v>
                </c:pt>
                <c:pt idx="312">
                  <c:v>0.507772</c:v>
                </c:pt>
                <c:pt idx="313">
                  <c:v>1.07278</c:v>
                </c:pt>
                <c:pt idx="314">
                  <c:v>0.833958</c:v>
                </c:pt>
                <c:pt idx="315">
                  <c:v>0.373864</c:v>
                </c:pt>
                <c:pt idx="316">
                  <c:v>0.36776</c:v>
                </c:pt>
                <c:pt idx="317">
                  <c:v>0.231944</c:v>
                </c:pt>
                <c:pt idx="318">
                  <c:v>0.62642</c:v>
                </c:pt>
                <c:pt idx="319">
                  <c:v>2.08453</c:v>
                </c:pt>
                <c:pt idx="320">
                  <c:v>0.930098</c:v>
                </c:pt>
                <c:pt idx="321">
                  <c:v>1.08995</c:v>
                </c:pt>
                <c:pt idx="322">
                  <c:v>0.0541627</c:v>
                </c:pt>
                <c:pt idx="323">
                  <c:v>0.00304101</c:v>
                </c:pt>
                <c:pt idx="324">
                  <c:v>0.0434805</c:v>
                </c:pt>
                <c:pt idx="325">
                  <c:v>0.00342252</c:v>
                </c:pt>
                <c:pt idx="326">
                  <c:v>0.0163937</c:v>
                </c:pt>
                <c:pt idx="327">
                  <c:v>0.0324169</c:v>
                </c:pt>
                <c:pt idx="328">
                  <c:v>0.144198</c:v>
                </c:pt>
                <c:pt idx="329">
                  <c:v>0.415829</c:v>
                </c:pt>
                <c:pt idx="330">
                  <c:v>2.73538</c:v>
                </c:pt>
                <c:pt idx="331">
                  <c:v>4.65625</c:v>
                </c:pt>
                <c:pt idx="332">
                  <c:v>0.764524</c:v>
                </c:pt>
                <c:pt idx="333">
                  <c:v>1.86631</c:v>
                </c:pt>
                <c:pt idx="334">
                  <c:v>-1.10239E-5</c:v>
                </c:pt>
                <c:pt idx="335">
                  <c:v>0.463136</c:v>
                </c:pt>
                <c:pt idx="336">
                  <c:v>0.411251</c:v>
                </c:pt>
                <c:pt idx="337">
                  <c:v>0.195701</c:v>
                </c:pt>
                <c:pt idx="338">
                  <c:v>0.631379</c:v>
                </c:pt>
                <c:pt idx="339">
                  <c:v>0.597807</c:v>
                </c:pt>
                <c:pt idx="340">
                  <c:v>1.41537</c:v>
                </c:pt>
                <c:pt idx="341">
                  <c:v>0.757276</c:v>
                </c:pt>
                <c:pt idx="342">
                  <c:v>1.68586</c:v>
                </c:pt>
                <c:pt idx="343">
                  <c:v>2.073469999999999</c:v>
                </c:pt>
                <c:pt idx="344">
                  <c:v>1.53898</c:v>
                </c:pt>
                <c:pt idx="345">
                  <c:v>0.161365</c:v>
                </c:pt>
                <c:pt idx="346">
                  <c:v>0.196082</c:v>
                </c:pt>
                <c:pt idx="347">
                  <c:v>1.19639</c:v>
                </c:pt>
                <c:pt idx="348">
                  <c:v>0.178533</c:v>
                </c:pt>
                <c:pt idx="349">
                  <c:v>0.0923131</c:v>
                </c:pt>
                <c:pt idx="350">
                  <c:v>0.0347059</c:v>
                </c:pt>
                <c:pt idx="351">
                  <c:v>0.0266943</c:v>
                </c:pt>
                <c:pt idx="352">
                  <c:v>0.512731</c:v>
                </c:pt>
                <c:pt idx="353">
                  <c:v>0.358222</c:v>
                </c:pt>
                <c:pt idx="354">
                  <c:v>5.169379999999999</c:v>
                </c:pt>
                <c:pt idx="355">
                  <c:v>3.20921</c:v>
                </c:pt>
                <c:pt idx="356">
                  <c:v>1.72973</c:v>
                </c:pt>
                <c:pt idx="357">
                  <c:v>0.766814</c:v>
                </c:pt>
                <c:pt idx="358">
                  <c:v>0.321216</c:v>
                </c:pt>
                <c:pt idx="359">
                  <c:v>0.348303</c:v>
                </c:pt>
                <c:pt idx="360">
                  <c:v>0.113677</c:v>
                </c:pt>
                <c:pt idx="361">
                  <c:v>0.0617927</c:v>
                </c:pt>
                <c:pt idx="362">
                  <c:v>0.305956</c:v>
                </c:pt>
                <c:pt idx="363">
                  <c:v>0.25369</c:v>
                </c:pt>
                <c:pt idx="364">
                  <c:v>0.382257</c:v>
                </c:pt>
                <c:pt idx="365">
                  <c:v>0.0457695</c:v>
                </c:pt>
                <c:pt idx="366">
                  <c:v>0.000751986</c:v>
                </c:pt>
              </c:numCache>
            </c:numRef>
          </c:val>
        </c:ser>
        <c:ser>
          <c:idx val="18"/>
          <c:order val="18"/>
          <c:tx>
            <c:v>13030101</c:v>
          </c:tx>
          <c:val>
            <c:numRef>
              <c:f>Sheet1!$F$6608:$F$6974</c:f>
              <c:numCache>
                <c:formatCode>0.000000</c:formatCode>
                <c:ptCount val="367"/>
                <c:pt idx="0">
                  <c:v>1.24064</c:v>
                </c:pt>
                <c:pt idx="1">
                  <c:v>0.224822</c:v>
                </c:pt>
                <c:pt idx="2">
                  <c:v>0.00660172</c:v>
                </c:pt>
                <c:pt idx="3">
                  <c:v>0.19888</c:v>
                </c:pt>
                <c:pt idx="4">
                  <c:v>1.30168</c:v>
                </c:pt>
                <c:pt idx="5">
                  <c:v>1.2325</c:v>
                </c:pt>
                <c:pt idx="6">
                  <c:v>1.23403</c:v>
                </c:pt>
                <c:pt idx="7">
                  <c:v>2.09674</c:v>
                </c:pt>
                <c:pt idx="8">
                  <c:v>2.05147</c:v>
                </c:pt>
                <c:pt idx="9">
                  <c:v>0.0106711</c:v>
                </c:pt>
                <c:pt idx="10">
                  <c:v>0.105284</c:v>
                </c:pt>
                <c:pt idx="11">
                  <c:v>0.305701</c:v>
                </c:pt>
                <c:pt idx="12">
                  <c:v>0.86982</c:v>
                </c:pt>
                <c:pt idx="13">
                  <c:v>0.547321</c:v>
                </c:pt>
                <c:pt idx="14">
                  <c:v>0.0676425</c:v>
                </c:pt>
                <c:pt idx="15">
                  <c:v>0.184129</c:v>
                </c:pt>
                <c:pt idx="16">
                  <c:v>0.424731</c:v>
                </c:pt>
                <c:pt idx="17">
                  <c:v>0.109862</c:v>
                </c:pt>
                <c:pt idx="18">
                  <c:v>0.464916</c:v>
                </c:pt>
                <c:pt idx="19">
                  <c:v>1.33119</c:v>
                </c:pt>
                <c:pt idx="20">
                  <c:v>1.67556</c:v>
                </c:pt>
                <c:pt idx="21">
                  <c:v>0.0783246</c:v>
                </c:pt>
                <c:pt idx="22">
                  <c:v>0.101724</c:v>
                </c:pt>
                <c:pt idx="23">
                  <c:v>0.0859547</c:v>
                </c:pt>
                <c:pt idx="24">
                  <c:v>0.678559</c:v>
                </c:pt>
                <c:pt idx="25">
                  <c:v>0.0666251</c:v>
                </c:pt>
                <c:pt idx="26">
                  <c:v>0.281794</c:v>
                </c:pt>
                <c:pt idx="27">
                  <c:v>0.397771</c:v>
                </c:pt>
                <c:pt idx="28">
                  <c:v>0.607345</c:v>
                </c:pt>
                <c:pt idx="29">
                  <c:v>1.0855</c:v>
                </c:pt>
                <c:pt idx="30">
                  <c:v>1.55042</c:v>
                </c:pt>
                <c:pt idx="31">
                  <c:v>1.4141</c:v>
                </c:pt>
                <c:pt idx="32">
                  <c:v>1.34289</c:v>
                </c:pt>
                <c:pt idx="33">
                  <c:v>0.638374</c:v>
                </c:pt>
                <c:pt idx="34">
                  <c:v>0.444569</c:v>
                </c:pt>
                <c:pt idx="35">
                  <c:v>0.02644</c:v>
                </c:pt>
                <c:pt idx="36">
                  <c:v>0.196845</c:v>
                </c:pt>
                <c:pt idx="37">
                  <c:v>0.541726</c:v>
                </c:pt>
                <c:pt idx="38">
                  <c:v>0.10325</c:v>
                </c:pt>
                <c:pt idx="39">
                  <c:v>0.0666251</c:v>
                </c:pt>
                <c:pt idx="40">
                  <c:v>0.48272</c:v>
                </c:pt>
                <c:pt idx="41">
                  <c:v>0.155643</c:v>
                </c:pt>
                <c:pt idx="42">
                  <c:v>0.945103</c:v>
                </c:pt>
                <c:pt idx="43">
                  <c:v>2.22696</c:v>
                </c:pt>
                <c:pt idx="44">
                  <c:v>1.7071</c:v>
                </c:pt>
                <c:pt idx="45">
                  <c:v>0.0071104</c:v>
                </c:pt>
                <c:pt idx="46">
                  <c:v>0.672455</c:v>
                </c:pt>
                <c:pt idx="47">
                  <c:v>1.36476</c:v>
                </c:pt>
                <c:pt idx="48">
                  <c:v>0.663299</c:v>
                </c:pt>
                <c:pt idx="49">
                  <c:v>0.524939</c:v>
                </c:pt>
                <c:pt idx="50">
                  <c:v>0.380476</c:v>
                </c:pt>
                <c:pt idx="51">
                  <c:v>0.363181</c:v>
                </c:pt>
                <c:pt idx="52">
                  <c:v>0.113932</c:v>
                </c:pt>
                <c:pt idx="53">
                  <c:v>0.111388</c:v>
                </c:pt>
                <c:pt idx="54">
                  <c:v>0.803184</c:v>
                </c:pt>
                <c:pt idx="55">
                  <c:v>1.31186</c:v>
                </c:pt>
                <c:pt idx="56">
                  <c:v>2.2056</c:v>
                </c:pt>
                <c:pt idx="57">
                  <c:v>1.08499</c:v>
                </c:pt>
                <c:pt idx="58">
                  <c:v>0.71264</c:v>
                </c:pt>
                <c:pt idx="59">
                  <c:v>0.120036</c:v>
                </c:pt>
                <c:pt idx="60">
                  <c:v>0.370812</c:v>
                </c:pt>
                <c:pt idx="61">
                  <c:v>0.00354969</c:v>
                </c:pt>
                <c:pt idx="62">
                  <c:v>0.121053</c:v>
                </c:pt>
                <c:pt idx="63">
                  <c:v>0.0610297</c:v>
                </c:pt>
                <c:pt idx="64">
                  <c:v>0.353517</c:v>
                </c:pt>
                <c:pt idx="65">
                  <c:v>1.48277</c:v>
                </c:pt>
                <c:pt idx="66">
                  <c:v>1.10534</c:v>
                </c:pt>
                <c:pt idx="67">
                  <c:v>3.08102</c:v>
                </c:pt>
                <c:pt idx="68">
                  <c:v>0.672455</c:v>
                </c:pt>
                <c:pt idx="69">
                  <c:v>1.74169</c:v>
                </c:pt>
                <c:pt idx="70">
                  <c:v>0.588015</c:v>
                </c:pt>
                <c:pt idx="71">
                  <c:v>1.80527</c:v>
                </c:pt>
                <c:pt idx="72">
                  <c:v>0.719253</c:v>
                </c:pt>
                <c:pt idx="73">
                  <c:v>0.0472956</c:v>
                </c:pt>
                <c:pt idx="74">
                  <c:v>0.476107</c:v>
                </c:pt>
                <c:pt idx="75">
                  <c:v>0.504593</c:v>
                </c:pt>
                <c:pt idx="76">
                  <c:v>0.0874807</c:v>
                </c:pt>
                <c:pt idx="77">
                  <c:v>0.27925</c:v>
                </c:pt>
                <c:pt idx="78">
                  <c:v>1.67708</c:v>
                </c:pt>
                <c:pt idx="79">
                  <c:v>1.92684</c:v>
                </c:pt>
                <c:pt idx="80">
                  <c:v>1.48786</c:v>
                </c:pt>
                <c:pt idx="81">
                  <c:v>2.946219999999999</c:v>
                </c:pt>
                <c:pt idx="82">
                  <c:v>0.544778</c:v>
                </c:pt>
                <c:pt idx="83">
                  <c:v>0.0676425</c:v>
                </c:pt>
                <c:pt idx="84">
                  <c:v>0.032544</c:v>
                </c:pt>
                <c:pt idx="85">
                  <c:v>0.54783</c:v>
                </c:pt>
                <c:pt idx="86">
                  <c:v>0.258904</c:v>
                </c:pt>
                <c:pt idx="87">
                  <c:v>0.00100632</c:v>
                </c:pt>
                <c:pt idx="88">
                  <c:v>0.589032</c:v>
                </c:pt>
                <c:pt idx="89">
                  <c:v>1.89327</c:v>
                </c:pt>
                <c:pt idx="90">
                  <c:v>2.57845</c:v>
                </c:pt>
                <c:pt idx="91">
                  <c:v>2.01026</c:v>
                </c:pt>
                <c:pt idx="92">
                  <c:v>0.918652</c:v>
                </c:pt>
                <c:pt idx="93">
                  <c:v>1.86529</c:v>
                </c:pt>
                <c:pt idx="94">
                  <c:v>1.03768</c:v>
                </c:pt>
                <c:pt idx="95">
                  <c:v>1.9477</c:v>
                </c:pt>
                <c:pt idx="96">
                  <c:v>0.232961</c:v>
                </c:pt>
                <c:pt idx="97">
                  <c:v>0.28332</c:v>
                </c:pt>
                <c:pt idx="98">
                  <c:v>0.314858</c:v>
                </c:pt>
                <c:pt idx="99">
                  <c:v>0.054417</c:v>
                </c:pt>
                <c:pt idx="100">
                  <c:v>0.219227</c:v>
                </c:pt>
                <c:pt idx="101">
                  <c:v>0.883554</c:v>
                </c:pt>
                <c:pt idx="102">
                  <c:v>1.672</c:v>
                </c:pt>
                <c:pt idx="103">
                  <c:v>2.57133</c:v>
                </c:pt>
                <c:pt idx="104">
                  <c:v>0.62057</c:v>
                </c:pt>
                <c:pt idx="105">
                  <c:v>0.226348</c:v>
                </c:pt>
                <c:pt idx="106">
                  <c:v>0.246695</c:v>
                </c:pt>
                <c:pt idx="107">
                  <c:v>1.27523</c:v>
                </c:pt>
                <c:pt idx="108">
                  <c:v>0.368777</c:v>
                </c:pt>
                <c:pt idx="109">
                  <c:v>1.2793</c:v>
                </c:pt>
                <c:pt idx="110">
                  <c:v>0.0803593</c:v>
                </c:pt>
                <c:pt idx="111">
                  <c:v>0.278742</c:v>
                </c:pt>
                <c:pt idx="112">
                  <c:v>0.024914</c:v>
                </c:pt>
                <c:pt idx="113">
                  <c:v>0.556477</c:v>
                </c:pt>
                <c:pt idx="114">
                  <c:v>2.675609999999999</c:v>
                </c:pt>
                <c:pt idx="115">
                  <c:v>2.990479999999999</c:v>
                </c:pt>
                <c:pt idx="116">
                  <c:v>1.0855</c:v>
                </c:pt>
                <c:pt idx="117">
                  <c:v>0.391667</c:v>
                </c:pt>
                <c:pt idx="118">
                  <c:v>0.0132145</c:v>
                </c:pt>
                <c:pt idx="119">
                  <c:v>0.416083</c:v>
                </c:pt>
                <c:pt idx="120">
                  <c:v>0.336222</c:v>
                </c:pt>
                <c:pt idx="121">
                  <c:v>0.140383</c:v>
                </c:pt>
                <c:pt idx="122">
                  <c:v>0.0884981</c:v>
                </c:pt>
                <c:pt idx="123">
                  <c:v>0.00304101</c:v>
                </c:pt>
                <c:pt idx="124">
                  <c:v>0.126649</c:v>
                </c:pt>
                <c:pt idx="125">
                  <c:v>0.0223706</c:v>
                </c:pt>
                <c:pt idx="126">
                  <c:v>2.13743</c:v>
                </c:pt>
                <c:pt idx="127">
                  <c:v>1.74169</c:v>
                </c:pt>
                <c:pt idx="128">
                  <c:v>0.492384</c:v>
                </c:pt>
                <c:pt idx="129">
                  <c:v>0.73553</c:v>
                </c:pt>
                <c:pt idx="130">
                  <c:v>0.00202367</c:v>
                </c:pt>
                <c:pt idx="131">
                  <c:v>0.305193</c:v>
                </c:pt>
                <c:pt idx="132">
                  <c:v>0.249747</c:v>
                </c:pt>
                <c:pt idx="133">
                  <c:v>0.156152</c:v>
                </c:pt>
                <c:pt idx="134">
                  <c:v>0.347921</c:v>
                </c:pt>
                <c:pt idx="135">
                  <c:v>0.146995</c:v>
                </c:pt>
                <c:pt idx="136">
                  <c:v>0.439482</c:v>
                </c:pt>
                <c:pt idx="137">
                  <c:v>0.0676425</c:v>
                </c:pt>
                <c:pt idx="138">
                  <c:v>2.71071</c:v>
                </c:pt>
                <c:pt idx="139">
                  <c:v>2.89129</c:v>
                </c:pt>
                <c:pt idx="140">
                  <c:v>3.119679999999999</c:v>
                </c:pt>
                <c:pt idx="141">
                  <c:v>0.157169</c:v>
                </c:pt>
                <c:pt idx="142">
                  <c:v>0.783345</c:v>
                </c:pt>
                <c:pt idx="143">
                  <c:v>0.581911</c:v>
                </c:pt>
                <c:pt idx="144">
                  <c:v>0.321979</c:v>
                </c:pt>
                <c:pt idx="145">
                  <c:v>0.429309</c:v>
                </c:pt>
                <c:pt idx="146">
                  <c:v>0.0269486</c:v>
                </c:pt>
                <c:pt idx="147">
                  <c:v>-1.10239E-5</c:v>
                </c:pt>
                <c:pt idx="148">
                  <c:v>0.242117</c:v>
                </c:pt>
                <c:pt idx="149">
                  <c:v>0.296037</c:v>
                </c:pt>
                <c:pt idx="150">
                  <c:v>2.870429999999999</c:v>
                </c:pt>
                <c:pt idx="151">
                  <c:v>2.60592</c:v>
                </c:pt>
                <c:pt idx="152">
                  <c:v>2.1944</c:v>
                </c:pt>
                <c:pt idx="153">
                  <c:v>0.249239</c:v>
                </c:pt>
                <c:pt idx="154">
                  <c:v>0.722305</c:v>
                </c:pt>
                <c:pt idx="155">
                  <c:v>3.46863</c:v>
                </c:pt>
                <c:pt idx="156">
                  <c:v>0.905427</c:v>
                </c:pt>
                <c:pt idx="157">
                  <c:v>0.33673</c:v>
                </c:pt>
                <c:pt idx="158">
                  <c:v>0.308753</c:v>
                </c:pt>
                <c:pt idx="159">
                  <c:v>0.630235</c:v>
                </c:pt>
                <c:pt idx="160">
                  <c:v>3.10849</c:v>
                </c:pt>
                <c:pt idx="161">
                  <c:v>0.418627</c:v>
                </c:pt>
                <c:pt idx="162">
                  <c:v>1.54381</c:v>
                </c:pt>
                <c:pt idx="163">
                  <c:v>1.24573</c:v>
                </c:pt>
                <c:pt idx="164">
                  <c:v>1.38002</c:v>
                </c:pt>
                <c:pt idx="165">
                  <c:v>1.03514</c:v>
                </c:pt>
                <c:pt idx="166">
                  <c:v>0.0121971</c:v>
                </c:pt>
                <c:pt idx="167">
                  <c:v>1.22691</c:v>
                </c:pt>
                <c:pt idx="168">
                  <c:v>1.10839</c:v>
                </c:pt>
                <c:pt idx="169">
                  <c:v>0.623622</c:v>
                </c:pt>
                <c:pt idx="170">
                  <c:v>0.116984</c:v>
                </c:pt>
                <c:pt idx="171">
                  <c:v>0.00761907</c:v>
                </c:pt>
                <c:pt idx="172">
                  <c:v>0.177516</c:v>
                </c:pt>
                <c:pt idx="173">
                  <c:v>0.309262</c:v>
                </c:pt>
                <c:pt idx="174">
                  <c:v>1.41715</c:v>
                </c:pt>
                <c:pt idx="175">
                  <c:v>4.2235</c:v>
                </c:pt>
                <c:pt idx="176">
                  <c:v>0.407945</c:v>
                </c:pt>
                <c:pt idx="177">
                  <c:v>0.470003</c:v>
                </c:pt>
                <c:pt idx="178">
                  <c:v>0.209054</c:v>
                </c:pt>
                <c:pt idx="179">
                  <c:v>0.226857</c:v>
                </c:pt>
                <c:pt idx="180">
                  <c:v>0.148013</c:v>
                </c:pt>
                <c:pt idx="181">
                  <c:v>0.02644</c:v>
                </c:pt>
                <c:pt idx="182">
                  <c:v>0.127666</c:v>
                </c:pt>
                <c:pt idx="183">
                  <c:v>0.123597</c:v>
                </c:pt>
                <c:pt idx="184">
                  <c:v>0.798097</c:v>
                </c:pt>
                <c:pt idx="185">
                  <c:v>0.19125</c:v>
                </c:pt>
                <c:pt idx="186">
                  <c:v>0.870837</c:v>
                </c:pt>
                <c:pt idx="187">
                  <c:v>1.2559</c:v>
                </c:pt>
                <c:pt idx="188">
                  <c:v>0.953242</c:v>
                </c:pt>
                <c:pt idx="189">
                  <c:v>1.37849</c:v>
                </c:pt>
                <c:pt idx="190">
                  <c:v>1.39986</c:v>
                </c:pt>
                <c:pt idx="191">
                  <c:v>1.421729999999999</c:v>
                </c:pt>
                <c:pt idx="192">
                  <c:v>0.487298</c:v>
                </c:pt>
                <c:pt idx="193">
                  <c:v>0.227366</c:v>
                </c:pt>
                <c:pt idx="194">
                  <c:v>0.0238966</c:v>
                </c:pt>
                <c:pt idx="195">
                  <c:v>0.00660173</c:v>
                </c:pt>
                <c:pt idx="196">
                  <c:v>0.00202367</c:v>
                </c:pt>
                <c:pt idx="197">
                  <c:v>0.303158</c:v>
                </c:pt>
                <c:pt idx="198">
                  <c:v>1.07075</c:v>
                </c:pt>
                <c:pt idx="199">
                  <c:v>1.52245</c:v>
                </c:pt>
                <c:pt idx="200">
                  <c:v>2.16897</c:v>
                </c:pt>
                <c:pt idx="201">
                  <c:v>-1.10239E-5</c:v>
                </c:pt>
                <c:pt idx="202">
                  <c:v>0.0442435</c:v>
                </c:pt>
                <c:pt idx="203">
                  <c:v>0.0345787</c:v>
                </c:pt>
                <c:pt idx="204">
                  <c:v>0.254325</c:v>
                </c:pt>
                <c:pt idx="205">
                  <c:v>0.40591</c:v>
                </c:pt>
                <c:pt idx="206">
                  <c:v>0.00812774</c:v>
                </c:pt>
                <c:pt idx="207">
                  <c:v>0.278742</c:v>
                </c:pt>
                <c:pt idx="208">
                  <c:v>-1.10239E-5</c:v>
                </c:pt>
                <c:pt idx="209">
                  <c:v>2.28647</c:v>
                </c:pt>
                <c:pt idx="210">
                  <c:v>1.73762</c:v>
                </c:pt>
                <c:pt idx="211">
                  <c:v>1.93956</c:v>
                </c:pt>
                <c:pt idx="212">
                  <c:v>1.56111</c:v>
                </c:pt>
                <c:pt idx="213">
                  <c:v>1.62978</c:v>
                </c:pt>
                <c:pt idx="214">
                  <c:v>0.373355</c:v>
                </c:pt>
                <c:pt idx="215">
                  <c:v>0.00202367</c:v>
                </c:pt>
                <c:pt idx="216">
                  <c:v>0.442026</c:v>
                </c:pt>
                <c:pt idx="217">
                  <c:v>0.732478</c:v>
                </c:pt>
                <c:pt idx="218">
                  <c:v>0.378442</c:v>
                </c:pt>
                <c:pt idx="219">
                  <c:v>0.197863</c:v>
                </c:pt>
                <c:pt idx="220">
                  <c:v>0.55139</c:v>
                </c:pt>
                <c:pt idx="221">
                  <c:v>0.964433</c:v>
                </c:pt>
                <c:pt idx="222">
                  <c:v>1.74423</c:v>
                </c:pt>
                <c:pt idx="223">
                  <c:v>1.29711</c:v>
                </c:pt>
                <c:pt idx="224">
                  <c:v>3.17767</c:v>
                </c:pt>
                <c:pt idx="225">
                  <c:v>0.629217</c:v>
                </c:pt>
                <c:pt idx="226">
                  <c:v>0.282302</c:v>
                </c:pt>
                <c:pt idx="227">
                  <c:v>0.767577</c:v>
                </c:pt>
                <c:pt idx="228">
                  <c:v>0.0233879</c:v>
                </c:pt>
                <c:pt idx="229">
                  <c:v>0.120544</c:v>
                </c:pt>
                <c:pt idx="230">
                  <c:v>0.359112</c:v>
                </c:pt>
                <c:pt idx="231">
                  <c:v>0.238557</c:v>
                </c:pt>
                <c:pt idx="232">
                  <c:v>-1.10239E-5</c:v>
                </c:pt>
                <c:pt idx="233">
                  <c:v>0.162256</c:v>
                </c:pt>
                <c:pt idx="234">
                  <c:v>2.54844</c:v>
                </c:pt>
                <c:pt idx="235">
                  <c:v>0.930861</c:v>
                </c:pt>
                <c:pt idx="236">
                  <c:v>0.321979</c:v>
                </c:pt>
                <c:pt idx="237">
                  <c:v>2.22136</c:v>
                </c:pt>
                <c:pt idx="238">
                  <c:v>0.337748</c:v>
                </c:pt>
                <c:pt idx="239">
                  <c:v>0.249239</c:v>
                </c:pt>
                <c:pt idx="240">
                  <c:v>0.11444</c:v>
                </c:pt>
                <c:pt idx="241">
                  <c:v>-1.10239E-5</c:v>
                </c:pt>
                <c:pt idx="242">
                  <c:v>0.0381395</c:v>
                </c:pt>
                <c:pt idx="243">
                  <c:v>0.00558438</c:v>
                </c:pt>
                <c:pt idx="244">
                  <c:v>0.155643</c:v>
                </c:pt>
                <c:pt idx="245">
                  <c:v>0.274164</c:v>
                </c:pt>
                <c:pt idx="246">
                  <c:v>3.14613</c:v>
                </c:pt>
                <c:pt idx="247">
                  <c:v>2.27834</c:v>
                </c:pt>
                <c:pt idx="248">
                  <c:v>1.18062</c:v>
                </c:pt>
                <c:pt idx="249">
                  <c:v>0.242626</c:v>
                </c:pt>
                <c:pt idx="250">
                  <c:v>-1.10239E-5</c:v>
                </c:pt>
                <c:pt idx="251">
                  <c:v>0.119527</c:v>
                </c:pt>
                <c:pt idx="252">
                  <c:v>-1.10239E-5</c:v>
                </c:pt>
                <c:pt idx="253">
                  <c:v>-1.10239E-5</c:v>
                </c:pt>
                <c:pt idx="254">
                  <c:v>0.594628</c:v>
                </c:pt>
                <c:pt idx="255">
                  <c:v>0.242626</c:v>
                </c:pt>
                <c:pt idx="256">
                  <c:v>-1.10239E-5</c:v>
                </c:pt>
                <c:pt idx="257">
                  <c:v>2.86789</c:v>
                </c:pt>
                <c:pt idx="258">
                  <c:v>1.07736</c:v>
                </c:pt>
                <c:pt idx="259">
                  <c:v>1.01428</c:v>
                </c:pt>
                <c:pt idx="260">
                  <c:v>0.0986715</c:v>
                </c:pt>
                <c:pt idx="261">
                  <c:v>1.55907</c:v>
                </c:pt>
                <c:pt idx="262">
                  <c:v>0.861681</c:v>
                </c:pt>
                <c:pt idx="263">
                  <c:v>0.027966</c:v>
                </c:pt>
                <c:pt idx="264">
                  <c:v>0.536639</c:v>
                </c:pt>
                <c:pt idx="265">
                  <c:v>0.160221</c:v>
                </c:pt>
                <c:pt idx="266">
                  <c:v>0.1531</c:v>
                </c:pt>
                <c:pt idx="267">
                  <c:v>0.0915501</c:v>
                </c:pt>
                <c:pt idx="268">
                  <c:v>1.22793</c:v>
                </c:pt>
                <c:pt idx="269">
                  <c:v>0.365725</c:v>
                </c:pt>
                <c:pt idx="270">
                  <c:v>1.70862</c:v>
                </c:pt>
                <c:pt idx="271">
                  <c:v>1.34187</c:v>
                </c:pt>
                <c:pt idx="272">
                  <c:v>1.90802</c:v>
                </c:pt>
                <c:pt idx="273">
                  <c:v>0.055943</c:v>
                </c:pt>
                <c:pt idx="274">
                  <c:v>0.132244</c:v>
                </c:pt>
                <c:pt idx="275">
                  <c:v>0.129192</c:v>
                </c:pt>
                <c:pt idx="276">
                  <c:v>0.0884981</c:v>
                </c:pt>
                <c:pt idx="277">
                  <c:v>0.223805</c:v>
                </c:pt>
                <c:pt idx="278">
                  <c:v>0.00100632</c:v>
                </c:pt>
                <c:pt idx="279">
                  <c:v>0.00304101</c:v>
                </c:pt>
                <c:pt idx="280">
                  <c:v>0.232453</c:v>
                </c:pt>
                <c:pt idx="281">
                  <c:v>0.0167752</c:v>
                </c:pt>
                <c:pt idx="282">
                  <c:v>1.21368</c:v>
                </c:pt>
                <c:pt idx="283">
                  <c:v>1.17808</c:v>
                </c:pt>
                <c:pt idx="284">
                  <c:v>2.36328</c:v>
                </c:pt>
                <c:pt idx="285">
                  <c:v>0.545286</c:v>
                </c:pt>
                <c:pt idx="286">
                  <c:v>0.0600124</c:v>
                </c:pt>
                <c:pt idx="287">
                  <c:v>0.807762</c:v>
                </c:pt>
                <c:pt idx="288">
                  <c:v>0.00761907</c:v>
                </c:pt>
                <c:pt idx="289">
                  <c:v>1.06312</c:v>
                </c:pt>
                <c:pt idx="290">
                  <c:v>0.080868</c:v>
                </c:pt>
                <c:pt idx="291">
                  <c:v>0.0254226</c:v>
                </c:pt>
                <c:pt idx="292">
                  <c:v>0.0895154</c:v>
                </c:pt>
                <c:pt idx="293">
                  <c:v>0.222279</c:v>
                </c:pt>
                <c:pt idx="294">
                  <c:v>1.0331</c:v>
                </c:pt>
                <c:pt idx="295">
                  <c:v>1.10228</c:v>
                </c:pt>
                <c:pt idx="296">
                  <c:v>0.622096</c:v>
                </c:pt>
                <c:pt idx="297">
                  <c:v>0.515783</c:v>
                </c:pt>
                <c:pt idx="298">
                  <c:v>0.587506</c:v>
                </c:pt>
                <c:pt idx="299">
                  <c:v>0.00100632</c:v>
                </c:pt>
                <c:pt idx="300">
                  <c:v>0.232961</c:v>
                </c:pt>
                <c:pt idx="301">
                  <c:v>0.0228793</c:v>
                </c:pt>
                <c:pt idx="302">
                  <c:v>0.424731</c:v>
                </c:pt>
                <c:pt idx="303">
                  <c:v>1.62215</c:v>
                </c:pt>
                <c:pt idx="304">
                  <c:v>0.10325</c:v>
                </c:pt>
                <c:pt idx="305">
                  <c:v>0.589032</c:v>
                </c:pt>
                <c:pt idx="306">
                  <c:v>1.03107</c:v>
                </c:pt>
                <c:pt idx="307">
                  <c:v>1.06006</c:v>
                </c:pt>
                <c:pt idx="308">
                  <c:v>0.933913</c:v>
                </c:pt>
                <c:pt idx="309">
                  <c:v>0.61294</c:v>
                </c:pt>
                <c:pt idx="310">
                  <c:v>1.09313</c:v>
                </c:pt>
                <c:pt idx="311">
                  <c:v>0.450165</c:v>
                </c:pt>
                <c:pt idx="312">
                  <c:v>0.690258</c:v>
                </c:pt>
                <c:pt idx="313">
                  <c:v>1.25234</c:v>
                </c:pt>
                <c:pt idx="314">
                  <c:v>0.683645</c:v>
                </c:pt>
                <c:pt idx="315">
                  <c:v>0.273146</c:v>
                </c:pt>
                <c:pt idx="316">
                  <c:v>0.21058</c:v>
                </c:pt>
                <c:pt idx="317">
                  <c:v>0.123597</c:v>
                </c:pt>
                <c:pt idx="318">
                  <c:v>0.552917</c:v>
                </c:pt>
                <c:pt idx="319">
                  <c:v>1.80323</c:v>
                </c:pt>
                <c:pt idx="320">
                  <c:v>0.935439</c:v>
                </c:pt>
                <c:pt idx="321">
                  <c:v>1.09211</c:v>
                </c:pt>
                <c:pt idx="322">
                  <c:v>0.00761907</c:v>
                </c:pt>
                <c:pt idx="323">
                  <c:v>0.00304101</c:v>
                </c:pt>
                <c:pt idx="324">
                  <c:v>0.0584864</c:v>
                </c:pt>
                <c:pt idx="325">
                  <c:v>0.0244053</c:v>
                </c:pt>
                <c:pt idx="326">
                  <c:v>0.00660172</c:v>
                </c:pt>
                <c:pt idx="327">
                  <c:v>0.0554343</c:v>
                </c:pt>
                <c:pt idx="328">
                  <c:v>0.152591</c:v>
                </c:pt>
                <c:pt idx="329">
                  <c:v>0.185146</c:v>
                </c:pt>
                <c:pt idx="330">
                  <c:v>1.84647</c:v>
                </c:pt>
                <c:pt idx="331">
                  <c:v>4.130919999999999</c:v>
                </c:pt>
                <c:pt idx="332">
                  <c:v>0.784363</c:v>
                </c:pt>
                <c:pt idx="333">
                  <c:v>1.6781</c:v>
                </c:pt>
                <c:pt idx="334">
                  <c:v>0.00100632</c:v>
                </c:pt>
                <c:pt idx="335">
                  <c:v>0.249747</c:v>
                </c:pt>
                <c:pt idx="336">
                  <c:v>0.744178</c:v>
                </c:pt>
                <c:pt idx="337">
                  <c:v>0.204476</c:v>
                </c:pt>
                <c:pt idx="338">
                  <c:v>0.331644</c:v>
                </c:pt>
                <c:pt idx="339">
                  <c:v>0.583437</c:v>
                </c:pt>
                <c:pt idx="340">
                  <c:v>1.20758</c:v>
                </c:pt>
                <c:pt idx="341">
                  <c:v>0.395737</c:v>
                </c:pt>
                <c:pt idx="342">
                  <c:v>1.27269</c:v>
                </c:pt>
                <c:pt idx="343">
                  <c:v>2.00111</c:v>
                </c:pt>
                <c:pt idx="344">
                  <c:v>1.496</c:v>
                </c:pt>
                <c:pt idx="345">
                  <c:v>0.0671338</c:v>
                </c:pt>
                <c:pt idx="346">
                  <c:v>0.212106</c:v>
                </c:pt>
                <c:pt idx="347">
                  <c:v>1.415629999999999</c:v>
                </c:pt>
                <c:pt idx="348">
                  <c:v>0.175481</c:v>
                </c:pt>
                <c:pt idx="349">
                  <c:v>0.119527</c:v>
                </c:pt>
                <c:pt idx="350">
                  <c:v>0.0259313</c:v>
                </c:pt>
                <c:pt idx="351">
                  <c:v>0.0223706</c:v>
                </c:pt>
                <c:pt idx="352">
                  <c:v>0.589032</c:v>
                </c:pt>
                <c:pt idx="353">
                  <c:v>0.163273</c:v>
                </c:pt>
                <c:pt idx="354">
                  <c:v>4.622299999999999</c:v>
                </c:pt>
                <c:pt idx="355">
                  <c:v>2.09267</c:v>
                </c:pt>
                <c:pt idx="356">
                  <c:v>2.29665</c:v>
                </c:pt>
                <c:pt idx="357">
                  <c:v>0.4288</c:v>
                </c:pt>
                <c:pt idx="358">
                  <c:v>0.242626</c:v>
                </c:pt>
                <c:pt idx="359">
                  <c:v>0.309771</c:v>
                </c:pt>
                <c:pt idx="360">
                  <c:v>0.0696772</c:v>
                </c:pt>
                <c:pt idx="361">
                  <c:v>0.0569604</c:v>
                </c:pt>
                <c:pt idx="362">
                  <c:v>0.222788</c:v>
                </c:pt>
                <c:pt idx="363">
                  <c:v>0.302649</c:v>
                </c:pt>
                <c:pt idx="364">
                  <c:v>0.291459</c:v>
                </c:pt>
                <c:pt idx="365">
                  <c:v>0.0712032</c:v>
                </c:pt>
                <c:pt idx="366">
                  <c:v>-1.10239E-5</c:v>
                </c:pt>
              </c:numCache>
            </c:numRef>
          </c:val>
        </c:ser>
        <c:ser>
          <c:idx val="19"/>
          <c:order val="19"/>
          <c:tx>
            <c:v>13030102</c:v>
          </c:tx>
          <c:val>
            <c:numRef>
              <c:f>Sheet1!$F$6975:$F$7341</c:f>
              <c:numCache>
                <c:formatCode>0.000000</c:formatCode>
                <c:ptCount val="367"/>
                <c:pt idx="0">
                  <c:v>0.957057</c:v>
                </c:pt>
                <c:pt idx="1">
                  <c:v>0.286881</c:v>
                </c:pt>
                <c:pt idx="2">
                  <c:v>0.00380402</c:v>
                </c:pt>
                <c:pt idx="3">
                  <c:v>0.151065</c:v>
                </c:pt>
                <c:pt idx="4">
                  <c:v>0.79123</c:v>
                </c:pt>
                <c:pt idx="5">
                  <c:v>0.611414</c:v>
                </c:pt>
                <c:pt idx="6">
                  <c:v>1.51253</c:v>
                </c:pt>
                <c:pt idx="7">
                  <c:v>2.75954</c:v>
                </c:pt>
                <c:pt idx="8">
                  <c:v>1.36043</c:v>
                </c:pt>
                <c:pt idx="9">
                  <c:v>0.000497649</c:v>
                </c:pt>
                <c:pt idx="10">
                  <c:v>0.024914</c:v>
                </c:pt>
                <c:pt idx="11">
                  <c:v>0.623622</c:v>
                </c:pt>
                <c:pt idx="12">
                  <c:v>0.712894</c:v>
                </c:pt>
                <c:pt idx="13">
                  <c:v>0.529518</c:v>
                </c:pt>
                <c:pt idx="14">
                  <c:v>0.136059</c:v>
                </c:pt>
                <c:pt idx="15">
                  <c:v>0.191759</c:v>
                </c:pt>
                <c:pt idx="16">
                  <c:v>0.41354</c:v>
                </c:pt>
                <c:pt idx="17">
                  <c:v>0.0244053</c:v>
                </c:pt>
                <c:pt idx="18">
                  <c:v>0.378442</c:v>
                </c:pt>
                <c:pt idx="19">
                  <c:v>1.42554</c:v>
                </c:pt>
                <c:pt idx="20">
                  <c:v>2.1064</c:v>
                </c:pt>
                <c:pt idx="21">
                  <c:v>0.355297</c:v>
                </c:pt>
                <c:pt idx="22">
                  <c:v>0.169123</c:v>
                </c:pt>
                <c:pt idx="23">
                  <c:v>0.0864634</c:v>
                </c:pt>
                <c:pt idx="24">
                  <c:v>0.762235</c:v>
                </c:pt>
                <c:pt idx="25">
                  <c:v>0.150302</c:v>
                </c:pt>
                <c:pt idx="26">
                  <c:v>0.286118</c:v>
                </c:pt>
                <c:pt idx="27">
                  <c:v>0.467205</c:v>
                </c:pt>
                <c:pt idx="28">
                  <c:v>0.452962</c:v>
                </c:pt>
                <c:pt idx="29">
                  <c:v>0.828872</c:v>
                </c:pt>
                <c:pt idx="30">
                  <c:v>1.38638</c:v>
                </c:pt>
                <c:pt idx="31">
                  <c:v>1.66106</c:v>
                </c:pt>
                <c:pt idx="32">
                  <c:v>1.30957</c:v>
                </c:pt>
                <c:pt idx="33">
                  <c:v>0.457286</c:v>
                </c:pt>
                <c:pt idx="34">
                  <c:v>0.551136</c:v>
                </c:pt>
                <c:pt idx="35">
                  <c:v>0.0406828</c:v>
                </c:pt>
                <c:pt idx="36">
                  <c:v>0.35021</c:v>
                </c:pt>
                <c:pt idx="37">
                  <c:v>0.345632</c:v>
                </c:pt>
                <c:pt idx="38">
                  <c:v>0.0612841</c:v>
                </c:pt>
                <c:pt idx="39">
                  <c:v>0.0348331</c:v>
                </c:pt>
                <c:pt idx="40">
                  <c:v>0.457032</c:v>
                </c:pt>
                <c:pt idx="41">
                  <c:v>0.280522</c:v>
                </c:pt>
                <c:pt idx="42">
                  <c:v>1.00284</c:v>
                </c:pt>
                <c:pt idx="43">
                  <c:v>1.19562</c:v>
                </c:pt>
                <c:pt idx="44">
                  <c:v>2.10081</c:v>
                </c:pt>
                <c:pt idx="45">
                  <c:v>0.0729835</c:v>
                </c:pt>
                <c:pt idx="46">
                  <c:v>0.574535</c:v>
                </c:pt>
                <c:pt idx="47">
                  <c:v>1.8953</c:v>
                </c:pt>
                <c:pt idx="48">
                  <c:v>0.454997</c:v>
                </c:pt>
                <c:pt idx="49">
                  <c:v>0.467205</c:v>
                </c:pt>
                <c:pt idx="50">
                  <c:v>0.340037</c:v>
                </c:pt>
                <c:pt idx="51">
                  <c:v>0.473309</c:v>
                </c:pt>
                <c:pt idx="52">
                  <c:v>0.243135</c:v>
                </c:pt>
                <c:pt idx="53">
                  <c:v>0.450165</c:v>
                </c:pt>
                <c:pt idx="54">
                  <c:v>0.680593</c:v>
                </c:pt>
                <c:pt idx="55">
                  <c:v>1.59442</c:v>
                </c:pt>
                <c:pt idx="56">
                  <c:v>1.48277</c:v>
                </c:pt>
                <c:pt idx="57">
                  <c:v>1.2264</c:v>
                </c:pt>
                <c:pt idx="58">
                  <c:v>0.826837</c:v>
                </c:pt>
                <c:pt idx="59">
                  <c:v>0.126394</c:v>
                </c:pt>
                <c:pt idx="60">
                  <c:v>0.430072</c:v>
                </c:pt>
                <c:pt idx="61">
                  <c:v>0.002278</c:v>
                </c:pt>
                <c:pt idx="62">
                  <c:v>0.126649</c:v>
                </c:pt>
                <c:pt idx="63">
                  <c:v>0.0116885</c:v>
                </c:pt>
                <c:pt idx="64">
                  <c:v>0.622605</c:v>
                </c:pt>
                <c:pt idx="65">
                  <c:v>1.51049</c:v>
                </c:pt>
                <c:pt idx="66">
                  <c:v>1.01454</c:v>
                </c:pt>
                <c:pt idx="67">
                  <c:v>3.60521</c:v>
                </c:pt>
                <c:pt idx="68">
                  <c:v>0.345124</c:v>
                </c:pt>
                <c:pt idx="69">
                  <c:v>2.47087</c:v>
                </c:pt>
                <c:pt idx="70">
                  <c:v>0.500778</c:v>
                </c:pt>
                <c:pt idx="71">
                  <c:v>2.12955</c:v>
                </c:pt>
                <c:pt idx="72">
                  <c:v>0.845149</c:v>
                </c:pt>
                <c:pt idx="73">
                  <c:v>0.162256</c:v>
                </c:pt>
                <c:pt idx="74">
                  <c:v>0.330881</c:v>
                </c:pt>
                <c:pt idx="75">
                  <c:v>0.331644</c:v>
                </c:pt>
                <c:pt idx="76">
                  <c:v>0.0605211</c:v>
                </c:pt>
                <c:pt idx="77">
                  <c:v>0.179042</c:v>
                </c:pt>
                <c:pt idx="78">
                  <c:v>1.46955</c:v>
                </c:pt>
                <c:pt idx="79">
                  <c:v>2.15778</c:v>
                </c:pt>
                <c:pt idx="80">
                  <c:v>1.56975</c:v>
                </c:pt>
                <c:pt idx="81">
                  <c:v>2.58913</c:v>
                </c:pt>
                <c:pt idx="82">
                  <c:v>0.233724</c:v>
                </c:pt>
                <c:pt idx="83">
                  <c:v>0.0689142</c:v>
                </c:pt>
                <c:pt idx="84">
                  <c:v>0.0119428</c:v>
                </c:pt>
                <c:pt idx="85">
                  <c:v>0.438974</c:v>
                </c:pt>
                <c:pt idx="86">
                  <c:v>0.198371</c:v>
                </c:pt>
                <c:pt idx="87">
                  <c:v>0.000497649</c:v>
                </c:pt>
                <c:pt idx="88">
                  <c:v>0.539691</c:v>
                </c:pt>
                <c:pt idx="89">
                  <c:v>1.65445</c:v>
                </c:pt>
                <c:pt idx="90">
                  <c:v>2.346239999999999</c:v>
                </c:pt>
                <c:pt idx="91">
                  <c:v>1.91667</c:v>
                </c:pt>
                <c:pt idx="92">
                  <c:v>0.680339</c:v>
                </c:pt>
                <c:pt idx="93">
                  <c:v>1.13942</c:v>
                </c:pt>
                <c:pt idx="94">
                  <c:v>1.61731</c:v>
                </c:pt>
                <c:pt idx="95">
                  <c:v>2.29334</c:v>
                </c:pt>
                <c:pt idx="96">
                  <c:v>0.196845</c:v>
                </c:pt>
                <c:pt idx="97">
                  <c:v>0.209308</c:v>
                </c:pt>
                <c:pt idx="98">
                  <c:v>0.211851</c:v>
                </c:pt>
                <c:pt idx="99">
                  <c:v>0.0450065</c:v>
                </c:pt>
                <c:pt idx="100">
                  <c:v>0.178788</c:v>
                </c:pt>
                <c:pt idx="101">
                  <c:v>1.36425</c:v>
                </c:pt>
                <c:pt idx="102">
                  <c:v>1.26175</c:v>
                </c:pt>
                <c:pt idx="103">
                  <c:v>3.27762</c:v>
                </c:pt>
                <c:pt idx="104">
                  <c:v>0.54961</c:v>
                </c:pt>
                <c:pt idx="105">
                  <c:v>0.309771</c:v>
                </c:pt>
                <c:pt idx="106">
                  <c:v>0.269586</c:v>
                </c:pt>
                <c:pt idx="107">
                  <c:v>1.44767</c:v>
                </c:pt>
                <c:pt idx="108">
                  <c:v>0.268823</c:v>
                </c:pt>
                <c:pt idx="109">
                  <c:v>0.859392</c:v>
                </c:pt>
                <c:pt idx="110">
                  <c:v>0.0930761</c:v>
                </c:pt>
                <c:pt idx="111">
                  <c:v>0.251273</c:v>
                </c:pt>
                <c:pt idx="112">
                  <c:v>0.0432262</c:v>
                </c:pt>
                <c:pt idx="113">
                  <c:v>0.383274</c:v>
                </c:pt>
                <c:pt idx="114">
                  <c:v>2.25901</c:v>
                </c:pt>
                <c:pt idx="115">
                  <c:v>3.28398</c:v>
                </c:pt>
                <c:pt idx="116">
                  <c:v>0.856849</c:v>
                </c:pt>
                <c:pt idx="117">
                  <c:v>0.551645</c:v>
                </c:pt>
                <c:pt idx="118">
                  <c:v>0.113169</c:v>
                </c:pt>
                <c:pt idx="119">
                  <c:v>0.475598</c:v>
                </c:pt>
                <c:pt idx="120">
                  <c:v>0.208545</c:v>
                </c:pt>
                <c:pt idx="121">
                  <c:v>0.336476</c:v>
                </c:pt>
                <c:pt idx="122">
                  <c:v>0.300869</c:v>
                </c:pt>
                <c:pt idx="123">
                  <c:v>0.000497649</c:v>
                </c:pt>
                <c:pt idx="124">
                  <c:v>0.242626</c:v>
                </c:pt>
                <c:pt idx="125">
                  <c:v>0.0155035</c:v>
                </c:pt>
                <c:pt idx="126">
                  <c:v>1.84469</c:v>
                </c:pt>
                <c:pt idx="127">
                  <c:v>1.98229</c:v>
                </c:pt>
                <c:pt idx="128">
                  <c:v>0.646767</c:v>
                </c:pt>
                <c:pt idx="129">
                  <c:v>0.315112</c:v>
                </c:pt>
                <c:pt idx="130">
                  <c:v>0.00304101</c:v>
                </c:pt>
                <c:pt idx="131">
                  <c:v>0.353262</c:v>
                </c:pt>
                <c:pt idx="132">
                  <c:v>0.227366</c:v>
                </c:pt>
                <c:pt idx="133">
                  <c:v>0.159204</c:v>
                </c:pt>
                <c:pt idx="134">
                  <c:v>0.275181</c:v>
                </c:pt>
                <c:pt idx="135">
                  <c:v>0.223296</c:v>
                </c:pt>
                <c:pt idx="136">
                  <c:v>0.310788</c:v>
                </c:pt>
                <c:pt idx="137">
                  <c:v>0.0376308</c:v>
                </c:pt>
                <c:pt idx="138">
                  <c:v>2.55683</c:v>
                </c:pt>
                <c:pt idx="139">
                  <c:v>2.2702</c:v>
                </c:pt>
                <c:pt idx="140">
                  <c:v>2.90019</c:v>
                </c:pt>
                <c:pt idx="141">
                  <c:v>0.222788</c:v>
                </c:pt>
                <c:pt idx="142">
                  <c:v>0.652108</c:v>
                </c:pt>
                <c:pt idx="143">
                  <c:v>0.513749</c:v>
                </c:pt>
                <c:pt idx="144">
                  <c:v>0.332915</c:v>
                </c:pt>
                <c:pt idx="145">
                  <c:v>0.628963</c:v>
                </c:pt>
                <c:pt idx="146">
                  <c:v>0.101469</c:v>
                </c:pt>
                <c:pt idx="147">
                  <c:v>0.00329535</c:v>
                </c:pt>
                <c:pt idx="148">
                  <c:v>0.33495</c:v>
                </c:pt>
                <c:pt idx="149">
                  <c:v>0.259412</c:v>
                </c:pt>
                <c:pt idx="150">
                  <c:v>2.84754</c:v>
                </c:pt>
                <c:pt idx="151">
                  <c:v>2.98285</c:v>
                </c:pt>
                <c:pt idx="152">
                  <c:v>1.83757</c:v>
                </c:pt>
                <c:pt idx="153">
                  <c:v>0.2411</c:v>
                </c:pt>
                <c:pt idx="154">
                  <c:v>0.422951</c:v>
                </c:pt>
                <c:pt idx="155">
                  <c:v>2.8834</c:v>
                </c:pt>
                <c:pt idx="156">
                  <c:v>1.19232</c:v>
                </c:pt>
                <c:pt idx="157">
                  <c:v>0.2294</c:v>
                </c:pt>
                <c:pt idx="158">
                  <c:v>0.393448</c:v>
                </c:pt>
                <c:pt idx="159">
                  <c:v>0.493402</c:v>
                </c:pt>
                <c:pt idx="160">
                  <c:v>2.77836</c:v>
                </c:pt>
                <c:pt idx="161">
                  <c:v>0.408199</c:v>
                </c:pt>
                <c:pt idx="162">
                  <c:v>1.33297</c:v>
                </c:pt>
                <c:pt idx="163">
                  <c:v>1.32279</c:v>
                </c:pt>
                <c:pt idx="164">
                  <c:v>1.0565</c:v>
                </c:pt>
                <c:pt idx="165">
                  <c:v>0.709842</c:v>
                </c:pt>
                <c:pt idx="166">
                  <c:v>0.0439892</c:v>
                </c:pt>
                <c:pt idx="167">
                  <c:v>1.46751</c:v>
                </c:pt>
                <c:pt idx="168">
                  <c:v>1.54483</c:v>
                </c:pt>
                <c:pt idx="169">
                  <c:v>0.49391</c:v>
                </c:pt>
                <c:pt idx="170">
                  <c:v>0.027966</c:v>
                </c:pt>
                <c:pt idx="171">
                  <c:v>0.0490759</c:v>
                </c:pt>
                <c:pt idx="172">
                  <c:v>0.134787</c:v>
                </c:pt>
                <c:pt idx="173">
                  <c:v>0.31384</c:v>
                </c:pt>
                <c:pt idx="174">
                  <c:v>1.76254</c:v>
                </c:pt>
                <c:pt idx="175">
                  <c:v>4.01952</c:v>
                </c:pt>
                <c:pt idx="176">
                  <c:v>0.4288</c:v>
                </c:pt>
                <c:pt idx="177">
                  <c:v>0.567922</c:v>
                </c:pt>
                <c:pt idx="178">
                  <c:v>0.422696</c:v>
                </c:pt>
                <c:pt idx="179">
                  <c:v>0.415575</c:v>
                </c:pt>
                <c:pt idx="180">
                  <c:v>0.167342</c:v>
                </c:pt>
                <c:pt idx="181">
                  <c:v>0.218718</c:v>
                </c:pt>
                <c:pt idx="182">
                  <c:v>0.134533</c:v>
                </c:pt>
                <c:pt idx="183">
                  <c:v>0.245169</c:v>
                </c:pt>
                <c:pt idx="184">
                  <c:v>0.965196</c:v>
                </c:pt>
                <c:pt idx="185">
                  <c:v>0.149284</c:v>
                </c:pt>
                <c:pt idx="186">
                  <c:v>1.31338</c:v>
                </c:pt>
                <c:pt idx="187">
                  <c:v>0.942306</c:v>
                </c:pt>
                <c:pt idx="188">
                  <c:v>0.850236</c:v>
                </c:pt>
                <c:pt idx="189">
                  <c:v>0.840571</c:v>
                </c:pt>
                <c:pt idx="190">
                  <c:v>1.01988</c:v>
                </c:pt>
                <c:pt idx="191">
                  <c:v>1.34441</c:v>
                </c:pt>
                <c:pt idx="192">
                  <c:v>0.635322</c:v>
                </c:pt>
                <c:pt idx="193">
                  <c:v>0.52087</c:v>
                </c:pt>
                <c:pt idx="194">
                  <c:v>0.0948565</c:v>
                </c:pt>
                <c:pt idx="195">
                  <c:v>0.00482137</c:v>
                </c:pt>
                <c:pt idx="196">
                  <c:v>0.00456703</c:v>
                </c:pt>
                <c:pt idx="197">
                  <c:v>0.474835</c:v>
                </c:pt>
                <c:pt idx="198">
                  <c:v>1.32635</c:v>
                </c:pt>
                <c:pt idx="199">
                  <c:v>1.19562</c:v>
                </c:pt>
                <c:pt idx="200">
                  <c:v>2.6016</c:v>
                </c:pt>
                <c:pt idx="201">
                  <c:v>-1.10239E-5</c:v>
                </c:pt>
                <c:pt idx="202">
                  <c:v>0.084683</c:v>
                </c:pt>
                <c:pt idx="203">
                  <c:v>0.165308</c:v>
                </c:pt>
                <c:pt idx="204">
                  <c:v>0.144961</c:v>
                </c:pt>
                <c:pt idx="205">
                  <c:v>0.166579</c:v>
                </c:pt>
                <c:pt idx="206">
                  <c:v>-1.10239E-5</c:v>
                </c:pt>
                <c:pt idx="207">
                  <c:v>0.249747</c:v>
                </c:pt>
                <c:pt idx="208">
                  <c:v>-1.10239E-5</c:v>
                </c:pt>
                <c:pt idx="209">
                  <c:v>1.5194</c:v>
                </c:pt>
                <c:pt idx="210">
                  <c:v>2.118869999999999</c:v>
                </c:pt>
                <c:pt idx="211">
                  <c:v>1.3673</c:v>
                </c:pt>
                <c:pt idx="212">
                  <c:v>1.64453</c:v>
                </c:pt>
                <c:pt idx="213">
                  <c:v>0.7719</c:v>
                </c:pt>
                <c:pt idx="214">
                  <c:v>0.223296</c:v>
                </c:pt>
                <c:pt idx="215">
                  <c:v>0.000497649</c:v>
                </c:pt>
                <c:pt idx="216">
                  <c:v>0.481194</c:v>
                </c:pt>
                <c:pt idx="217">
                  <c:v>0.586235</c:v>
                </c:pt>
                <c:pt idx="218">
                  <c:v>0.26221</c:v>
                </c:pt>
                <c:pt idx="219">
                  <c:v>0.226094</c:v>
                </c:pt>
                <c:pt idx="220">
                  <c:v>0.54783</c:v>
                </c:pt>
                <c:pt idx="221">
                  <c:v>0.773681</c:v>
                </c:pt>
                <c:pt idx="222">
                  <c:v>2.4495</c:v>
                </c:pt>
                <c:pt idx="223">
                  <c:v>1.20173</c:v>
                </c:pt>
                <c:pt idx="224">
                  <c:v>1.86122</c:v>
                </c:pt>
                <c:pt idx="225">
                  <c:v>0.423714</c:v>
                </c:pt>
                <c:pt idx="226">
                  <c:v>0.577587</c:v>
                </c:pt>
                <c:pt idx="227">
                  <c:v>1.27574</c:v>
                </c:pt>
                <c:pt idx="228">
                  <c:v>0.0640818</c:v>
                </c:pt>
                <c:pt idx="229">
                  <c:v>0.232707</c:v>
                </c:pt>
                <c:pt idx="230">
                  <c:v>0.27747</c:v>
                </c:pt>
                <c:pt idx="231">
                  <c:v>0.0943478</c:v>
                </c:pt>
                <c:pt idx="232">
                  <c:v>0.000497649</c:v>
                </c:pt>
                <c:pt idx="233">
                  <c:v>0.252291</c:v>
                </c:pt>
                <c:pt idx="234">
                  <c:v>1.98814</c:v>
                </c:pt>
                <c:pt idx="235">
                  <c:v>0.80064</c:v>
                </c:pt>
                <c:pt idx="236">
                  <c:v>0.232198</c:v>
                </c:pt>
                <c:pt idx="237">
                  <c:v>2.3732</c:v>
                </c:pt>
                <c:pt idx="238">
                  <c:v>0.364707</c:v>
                </c:pt>
                <c:pt idx="239">
                  <c:v>0.231944</c:v>
                </c:pt>
                <c:pt idx="240">
                  <c:v>0.057469</c:v>
                </c:pt>
                <c:pt idx="241">
                  <c:v>-1.10239E-5</c:v>
                </c:pt>
                <c:pt idx="242">
                  <c:v>0.031781</c:v>
                </c:pt>
                <c:pt idx="243">
                  <c:v>0.00838208</c:v>
                </c:pt>
                <c:pt idx="244">
                  <c:v>0.262719</c:v>
                </c:pt>
                <c:pt idx="245">
                  <c:v>0.954005</c:v>
                </c:pt>
                <c:pt idx="246">
                  <c:v>1.91311</c:v>
                </c:pt>
                <c:pt idx="247">
                  <c:v>1.36985</c:v>
                </c:pt>
                <c:pt idx="248">
                  <c:v>0.847438</c:v>
                </c:pt>
                <c:pt idx="249">
                  <c:v>0.545795</c:v>
                </c:pt>
                <c:pt idx="250">
                  <c:v>-1.10239E-5</c:v>
                </c:pt>
                <c:pt idx="251">
                  <c:v>0.134787</c:v>
                </c:pt>
                <c:pt idx="252">
                  <c:v>-1.10239E-5</c:v>
                </c:pt>
                <c:pt idx="253">
                  <c:v>0.000497649</c:v>
                </c:pt>
                <c:pt idx="254">
                  <c:v>0.214395</c:v>
                </c:pt>
                <c:pt idx="255">
                  <c:v>0.0689142</c:v>
                </c:pt>
                <c:pt idx="256">
                  <c:v>-1.10239E-5</c:v>
                </c:pt>
                <c:pt idx="257">
                  <c:v>2.27935</c:v>
                </c:pt>
                <c:pt idx="258">
                  <c:v>0.983</c:v>
                </c:pt>
                <c:pt idx="259">
                  <c:v>0.489332</c:v>
                </c:pt>
                <c:pt idx="260">
                  <c:v>0.0216076</c:v>
                </c:pt>
                <c:pt idx="261">
                  <c:v>0.586489</c:v>
                </c:pt>
                <c:pt idx="262">
                  <c:v>0.67983</c:v>
                </c:pt>
                <c:pt idx="263">
                  <c:v>0.0689142</c:v>
                </c:pt>
                <c:pt idx="264">
                  <c:v>0.322233</c:v>
                </c:pt>
                <c:pt idx="265">
                  <c:v>0.130464</c:v>
                </c:pt>
                <c:pt idx="266">
                  <c:v>0.191504</c:v>
                </c:pt>
                <c:pt idx="267">
                  <c:v>0.0406828</c:v>
                </c:pt>
                <c:pt idx="268">
                  <c:v>0.192522</c:v>
                </c:pt>
                <c:pt idx="269">
                  <c:v>0.100452</c:v>
                </c:pt>
                <c:pt idx="270">
                  <c:v>0.647784</c:v>
                </c:pt>
                <c:pt idx="271">
                  <c:v>0.917126</c:v>
                </c:pt>
                <c:pt idx="272">
                  <c:v>0.81234</c:v>
                </c:pt>
                <c:pt idx="273">
                  <c:v>0.0266943</c:v>
                </c:pt>
                <c:pt idx="274">
                  <c:v>0.115712</c:v>
                </c:pt>
                <c:pt idx="275">
                  <c:v>0.0467869</c:v>
                </c:pt>
                <c:pt idx="276">
                  <c:v>0.166579</c:v>
                </c:pt>
                <c:pt idx="277">
                  <c:v>0.706536</c:v>
                </c:pt>
                <c:pt idx="278">
                  <c:v>0.00100632</c:v>
                </c:pt>
                <c:pt idx="279">
                  <c:v>0.151319</c:v>
                </c:pt>
                <c:pt idx="280">
                  <c:v>0.141654</c:v>
                </c:pt>
                <c:pt idx="281">
                  <c:v>0.102487</c:v>
                </c:pt>
                <c:pt idx="282">
                  <c:v>1.84342</c:v>
                </c:pt>
                <c:pt idx="283">
                  <c:v>1.55068</c:v>
                </c:pt>
                <c:pt idx="284">
                  <c:v>0.912294</c:v>
                </c:pt>
                <c:pt idx="285">
                  <c:v>1.13102</c:v>
                </c:pt>
                <c:pt idx="286">
                  <c:v>0.0526366</c:v>
                </c:pt>
                <c:pt idx="287">
                  <c:v>1.1852</c:v>
                </c:pt>
                <c:pt idx="288">
                  <c:v>0.00482137</c:v>
                </c:pt>
                <c:pt idx="289">
                  <c:v>1.40291</c:v>
                </c:pt>
                <c:pt idx="290">
                  <c:v>0.140891</c:v>
                </c:pt>
                <c:pt idx="291">
                  <c:v>0.0160122</c:v>
                </c:pt>
                <c:pt idx="292">
                  <c:v>0.0210989</c:v>
                </c:pt>
                <c:pt idx="293">
                  <c:v>0.375135</c:v>
                </c:pt>
                <c:pt idx="294">
                  <c:v>1.10839</c:v>
                </c:pt>
                <c:pt idx="295">
                  <c:v>0.60709</c:v>
                </c:pt>
                <c:pt idx="296">
                  <c:v>0.454997</c:v>
                </c:pt>
                <c:pt idx="297">
                  <c:v>0.371575</c:v>
                </c:pt>
                <c:pt idx="298">
                  <c:v>0.505356</c:v>
                </c:pt>
                <c:pt idx="299">
                  <c:v>0.00100632</c:v>
                </c:pt>
                <c:pt idx="300">
                  <c:v>0.167597</c:v>
                </c:pt>
                <c:pt idx="301">
                  <c:v>0.920687</c:v>
                </c:pt>
                <c:pt idx="302">
                  <c:v>0.61116</c:v>
                </c:pt>
                <c:pt idx="303">
                  <c:v>0.992156</c:v>
                </c:pt>
                <c:pt idx="304">
                  <c:v>0.209054</c:v>
                </c:pt>
                <c:pt idx="305">
                  <c:v>0.524685</c:v>
                </c:pt>
                <c:pt idx="306">
                  <c:v>0.50739</c:v>
                </c:pt>
                <c:pt idx="307">
                  <c:v>1.83248</c:v>
                </c:pt>
                <c:pt idx="308">
                  <c:v>1.02954</c:v>
                </c:pt>
                <c:pt idx="309">
                  <c:v>2.066469999999999</c:v>
                </c:pt>
                <c:pt idx="310">
                  <c:v>1.67886</c:v>
                </c:pt>
                <c:pt idx="311">
                  <c:v>2.01255</c:v>
                </c:pt>
                <c:pt idx="312">
                  <c:v>1.85385</c:v>
                </c:pt>
                <c:pt idx="313">
                  <c:v>2.22086</c:v>
                </c:pt>
                <c:pt idx="314">
                  <c:v>0.769611</c:v>
                </c:pt>
                <c:pt idx="315">
                  <c:v>0.388615</c:v>
                </c:pt>
                <c:pt idx="316">
                  <c:v>0.455251</c:v>
                </c:pt>
                <c:pt idx="317">
                  <c:v>0.0650991</c:v>
                </c:pt>
                <c:pt idx="318">
                  <c:v>0.373864</c:v>
                </c:pt>
                <c:pt idx="319">
                  <c:v>1.83757</c:v>
                </c:pt>
                <c:pt idx="320">
                  <c:v>0.647021</c:v>
                </c:pt>
                <c:pt idx="321">
                  <c:v>1.3935</c:v>
                </c:pt>
                <c:pt idx="322">
                  <c:v>0.000497649</c:v>
                </c:pt>
                <c:pt idx="323">
                  <c:v>0.00202367</c:v>
                </c:pt>
                <c:pt idx="324">
                  <c:v>0.0661165</c:v>
                </c:pt>
                <c:pt idx="325">
                  <c:v>0.12614</c:v>
                </c:pt>
                <c:pt idx="326">
                  <c:v>0.0200816</c:v>
                </c:pt>
                <c:pt idx="327">
                  <c:v>0.0472956</c:v>
                </c:pt>
                <c:pt idx="328">
                  <c:v>0.102995</c:v>
                </c:pt>
                <c:pt idx="329">
                  <c:v>0.168868</c:v>
                </c:pt>
                <c:pt idx="330">
                  <c:v>1.6954</c:v>
                </c:pt>
                <c:pt idx="331">
                  <c:v>5.100959999999999</c:v>
                </c:pt>
                <c:pt idx="332">
                  <c:v>1.78111</c:v>
                </c:pt>
                <c:pt idx="333">
                  <c:v>1.6781</c:v>
                </c:pt>
                <c:pt idx="334">
                  <c:v>0.0185555</c:v>
                </c:pt>
                <c:pt idx="335">
                  <c:v>0.135042</c:v>
                </c:pt>
                <c:pt idx="336">
                  <c:v>1.51049</c:v>
                </c:pt>
                <c:pt idx="337">
                  <c:v>0.342326</c:v>
                </c:pt>
                <c:pt idx="338">
                  <c:v>0.214649</c:v>
                </c:pt>
                <c:pt idx="339">
                  <c:v>0.728154</c:v>
                </c:pt>
                <c:pt idx="340">
                  <c:v>1.2882</c:v>
                </c:pt>
                <c:pt idx="341">
                  <c:v>0.345632</c:v>
                </c:pt>
                <c:pt idx="342">
                  <c:v>1.64148</c:v>
                </c:pt>
                <c:pt idx="343">
                  <c:v>1.99424</c:v>
                </c:pt>
                <c:pt idx="344">
                  <c:v>1.27752</c:v>
                </c:pt>
                <c:pt idx="345">
                  <c:v>0.16836</c:v>
                </c:pt>
                <c:pt idx="346">
                  <c:v>0.331389</c:v>
                </c:pt>
                <c:pt idx="347">
                  <c:v>1.0855</c:v>
                </c:pt>
                <c:pt idx="348">
                  <c:v>0.127666</c:v>
                </c:pt>
                <c:pt idx="349">
                  <c:v>0.147504</c:v>
                </c:pt>
                <c:pt idx="350">
                  <c:v>0.02644</c:v>
                </c:pt>
                <c:pt idx="351">
                  <c:v>0.0152492</c:v>
                </c:pt>
                <c:pt idx="352">
                  <c:v>0.208036</c:v>
                </c:pt>
                <c:pt idx="353">
                  <c:v>0.0890067</c:v>
                </c:pt>
                <c:pt idx="354">
                  <c:v>4.42366</c:v>
                </c:pt>
                <c:pt idx="355">
                  <c:v>1.80959</c:v>
                </c:pt>
                <c:pt idx="356">
                  <c:v>1.82282</c:v>
                </c:pt>
                <c:pt idx="357">
                  <c:v>0.382002</c:v>
                </c:pt>
                <c:pt idx="358">
                  <c:v>0.260938</c:v>
                </c:pt>
                <c:pt idx="359">
                  <c:v>0.274164</c:v>
                </c:pt>
                <c:pt idx="360">
                  <c:v>0.0541627</c:v>
                </c:pt>
                <c:pt idx="361">
                  <c:v>0.0556887</c:v>
                </c:pt>
                <c:pt idx="362">
                  <c:v>0.134024</c:v>
                </c:pt>
                <c:pt idx="363">
                  <c:v>0.174464</c:v>
                </c:pt>
                <c:pt idx="364">
                  <c:v>0.596408</c:v>
                </c:pt>
                <c:pt idx="365">
                  <c:v>0.196591</c:v>
                </c:pt>
                <c:pt idx="366">
                  <c:v>0.00533004</c:v>
                </c:pt>
              </c:numCache>
            </c:numRef>
          </c:val>
        </c:ser>
        <c:ser>
          <c:idx val="20"/>
          <c:order val="20"/>
          <c:tx>
            <c:v>13030103</c:v>
          </c:tx>
          <c:val>
            <c:numRef>
              <c:f>Sheet1!$F$7342:$F$7708</c:f>
              <c:numCache>
                <c:formatCode>0.000000</c:formatCode>
                <c:ptCount val="367"/>
                <c:pt idx="0">
                  <c:v>1.06769</c:v>
                </c:pt>
                <c:pt idx="1">
                  <c:v>0.134787</c:v>
                </c:pt>
                <c:pt idx="2">
                  <c:v>-1.10239E-5</c:v>
                </c:pt>
                <c:pt idx="3">
                  <c:v>0.207528</c:v>
                </c:pt>
                <c:pt idx="4">
                  <c:v>1.04938</c:v>
                </c:pt>
                <c:pt idx="5">
                  <c:v>0.980202</c:v>
                </c:pt>
                <c:pt idx="6">
                  <c:v>1.37951</c:v>
                </c:pt>
                <c:pt idx="7">
                  <c:v>2.236619999999999</c:v>
                </c:pt>
                <c:pt idx="8">
                  <c:v>1.67912</c:v>
                </c:pt>
                <c:pt idx="9">
                  <c:v>-1.10239E-5</c:v>
                </c:pt>
                <c:pt idx="10">
                  <c:v>0.0315267</c:v>
                </c:pt>
                <c:pt idx="11">
                  <c:v>0.530535</c:v>
                </c:pt>
                <c:pt idx="12">
                  <c:v>0.776733</c:v>
                </c:pt>
                <c:pt idx="13">
                  <c:v>0.493402</c:v>
                </c:pt>
                <c:pt idx="14">
                  <c:v>0.0493303</c:v>
                </c:pt>
                <c:pt idx="15">
                  <c:v>0.152082</c:v>
                </c:pt>
                <c:pt idx="16">
                  <c:v>0.484754</c:v>
                </c:pt>
                <c:pt idx="17">
                  <c:v>0.126649</c:v>
                </c:pt>
                <c:pt idx="18">
                  <c:v>0.339783</c:v>
                </c:pt>
                <c:pt idx="19">
                  <c:v>1.33017</c:v>
                </c:pt>
                <c:pt idx="20">
                  <c:v>1.61553</c:v>
                </c:pt>
                <c:pt idx="21">
                  <c:v>0.164799</c:v>
                </c:pt>
                <c:pt idx="22">
                  <c:v>0.163273</c:v>
                </c:pt>
                <c:pt idx="23">
                  <c:v>0.124614</c:v>
                </c:pt>
                <c:pt idx="24">
                  <c:v>0.684663</c:v>
                </c:pt>
                <c:pt idx="25">
                  <c:v>0.0376308</c:v>
                </c:pt>
                <c:pt idx="26">
                  <c:v>0.315875</c:v>
                </c:pt>
                <c:pt idx="27">
                  <c:v>0.533078</c:v>
                </c:pt>
                <c:pt idx="28">
                  <c:v>0.496454</c:v>
                </c:pt>
                <c:pt idx="29">
                  <c:v>0.902375</c:v>
                </c:pt>
                <c:pt idx="30">
                  <c:v>1.36222</c:v>
                </c:pt>
                <c:pt idx="31">
                  <c:v>1.37239</c:v>
                </c:pt>
                <c:pt idx="32">
                  <c:v>1.24929</c:v>
                </c:pt>
                <c:pt idx="33">
                  <c:v>0.473055</c:v>
                </c:pt>
                <c:pt idx="34">
                  <c:v>0.464407</c:v>
                </c:pt>
                <c:pt idx="35">
                  <c:v>0.0701858</c:v>
                </c:pt>
                <c:pt idx="36">
                  <c:v>0.20651</c:v>
                </c:pt>
                <c:pt idx="37">
                  <c:v>0.404384</c:v>
                </c:pt>
                <c:pt idx="38">
                  <c:v>0.0635731</c:v>
                </c:pt>
                <c:pt idx="39">
                  <c:v>0.00558438</c:v>
                </c:pt>
                <c:pt idx="40">
                  <c:v>0.395737</c:v>
                </c:pt>
                <c:pt idx="41">
                  <c:v>0.213123</c:v>
                </c:pt>
                <c:pt idx="42">
                  <c:v>0.997497</c:v>
                </c:pt>
                <c:pt idx="43">
                  <c:v>1.76458</c:v>
                </c:pt>
                <c:pt idx="44">
                  <c:v>2.342429999999999</c:v>
                </c:pt>
                <c:pt idx="45">
                  <c:v>0.0127058</c:v>
                </c:pt>
                <c:pt idx="46">
                  <c:v>0.629217</c:v>
                </c:pt>
                <c:pt idx="47">
                  <c:v>1.44004</c:v>
                </c:pt>
                <c:pt idx="48">
                  <c:v>0.749773</c:v>
                </c:pt>
                <c:pt idx="49">
                  <c:v>0.451182</c:v>
                </c:pt>
                <c:pt idx="50">
                  <c:v>0.188198</c:v>
                </c:pt>
                <c:pt idx="51">
                  <c:v>0.524431</c:v>
                </c:pt>
                <c:pt idx="52">
                  <c:v>0.155643</c:v>
                </c:pt>
                <c:pt idx="53">
                  <c:v>0.178533</c:v>
                </c:pt>
                <c:pt idx="54">
                  <c:v>0.712131</c:v>
                </c:pt>
                <c:pt idx="55">
                  <c:v>1.19435</c:v>
                </c:pt>
                <c:pt idx="56">
                  <c:v>1.59315</c:v>
                </c:pt>
                <c:pt idx="57">
                  <c:v>1.14196</c:v>
                </c:pt>
                <c:pt idx="58">
                  <c:v>0.771137</c:v>
                </c:pt>
                <c:pt idx="59">
                  <c:v>0.104267</c:v>
                </c:pt>
                <c:pt idx="60">
                  <c:v>0.246187</c:v>
                </c:pt>
                <c:pt idx="61">
                  <c:v>-1.10239E-5</c:v>
                </c:pt>
                <c:pt idx="62">
                  <c:v>0.128175</c:v>
                </c:pt>
                <c:pt idx="63">
                  <c:v>0.00558438</c:v>
                </c:pt>
                <c:pt idx="64">
                  <c:v>0.589541</c:v>
                </c:pt>
                <c:pt idx="65">
                  <c:v>1.60027</c:v>
                </c:pt>
                <c:pt idx="66">
                  <c:v>1.20758</c:v>
                </c:pt>
                <c:pt idx="67">
                  <c:v>3.24736</c:v>
                </c:pt>
                <c:pt idx="68">
                  <c:v>0.437448</c:v>
                </c:pt>
                <c:pt idx="69">
                  <c:v>1.96448</c:v>
                </c:pt>
                <c:pt idx="70">
                  <c:v>0.758929</c:v>
                </c:pt>
                <c:pt idx="71">
                  <c:v>1.85156</c:v>
                </c:pt>
                <c:pt idx="72">
                  <c:v>0.693819</c:v>
                </c:pt>
                <c:pt idx="73">
                  <c:v>0.0554343</c:v>
                </c:pt>
                <c:pt idx="74">
                  <c:v>0.373355</c:v>
                </c:pt>
                <c:pt idx="75">
                  <c:v>0.340291</c:v>
                </c:pt>
                <c:pt idx="76">
                  <c:v>0.080868</c:v>
                </c:pt>
                <c:pt idx="77">
                  <c:v>0.168868</c:v>
                </c:pt>
                <c:pt idx="78">
                  <c:v>1.51634</c:v>
                </c:pt>
                <c:pt idx="79">
                  <c:v>2.386169999999999</c:v>
                </c:pt>
                <c:pt idx="80">
                  <c:v>1.48531</c:v>
                </c:pt>
                <c:pt idx="81">
                  <c:v>2.95385</c:v>
                </c:pt>
                <c:pt idx="82">
                  <c:v>0.354025</c:v>
                </c:pt>
                <c:pt idx="83">
                  <c:v>0.0386481</c:v>
                </c:pt>
                <c:pt idx="84">
                  <c:v>0.0223706</c:v>
                </c:pt>
                <c:pt idx="85">
                  <c:v>0.466442</c:v>
                </c:pt>
                <c:pt idx="86">
                  <c:v>0.189215</c:v>
                </c:pt>
                <c:pt idx="87">
                  <c:v>0.00100632</c:v>
                </c:pt>
                <c:pt idx="88">
                  <c:v>0.477633</c:v>
                </c:pt>
                <c:pt idx="89">
                  <c:v>1.73863</c:v>
                </c:pt>
                <c:pt idx="90">
                  <c:v>2.01586</c:v>
                </c:pt>
                <c:pt idx="91">
                  <c:v>1.9009</c:v>
                </c:pt>
                <c:pt idx="92">
                  <c:v>0.849982</c:v>
                </c:pt>
                <c:pt idx="93">
                  <c:v>1.32457</c:v>
                </c:pt>
                <c:pt idx="94">
                  <c:v>1.27778</c:v>
                </c:pt>
                <c:pt idx="95">
                  <c:v>1.84952</c:v>
                </c:pt>
                <c:pt idx="96">
                  <c:v>0.223805</c:v>
                </c:pt>
                <c:pt idx="97">
                  <c:v>0.303667</c:v>
                </c:pt>
                <c:pt idx="98">
                  <c:v>0.303158</c:v>
                </c:pt>
                <c:pt idx="99">
                  <c:v>0.0330527</c:v>
                </c:pt>
                <c:pt idx="100">
                  <c:v>0.213123</c:v>
                </c:pt>
                <c:pt idx="101">
                  <c:v>0.925774</c:v>
                </c:pt>
                <c:pt idx="102">
                  <c:v>1.19893</c:v>
                </c:pt>
                <c:pt idx="103">
                  <c:v>2.795659999999999</c:v>
                </c:pt>
                <c:pt idx="104">
                  <c:v>0.573772</c:v>
                </c:pt>
                <c:pt idx="105">
                  <c:v>0.270603</c:v>
                </c:pt>
                <c:pt idx="106">
                  <c:v>0.285355</c:v>
                </c:pt>
                <c:pt idx="107">
                  <c:v>1.34797</c:v>
                </c:pt>
                <c:pt idx="108">
                  <c:v>0.272129</c:v>
                </c:pt>
                <c:pt idx="109">
                  <c:v>1.14603</c:v>
                </c:pt>
                <c:pt idx="110">
                  <c:v>0.0579777</c:v>
                </c:pt>
                <c:pt idx="111">
                  <c:v>0.231435</c:v>
                </c:pt>
                <c:pt idx="112">
                  <c:v>0.027966</c:v>
                </c:pt>
                <c:pt idx="113">
                  <c:v>0.523413</c:v>
                </c:pt>
                <c:pt idx="114">
                  <c:v>2.53776</c:v>
                </c:pt>
                <c:pt idx="115">
                  <c:v>2.931979999999999</c:v>
                </c:pt>
                <c:pt idx="116">
                  <c:v>0.818953</c:v>
                </c:pt>
                <c:pt idx="117">
                  <c:v>0.553425</c:v>
                </c:pt>
                <c:pt idx="118">
                  <c:v>0.0188099</c:v>
                </c:pt>
                <c:pt idx="119">
                  <c:v>0.554951</c:v>
                </c:pt>
                <c:pt idx="120">
                  <c:v>0.220244</c:v>
                </c:pt>
                <c:pt idx="121">
                  <c:v>0.261956</c:v>
                </c:pt>
                <c:pt idx="122">
                  <c:v>0.156152</c:v>
                </c:pt>
                <c:pt idx="123">
                  <c:v>0.00202367</c:v>
                </c:pt>
                <c:pt idx="124">
                  <c:v>0.123597</c:v>
                </c:pt>
                <c:pt idx="125">
                  <c:v>0.00202367</c:v>
                </c:pt>
                <c:pt idx="126">
                  <c:v>1.69896</c:v>
                </c:pt>
                <c:pt idx="127">
                  <c:v>2.16999</c:v>
                </c:pt>
                <c:pt idx="128">
                  <c:v>0.525957</c:v>
                </c:pt>
                <c:pt idx="129">
                  <c:v>0.485772</c:v>
                </c:pt>
                <c:pt idx="130">
                  <c:v>0.00558438</c:v>
                </c:pt>
                <c:pt idx="131">
                  <c:v>0.366742</c:v>
                </c:pt>
                <c:pt idx="132">
                  <c:v>0.213123</c:v>
                </c:pt>
                <c:pt idx="133">
                  <c:v>0.204984</c:v>
                </c:pt>
                <c:pt idx="134">
                  <c:v>0.365725</c:v>
                </c:pt>
                <c:pt idx="135">
                  <c:v>0.190741</c:v>
                </c:pt>
                <c:pt idx="136">
                  <c:v>0.519344</c:v>
                </c:pt>
                <c:pt idx="137">
                  <c:v>0.0355961</c:v>
                </c:pt>
                <c:pt idx="138">
                  <c:v>2.58913</c:v>
                </c:pt>
                <c:pt idx="139">
                  <c:v>2.96199</c:v>
                </c:pt>
                <c:pt idx="140">
                  <c:v>2.582009999999999</c:v>
                </c:pt>
                <c:pt idx="141">
                  <c:v>0.195828</c:v>
                </c:pt>
                <c:pt idx="142">
                  <c:v>0.542234</c:v>
                </c:pt>
                <c:pt idx="143">
                  <c:v>0.596662</c:v>
                </c:pt>
                <c:pt idx="144">
                  <c:v>0.305193</c:v>
                </c:pt>
                <c:pt idx="145">
                  <c:v>0.569194</c:v>
                </c:pt>
                <c:pt idx="146">
                  <c:v>0.0269486</c:v>
                </c:pt>
                <c:pt idx="147">
                  <c:v>-1.10239E-5</c:v>
                </c:pt>
                <c:pt idx="148">
                  <c:v>0.337748</c:v>
                </c:pt>
                <c:pt idx="149">
                  <c:v>0.274164</c:v>
                </c:pt>
                <c:pt idx="150">
                  <c:v>2.900949999999999</c:v>
                </c:pt>
                <c:pt idx="151">
                  <c:v>2.50012</c:v>
                </c:pt>
                <c:pt idx="152">
                  <c:v>1.89887</c:v>
                </c:pt>
                <c:pt idx="153">
                  <c:v>0.361655</c:v>
                </c:pt>
                <c:pt idx="154">
                  <c:v>0.663807</c:v>
                </c:pt>
                <c:pt idx="155">
                  <c:v>3.42794</c:v>
                </c:pt>
                <c:pt idx="156">
                  <c:v>0.97715</c:v>
                </c:pt>
                <c:pt idx="157">
                  <c:v>0.250765</c:v>
                </c:pt>
                <c:pt idx="158">
                  <c:v>0.300106</c:v>
                </c:pt>
                <c:pt idx="159">
                  <c:v>0.58242</c:v>
                </c:pt>
                <c:pt idx="160">
                  <c:v>2.965549999999999</c:v>
                </c:pt>
                <c:pt idx="161">
                  <c:v>0.416592</c:v>
                </c:pt>
                <c:pt idx="162">
                  <c:v>1.45378</c:v>
                </c:pt>
                <c:pt idx="163">
                  <c:v>1.33017</c:v>
                </c:pt>
                <c:pt idx="164">
                  <c:v>1.37646</c:v>
                </c:pt>
                <c:pt idx="165">
                  <c:v>0.963416</c:v>
                </c:pt>
                <c:pt idx="166">
                  <c:v>0.00354969</c:v>
                </c:pt>
                <c:pt idx="167">
                  <c:v>1.18723</c:v>
                </c:pt>
                <c:pt idx="168">
                  <c:v>1.1033</c:v>
                </c:pt>
                <c:pt idx="169">
                  <c:v>0.466951</c:v>
                </c:pt>
                <c:pt idx="170">
                  <c:v>0.0671338</c:v>
                </c:pt>
                <c:pt idx="171">
                  <c:v>0.0508563</c:v>
                </c:pt>
                <c:pt idx="172">
                  <c:v>0.111388</c:v>
                </c:pt>
                <c:pt idx="173">
                  <c:v>0.310279</c:v>
                </c:pt>
                <c:pt idx="174">
                  <c:v>1.86936</c:v>
                </c:pt>
                <c:pt idx="175">
                  <c:v>3.594269999999999</c:v>
                </c:pt>
                <c:pt idx="176">
                  <c:v>0.406419</c:v>
                </c:pt>
                <c:pt idx="177">
                  <c:v>0.413031</c:v>
                </c:pt>
                <c:pt idx="178">
                  <c:v>0.195828</c:v>
                </c:pt>
                <c:pt idx="179">
                  <c:v>0.355551</c:v>
                </c:pt>
                <c:pt idx="180">
                  <c:v>0.186672</c:v>
                </c:pt>
                <c:pt idx="181">
                  <c:v>0.0462782</c:v>
                </c:pt>
                <c:pt idx="182">
                  <c:v>0.156152</c:v>
                </c:pt>
                <c:pt idx="183">
                  <c:v>0.17599</c:v>
                </c:pt>
                <c:pt idx="184">
                  <c:v>0.752316</c:v>
                </c:pt>
                <c:pt idx="185">
                  <c:v>0.137331</c:v>
                </c:pt>
                <c:pt idx="186">
                  <c:v>1.34746</c:v>
                </c:pt>
                <c:pt idx="187">
                  <c:v>1.4085</c:v>
                </c:pt>
                <c:pt idx="188">
                  <c:v>0.771137</c:v>
                </c:pt>
                <c:pt idx="189">
                  <c:v>1.13026</c:v>
                </c:pt>
                <c:pt idx="190">
                  <c:v>1.26455</c:v>
                </c:pt>
                <c:pt idx="191">
                  <c:v>1.33271</c:v>
                </c:pt>
                <c:pt idx="192">
                  <c:v>0.503575</c:v>
                </c:pt>
                <c:pt idx="193">
                  <c:v>0.308245</c:v>
                </c:pt>
                <c:pt idx="194">
                  <c:v>0.0157578</c:v>
                </c:pt>
                <c:pt idx="195">
                  <c:v>0.00100632</c:v>
                </c:pt>
                <c:pt idx="196">
                  <c:v>0.00405836</c:v>
                </c:pt>
                <c:pt idx="197">
                  <c:v>0.287898</c:v>
                </c:pt>
                <c:pt idx="198">
                  <c:v>1.11805</c:v>
                </c:pt>
                <c:pt idx="199">
                  <c:v>1.49905</c:v>
                </c:pt>
                <c:pt idx="200">
                  <c:v>2.20509</c:v>
                </c:pt>
                <c:pt idx="201">
                  <c:v>-1.10239E-5</c:v>
                </c:pt>
                <c:pt idx="202">
                  <c:v>0.0722205</c:v>
                </c:pt>
                <c:pt idx="203">
                  <c:v>0.0859547</c:v>
                </c:pt>
                <c:pt idx="204">
                  <c:v>0.170394</c:v>
                </c:pt>
                <c:pt idx="205">
                  <c:v>0.21414</c:v>
                </c:pt>
                <c:pt idx="206">
                  <c:v>0.00100632</c:v>
                </c:pt>
                <c:pt idx="207">
                  <c:v>0.29858</c:v>
                </c:pt>
                <c:pt idx="208">
                  <c:v>-1.10239E-5</c:v>
                </c:pt>
                <c:pt idx="209">
                  <c:v>1.71116</c:v>
                </c:pt>
                <c:pt idx="210">
                  <c:v>2.25494</c:v>
                </c:pt>
                <c:pt idx="211">
                  <c:v>1.57535</c:v>
                </c:pt>
                <c:pt idx="212">
                  <c:v>1.82867</c:v>
                </c:pt>
                <c:pt idx="213">
                  <c:v>1.26811</c:v>
                </c:pt>
                <c:pt idx="214">
                  <c:v>0.282302</c:v>
                </c:pt>
                <c:pt idx="215">
                  <c:v>-1.10239E-5</c:v>
                </c:pt>
                <c:pt idx="216">
                  <c:v>0.445078</c:v>
                </c:pt>
                <c:pt idx="217">
                  <c:v>0.553934</c:v>
                </c:pt>
                <c:pt idx="218">
                  <c:v>0.377933</c:v>
                </c:pt>
                <c:pt idx="219">
                  <c:v>0.236522</c:v>
                </c:pt>
                <c:pt idx="220">
                  <c:v>0.62057</c:v>
                </c:pt>
                <c:pt idx="221">
                  <c:v>1.03972</c:v>
                </c:pt>
                <c:pt idx="222">
                  <c:v>2.326659999999999</c:v>
                </c:pt>
                <c:pt idx="223">
                  <c:v>1.09974</c:v>
                </c:pt>
                <c:pt idx="224">
                  <c:v>2.346499999999999</c:v>
                </c:pt>
                <c:pt idx="225">
                  <c:v>0.506627</c:v>
                </c:pt>
                <c:pt idx="226">
                  <c:v>0.391158</c:v>
                </c:pt>
                <c:pt idx="227">
                  <c:v>1.00207</c:v>
                </c:pt>
                <c:pt idx="228">
                  <c:v>0.0228793</c:v>
                </c:pt>
                <c:pt idx="229">
                  <c:v>0.150048</c:v>
                </c:pt>
                <c:pt idx="230">
                  <c:v>0.300106</c:v>
                </c:pt>
                <c:pt idx="231">
                  <c:v>0.186672</c:v>
                </c:pt>
                <c:pt idx="232">
                  <c:v>-1.10239E-5</c:v>
                </c:pt>
                <c:pt idx="233">
                  <c:v>0.406927</c:v>
                </c:pt>
                <c:pt idx="234">
                  <c:v>2.19796</c:v>
                </c:pt>
                <c:pt idx="235">
                  <c:v>0.819461</c:v>
                </c:pt>
                <c:pt idx="236">
                  <c:v>0.44406</c:v>
                </c:pt>
                <c:pt idx="237">
                  <c:v>2.122679999999999</c:v>
                </c:pt>
                <c:pt idx="238">
                  <c:v>0.370303</c:v>
                </c:pt>
                <c:pt idx="239">
                  <c:v>0.243643</c:v>
                </c:pt>
                <c:pt idx="240">
                  <c:v>0.0676425</c:v>
                </c:pt>
                <c:pt idx="241">
                  <c:v>-1.10239E-5</c:v>
                </c:pt>
                <c:pt idx="242">
                  <c:v>0.0223706</c:v>
                </c:pt>
                <c:pt idx="243">
                  <c:v>-1.10239E-5</c:v>
                </c:pt>
                <c:pt idx="244">
                  <c:v>0.186163</c:v>
                </c:pt>
                <c:pt idx="245">
                  <c:v>0.424222</c:v>
                </c:pt>
                <c:pt idx="246">
                  <c:v>2.12929</c:v>
                </c:pt>
                <c:pt idx="247">
                  <c:v>1.47921</c:v>
                </c:pt>
                <c:pt idx="248">
                  <c:v>0.701958</c:v>
                </c:pt>
                <c:pt idx="249">
                  <c:v>0.27162</c:v>
                </c:pt>
                <c:pt idx="250">
                  <c:v>-1.10239E-5</c:v>
                </c:pt>
                <c:pt idx="251">
                  <c:v>0.0661165</c:v>
                </c:pt>
                <c:pt idx="252">
                  <c:v>-1.10239E-5</c:v>
                </c:pt>
                <c:pt idx="253">
                  <c:v>-1.10239E-5</c:v>
                </c:pt>
                <c:pt idx="254">
                  <c:v>0.301123</c:v>
                </c:pt>
                <c:pt idx="255">
                  <c:v>0.162764</c:v>
                </c:pt>
                <c:pt idx="256">
                  <c:v>-1.10239E-5</c:v>
                </c:pt>
                <c:pt idx="257">
                  <c:v>2.27884</c:v>
                </c:pt>
                <c:pt idx="258">
                  <c:v>0.992919</c:v>
                </c:pt>
                <c:pt idx="259">
                  <c:v>0.506627</c:v>
                </c:pt>
                <c:pt idx="260">
                  <c:v>0.0600124</c:v>
                </c:pt>
                <c:pt idx="261">
                  <c:v>0.906444</c:v>
                </c:pt>
                <c:pt idx="262">
                  <c:v>0.447621</c:v>
                </c:pt>
                <c:pt idx="263">
                  <c:v>0.00761907</c:v>
                </c:pt>
                <c:pt idx="264">
                  <c:v>0.384546</c:v>
                </c:pt>
                <c:pt idx="265">
                  <c:v>0.11088</c:v>
                </c:pt>
                <c:pt idx="266">
                  <c:v>0.150048</c:v>
                </c:pt>
                <c:pt idx="267">
                  <c:v>0.0452609</c:v>
                </c:pt>
                <c:pt idx="268">
                  <c:v>0.65109</c:v>
                </c:pt>
                <c:pt idx="269">
                  <c:v>0.146995</c:v>
                </c:pt>
                <c:pt idx="270">
                  <c:v>0.914074</c:v>
                </c:pt>
                <c:pt idx="271">
                  <c:v>0.810814</c:v>
                </c:pt>
                <c:pt idx="272">
                  <c:v>0.943069</c:v>
                </c:pt>
                <c:pt idx="273">
                  <c:v>0.02644</c:v>
                </c:pt>
                <c:pt idx="274">
                  <c:v>0.0701858</c:v>
                </c:pt>
                <c:pt idx="275">
                  <c:v>0.0620471</c:v>
                </c:pt>
                <c:pt idx="276">
                  <c:v>0.143435</c:v>
                </c:pt>
                <c:pt idx="277">
                  <c:v>0.411505</c:v>
                </c:pt>
                <c:pt idx="278">
                  <c:v>-1.10239E-5</c:v>
                </c:pt>
                <c:pt idx="279">
                  <c:v>0.0523823</c:v>
                </c:pt>
                <c:pt idx="280">
                  <c:v>0.178025</c:v>
                </c:pt>
                <c:pt idx="281">
                  <c:v>0.0447522</c:v>
                </c:pt>
                <c:pt idx="282">
                  <c:v>1.37493</c:v>
                </c:pt>
                <c:pt idx="283">
                  <c:v>1.45479</c:v>
                </c:pt>
                <c:pt idx="284">
                  <c:v>1.17299</c:v>
                </c:pt>
                <c:pt idx="285">
                  <c:v>0.681611</c:v>
                </c:pt>
                <c:pt idx="286">
                  <c:v>0.0930761</c:v>
                </c:pt>
                <c:pt idx="287">
                  <c:v>0.954768</c:v>
                </c:pt>
                <c:pt idx="288">
                  <c:v>-1.10239E-5</c:v>
                </c:pt>
                <c:pt idx="289">
                  <c:v>1.03717</c:v>
                </c:pt>
                <c:pt idx="290">
                  <c:v>0.058995</c:v>
                </c:pt>
                <c:pt idx="291">
                  <c:v>0.0198272</c:v>
                </c:pt>
                <c:pt idx="292">
                  <c:v>0.0376308</c:v>
                </c:pt>
                <c:pt idx="293">
                  <c:v>0.245678</c:v>
                </c:pt>
                <c:pt idx="294">
                  <c:v>0.855068</c:v>
                </c:pt>
                <c:pt idx="295">
                  <c:v>0.718235</c:v>
                </c:pt>
                <c:pt idx="296">
                  <c:v>0.510188</c:v>
                </c:pt>
                <c:pt idx="297">
                  <c:v>0.331135</c:v>
                </c:pt>
                <c:pt idx="298">
                  <c:v>0.300106</c:v>
                </c:pt>
                <c:pt idx="299">
                  <c:v>-1.10239E-5</c:v>
                </c:pt>
                <c:pt idx="300">
                  <c:v>0.167851</c:v>
                </c:pt>
                <c:pt idx="301">
                  <c:v>0.438974</c:v>
                </c:pt>
                <c:pt idx="302">
                  <c:v>0.420153</c:v>
                </c:pt>
                <c:pt idx="303">
                  <c:v>1.25132</c:v>
                </c:pt>
                <c:pt idx="304">
                  <c:v>0.100198</c:v>
                </c:pt>
                <c:pt idx="305">
                  <c:v>0.657703</c:v>
                </c:pt>
                <c:pt idx="306">
                  <c:v>0.794536</c:v>
                </c:pt>
                <c:pt idx="307">
                  <c:v>1.36679</c:v>
                </c:pt>
                <c:pt idx="308">
                  <c:v>0.861681</c:v>
                </c:pt>
                <c:pt idx="309">
                  <c:v>1.68319</c:v>
                </c:pt>
                <c:pt idx="310">
                  <c:v>1.06464</c:v>
                </c:pt>
                <c:pt idx="311">
                  <c:v>1.19995</c:v>
                </c:pt>
                <c:pt idx="312">
                  <c:v>1.35662</c:v>
                </c:pt>
                <c:pt idx="313">
                  <c:v>1.74881</c:v>
                </c:pt>
                <c:pt idx="314">
                  <c:v>0.738073</c:v>
                </c:pt>
                <c:pt idx="315">
                  <c:v>0.412014</c:v>
                </c:pt>
                <c:pt idx="316">
                  <c:v>0.318418</c:v>
                </c:pt>
                <c:pt idx="317">
                  <c:v>0.11088</c:v>
                </c:pt>
                <c:pt idx="318">
                  <c:v>0.401332</c:v>
                </c:pt>
                <c:pt idx="319">
                  <c:v>1.53109</c:v>
                </c:pt>
                <c:pt idx="320">
                  <c:v>0.861172</c:v>
                </c:pt>
                <c:pt idx="321">
                  <c:v>1.3322</c:v>
                </c:pt>
                <c:pt idx="322">
                  <c:v>0.00863642</c:v>
                </c:pt>
                <c:pt idx="323">
                  <c:v>-1.10239E-5</c:v>
                </c:pt>
                <c:pt idx="324">
                  <c:v>0.0427175</c:v>
                </c:pt>
                <c:pt idx="325">
                  <c:v>0.0391568</c:v>
                </c:pt>
                <c:pt idx="326">
                  <c:v>0.00405836</c:v>
                </c:pt>
                <c:pt idx="327">
                  <c:v>0.0320354</c:v>
                </c:pt>
                <c:pt idx="328">
                  <c:v>0.125123</c:v>
                </c:pt>
                <c:pt idx="329">
                  <c:v>0.148521</c:v>
                </c:pt>
                <c:pt idx="330">
                  <c:v>1.77424</c:v>
                </c:pt>
                <c:pt idx="331">
                  <c:v>3.51288</c:v>
                </c:pt>
                <c:pt idx="332">
                  <c:v>1.02293</c:v>
                </c:pt>
                <c:pt idx="333">
                  <c:v>1.584</c:v>
                </c:pt>
                <c:pt idx="334">
                  <c:v>0.0132145</c:v>
                </c:pt>
                <c:pt idx="335">
                  <c:v>0.179551</c:v>
                </c:pt>
                <c:pt idx="336">
                  <c:v>1.06261</c:v>
                </c:pt>
                <c:pt idx="337">
                  <c:v>0.296037</c:v>
                </c:pt>
                <c:pt idx="338">
                  <c:v>0.35606</c:v>
                </c:pt>
                <c:pt idx="339">
                  <c:v>0.678559</c:v>
                </c:pt>
                <c:pt idx="340">
                  <c:v>1.32712</c:v>
                </c:pt>
                <c:pt idx="341">
                  <c:v>0.366742</c:v>
                </c:pt>
                <c:pt idx="342">
                  <c:v>1.21063</c:v>
                </c:pt>
                <c:pt idx="343">
                  <c:v>1.81086</c:v>
                </c:pt>
                <c:pt idx="344">
                  <c:v>1.37697</c:v>
                </c:pt>
                <c:pt idx="345">
                  <c:v>0.134787</c:v>
                </c:pt>
                <c:pt idx="346">
                  <c:v>0.250256</c:v>
                </c:pt>
                <c:pt idx="347">
                  <c:v>1.16231</c:v>
                </c:pt>
                <c:pt idx="348">
                  <c:v>0.100198</c:v>
                </c:pt>
                <c:pt idx="349">
                  <c:v>0.109354</c:v>
                </c:pt>
                <c:pt idx="350">
                  <c:v>0.0300007</c:v>
                </c:pt>
                <c:pt idx="351">
                  <c:v>0.0188099</c:v>
                </c:pt>
                <c:pt idx="352">
                  <c:v>0.398789</c:v>
                </c:pt>
                <c:pt idx="353">
                  <c:v>0.112406</c:v>
                </c:pt>
                <c:pt idx="354">
                  <c:v>3.79265</c:v>
                </c:pt>
                <c:pt idx="355">
                  <c:v>1.17451</c:v>
                </c:pt>
                <c:pt idx="356">
                  <c:v>1.8831</c:v>
                </c:pt>
                <c:pt idx="357">
                  <c:v>0.437956</c:v>
                </c:pt>
                <c:pt idx="358">
                  <c:v>0.221262</c:v>
                </c:pt>
                <c:pt idx="359">
                  <c:v>0.159204</c:v>
                </c:pt>
                <c:pt idx="360">
                  <c:v>0.0539083</c:v>
                </c:pt>
                <c:pt idx="361">
                  <c:v>0.0533996</c:v>
                </c:pt>
                <c:pt idx="362">
                  <c:v>0.146487</c:v>
                </c:pt>
                <c:pt idx="363">
                  <c:v>0.209054</c:v>
                </c:pt>
                <c:pt idx="364">
                  <c:v>0.429818</c:v>
                </c:pt>
                <c:pt idx="365">
                  <c:v>0.119018</c:v>
                </c:pt>
                <c:pt idx="366">
                  <c:v>-1.10239E-5</c:v>
                </c:pt>
              </c:numCache>
            </c:numRef>
          </c:val>
        </c:ser>
        <c:ser>
          <c:idx val="21"/>
          <c:order val="21"/>
          <c:tx>
            <c:v>13030201</c:v>
          </c:tx>
          <c:val>
            <c:numRef>
              <c:f>Sheet1!$F$7709:$F$8075</c:f>
              <c:numCache>
                <c:formatCode>0.000000</c:formatCode>
                <c:ptCount val="367"/>
                <c:pt idx="0">
                  <c:v>1.22793</c:v>
                </c:pt>
                <c:pt idx="1">
                  <c:v>0.502558</c:v>
                </c:pt>
                <c:pt idx="2">
                  <c:v>0.207528</c:v>
                </c:pt>
                <c:pt idx="3">
                  <c:v>0.105793</c:v>
                </c:pt>
                <c:pt idx="4">
                  <c:v>0.303158</c:v>
                </c:pt>
                <c:pt idx="5">
                  <c:v>0.988341</c:v>
                </c:pt>
                <c:pt idx="6">
                  <c:v>1.4375</c:v>
                </c:pt>
                <c:pt idx="7">
                  <c:v>1.53211</c:v>
                </c:pt>
                <c:pt idx="8">
                  <c:v>0.581911</c:v>
                </c:pt>
                <c:pt idx="9">
                  <c:v>-1.10239E-5</c:v>
                </c:pt>
                <c:pt idx="10">
                  <c:v>0.158186</c:v>
                </c:pt>
                <c:pt idx="11">
                  <c:v>0.568685</c:v>
                </c:pt>
                <c:pt idx="12">
                  <c:v>0.540708</c:v>
                </c:pt>
                <c:pt idx="13">
                  <c:v>0.995462</c:v>
                </c:pt>
                <c:pt idx="14">
                  <c:v>0.170394</c:v>
                </c:pt>
                <c:pt idx="15">
                  <c:v>0.0457695</c:v>
                </c:pt>
                <c:pt idx="16">
                  <c:v>0.182603</c:v>
                </c:pt>
                <c:pt idx="17">
                  <c:v>0.152082</c:v>
                </c:pt>
                <c:pt idx="18">
                  <c:v>0.903392</c:v>
                </c:pt>
                <c:pt idx="19">
                  <c:v>1.5138</c:v>
                </c:pt>
                <c:pt idx="20">
                  <c:v>0.681102</c:v>
                </c:pt>
                <c:pt idx="21">
                  <c:v>0.265008</c:v>
                </c:pt>
                <c:pt idx="22">
                  <c:v>0.107828</c:v>
                </c:pt>
                <c:pt idx="23">
                  <c:v>0.0915501</c:v>
                </c:pt>
                <c:pt idx="24">
                  <c:v>1.08855</c:v>
                </c:pt>
                <c:pt idx="25">
                  <c:v>0.290441</c:v>
                </c:pt>
                <c:pt idx="26">
                  <c:v>0.894745</c:v>
                </c:pt>
                <c:pt idx="27">
                  <c:v>0.184637</c:v>
                </c:pt>
                <c:pt idx="28">
                  <c:v>0.182094</c:v>
                </c:pt>
                <c:pt idx="29">
                  <c:v>1.40698</c:v>
                </c:pt>
                <c:pt idx="30">
                  <c:v>3.76671</c:v>
                </c:pt>
                <c:pt idx="31">
                  <c:v>1.29253</c:v>
                </c:pt>
                <c:pt idx="32">
                  <c:v>0.995971</c:v>
                </c:pt>
                <c:pt idx="33">
                  <c:v>0.420153</c:v>
                </c:pt>
                <c:pt idx="34">
                  <c:v>1.18825</c:v>
                </c:pt>
                <c:pt idx="35">
                  <c:v>0.0188099</c:v>
                </c:pt>
                <c:pt idx="36">
                  <c:v>0.692293</c:v>
                </c:pt>
                <c:pt idx="37">
                  <c:v>0.325031</c:v>
                </c:pt>
                <c:pt idx="38">
                  <c:v>0.378442</c:v>
                </c:pt>
                <c:pt idx="39">
                  <c:v>0.0233879</c:v>
                </c:pt>
                <c:pt idx="40">
                  <c:v>0.341817</c:v>
                </c:pt>
                <c:pt idx="41">
                  <c:v>0.304684</c:v>
                </c:pt>
                <c:pt idx="42">
                  <c:v>1.04684</c:v>
                </c:pt>
                <c:pt idx="43">
                  <c:v>1.35052</c:v>
                </c:pt>
                <c:pt idx="44">
                  <c:v>1.00207</c:v>
                </c:pt>
                <c:pt idx="45">
                  <c:v>-1.10239E-5</c:v>
                </c:pt>
                <c:pt idx="46">
                  <c:v>1.00309</c:v>
                </c:pt>
                <c:pt idx="47">
                  <c:v>2.50266</c:v>
                </c:pt>
                <c:pt idx="48">
                  <c:v>0.686189</c:v>
                </c:pt>
                <c:pt idx="49">
                  <c:v>0.866768</c:v>
                </c:pt>
                <c:pt idx="50">
                  <c:v>0.98478</c:v>
                </c:pt>
                <c:pt idx="51">
                  <c:v>0.424222</c:v>
                </c:pt>
                <c:pt idx="52">
                  <c:v>0.16429</c:v>
                </c:pt>
                <c:pt idx="53">
                  <c:v>0.143435</c:v>
                </c:pt>
                <c:pt idx="54">
                  <c:v>2.47417</c:v>
                </c:pt>
                <c:pt idx="55">
                  <c:v>0.782837</c:v>
                </c:pt>
                <c:pt idx="56">
                  <c:v>2.91672</c:v>
                </c:pt>
                <c:pt idx="57">
                  <c:v>2.349549999999999</c:v>
                </c:pt>
                <c:pt idx="58">
                  <c:v>1.53822</c:v>
                </c:pt>
                <c:pt idx="59">
                  <c:v>0.47865</c:v>
                </c:pt>
                <c:pt idx="60">
                  <c:v>0.531552</c:v>
                </c:pt>
                <c:pt idx="61">
                  <c:v>0.00354969</c:v>
                </c:pt>
                <c:pt idx="62">
                  <c:v>0.00304101</c:v>
                </c:pt>
                <c:pt idx="63">
                  <c:v>0.0966368</c:v>
                </c:pt>
                <c:pt idx="64">
                  <c:v>0.0345787</c:v>
                </c:pt>
                <c:pt idx="65">
                  <c:v>0.912548</c:v>
                </c:pt>
                <c:pt idx="66">
                  <c:v>1.77831</c:v>
                </c:pt>
                <c:pt idx="67">
                  <c:v>4.29217</c:v>
                </c:pt>
                <c:pt idx="68">
                  <c:v>0.398789</c:v>
                </c:pt>
                <c:pt idx="69">
                  <c:v>2.19898</c:v>
                </c:pt>
                <c:pt idx="70">
                  <c:v>0.849982</c:v>
                </c:pt>
                <c:pt idx="71">
                  <c:v>2.16846</c:v>
                </c:pt>
                <c:pt idx="72">
                  <c:v>1.33678</c:v>
                </c:pt>
                <c:pt idx="73">
                  <c:v>0.633287</c:v>
                </c:pt>
                <c:pt idx="74">
                  <c:v>0.468985</c:v>
                </c:pt>
                <c:pt idx="75">
                  <c:v>0.645495</c:v>
                </c:pt>
                <c:pt idx="76">
                  <c:v>0.174972</c:v>
                </c:pt>
                <c:pt idx="77">
                  <c:v>0.324014</c:v>
                </c:pt>
                <c:pt idx="78">
                  <c:v>2.20966</c:v>
                </c:pt>
                <c:pt idx="79">
                  <c:v>2.08351</c:v>
                </c:pt>
                <c:pt idx="80">
                  <c:v>1.46242</c:v>
                </c:pt>
                <c:pt idx="81">
                  <c:v>2.47417</c:v>
                </c:pt>
                <c:pt idx="82">
                  <c:v>0.615483</c:v>
                </c:pt>
                <c:pt idx="83">
                  <c:v>0.170903</c:v>
                </c:pt>
                <c:pt idx="84">
                  <c:v>0.0172839</c:v>
                </c:pt>
                <c:pt idx="85">
                  <c:v>0.890167</c:v>
                </c:pt>
                <c:pt idx="86">
                  <c:v>0.569194</c:v>
                </c:pt>
                <c:pt idx="87">
                  <c:v>0.00202367</c:v>
                </c:pt>
                <c:pt idx="88">
                  <c:v>0.148013</c:v>
                </c:pt>
                <c:pt idx="89">
                  <c:v>1.21216</c:v>
                </c:pt>
                <c:pt idx="90">
                  <c:v>1.94414</c:v>
                </c:pt>
                <c:pt idx="91">
                  <c:v>2.52504</c:v>
                </c:pt>
                <c:pt idx="92">
                  <c:v>0.90797</c:v>
                </c:pt>
                <c:pt idx="93">
                  <c:v>0.611923</c:v>
                </c:pt>
                <c:pt idx="94">
                  <c:v>1.69997</c:v>
                </c:pt>
                <c:pt idx="95">
                  <c:v>2.49147</c:v>
                </c:pt>
                <c:pt idx="96">
                  <c:v>0.272129</c:v>
                </c:pt>
                <c:pt idx="97">
                  <c:v>0.290441</c:v>
                </c:pt>
                <c:pt idx="98">
                  <c:v>0.160221</c:v>
                </c:pt>
                <c:pt idx="99">
                  <c:v>0.100198</c:v>
                </c:pt>
                <c:pt idx="100">
                  <c:v>0.372338</c:v>
                </c:pt>
                <c:pt idx="101">
                  <c:v>0.969011</c:v>
                </c:pt>
                <c:pt idx="102">
                  <c:v>1.50363</c:v>
                </c:pt>
                <c:pt idx="103">
                  <c:v>2.58812</c:v>
                </c:pt>
                <c:pt idx="104">
                  <c:v>0.761981</c:v>
                </c:pt>
                <c:pt idx="105">
                  <c:v>0.419644</c:v>
                </c:pt>
                <c:pt idx="106">
                  <c:v>0.154626</c:v>
                </c:pt>
                <c:pt idx="107">
                  <c:v>1.56874</c:v>
                </c:pt>
                <c:pt idx="108">
                  <c:v>0.629217</c:v>
                </c:pt>
                <c:pt idx="109">
                  <c:v>0.57072</c:v>
                </c:pt>
                <c:pt idx="110">
                  <c:v>0.0686598</c:v>
                </c:pt>
                <c:pt idx="111">
                  <c:v>0.56309</c:v>
                </c:pt>
                <c:pt idx="112">
                  <c:v>-1.10239E-5</c:v>
                </c:pt>
                <c:pt idx="113">
                  <c:v>0.254325</c:v>
                </c:pt>
                <c:pt idx="114">
                  <c:v>3.211749999999999</c:v>
                </c:pt>
                <c:pt idx="115">
                  <c:v>3.04745</c:v>
                </c:pt>
                <c:pt idx="116">
                  <c:v>0.978676</c:v>
                </c:pt>
                <c:pt idx="117">
                  <c:v>0.930352</c:v>
                </c:pt>
                <c:pt idx="118">
                  <c:v>0.350973</c:v>
                </c:pt>
                <c:pt idx="119">
                  <c:v>0.328083</c:v>
                </c:pt>
                <c:pt idx="120">
                  <c:v>0.222279</c:v>
                </c:pt>
                <c:pt idx="121">
                  <c:v>0.384546</c:v>
                </c:pt>
                <c:pt idx="122">
                  <c:v>0.483737</c:v>
                </c:pt>
                <c:pt idx="123">
                  <c:v>-1.10239E-5</c:v>
                </c:pt>
                <c:pt idx="124">
                  <c:v>0.100706</c:v>
                </c:pt>
                <c:pt idx="125">
                  <c:v>0.0213532</c:v>
                </c:pt>
                <c:pt idx="126">
                  <c:v>1.87089</c:v>
                </c:pt>
                <c:pt idx="127">
                  <c:v>1.82409</c:v>
                </c:pt>
                <c:pt idx="128">
                  <c:v>0.566142</c:v>
                </c:pt>
                <c:pt idx="129">
                  <c:v>0.435413</c:v>
                </c:pt>
                <c:pt idx="130">
                  <c:v>0.00456703</c:v>
                </c:pt>
                <c:pt idx="131">
                  <c:v>0.215158</c:v>
                </c:pt>
                <c:pt idx="132">
                  <c:v>0.297054</c:v>
                </c:pt>
                <c:pt idx="133">
                  <c:v>0.24873</c:v>
                </c:pt>
                <c:pt idx="134">
                  <c:v>0.182094</c:v>
                </c:pt>
                <c:pt idx="135">
                  <c:v>0.11088</c:v>
                </c:pt>
                <c:pt idx="136">
                  <c:v>0.139874</c:v>
                </c:pt>
                <c:pt idx="137">
                  <c:v>0.0798506</c:v>
                </c:pt>
                <c:pt idx="138">
                  <c:v>2.43297</c:v>
                </c:pt>
                <c:pt idx="139">
                  <c:v>2.65679</c:v>
                </c:pt>
                <c:pt idx="140">
                  <c:v>2.399399999999999</c:v>
                </c:pt>
                <c:pt idx="141">
                  <c:v>0.126649</c:v>
                </c:pt>
                <c:pt idx="142">
                  <c:v>1.60434</c:v>
                </c:pt>
                <c:pt idx="143">
                  <c:v>1.05701</c:v>
                </c:pt>
                <c:pt idx="144">
                  <c:v>0.808779</c:v>
                </c:pt>
                <c:pt idx="145">
                  <c:v>1.15315</c:v>
                </c:pt>
                <c:pt idx="146">
                  <c:v>0.458812</c:v>
                </c:pt>
                <c:pt idx="147">
                  <c:v>-1.10239E-5</c:v>
                </c:pt>
                <c:pt idx="148">
                  <c:v>0.00558438</c:v>
                </c:pt>
                <c:pt idx="149">
                  <c:v>0.457795</c:v>
                </c:pt>
                <c:pt idx="150">
                  <c:v>3.04745</c:v>
                </c:pt>
                <c:pt idx="151">
                  <c:v>2.26664</c:v>
                </c:pt>
                <c:pt idx="152">
                  <c:v>1.46192</c:v>
                </c:pt>
                <c:pt idx="153">
                  <c:v>0.305193</c:v>
                </c:pt>
                <c:pt idx="154">
                  <c:v>0.384037</c:v>
                </c:pt>
                <c:pt idx="155">
                  <c:v>4.38373</c:v>
                </c:pt>
                <c:pt idx="156">
                  <c:v>0.844895</c:v>
                </c:pt>
                <c:pt idx="157">
                  <c:v>0.599206</c:v>
                </c:pt>
                <c:pt idx="158">
                  <c:v>0.983254</c:v>
                </c:pt>
                <c:pt idx="159">
                  <c:v>0.407945</c:v>
                </c:pt>
                <c:pt idx="160">
                  <c:v>1.60078</c:v>
                </c:pt>
                <c:pt idx="161">
                  <c:v>0.236522</c:v>
                </c:pt>
                <c:pt idx="162">
                  <c:v>1.89785</c:v>
                </c:pt>
                <c:pt idx="163">
                  <c:v>1.1384</c:v>
                </c:pt>
                <c:pt idx="164">
                  <c:v>0.426766</c:v>
                </c:pt>
                <c:pt idx="165">
                  <c:v>0.680593</c:v>
                </c:pt>
                <c:pt idx="166">
                  <c:v>0.170903</c:v>
                </c:pt>
                <c:pt idx="167">
                  <c:v>1.6603</c:v>
                </c:pt>
                <c:pt idx="168">
                  <c:v>2.39991</c:v>
                </c:pt>
                <c:pt idx="169">
                  <c:v>0.665842</c:v>
                </c:pt>
                <c:pt idx="170">
                  <c:v>0.139365</c:v>
                </c:pt>
                <c:pt idx="171">
                  <c:v>-1.10239E-5</c:v>
                </c:pt>
                <c:pt idx="172">
                  <c:v>0.0773073</c:v>
                </c:pt>
                <c:pt idx="173">
                  <c:v>0.0452609</c:v>
                </c:pt>
                <c:pt idx="174">
                  <c:v>0.788432</c:v>
                </c:pt>
                <c:pt idx="175">
                  <c:v>3.22142</c:v>
                </c:pt>
                <c:pt idx="176">
                  <c:v>0.247713</c:v>
                </c:pt>
                <c:pt idx="177">
                  <c:v>0.344869</c:v>
                </c:pt>
                <c:pt idx="178">
                  <c:v>0.641426</c:v>
                </c:pt>
                <c:pt idx="179">
                  <c:v>0.299089</c:v>
                </c:pt>
                <c:pt idx="180">
                  <c:v>0.0742552</c:v>
                </c:pt>
                <c:pt idx="181">
                  <c:v>0.392685</c:v>
                </c:pt>
                <c:pt idx="182">
                  <c:v>0.276198</c:v>
                </c:pt>
                <c:pt idx="183">
                  <c:v>0.113932</c:v>
                </c:pt>
                <c:pt idx="184">
                  <c:v>0.0986715</c:v>
                </c:pt>
                <c:pt idx="185">
                  <c:v>0.368777</c:v>
                </c:pt>
                <c:pt idx="186">
                  <c:v>0.859138</c:v>
                </c:pt>
                <c:pt idx="187">
                  <c:v>0.96189</c:v>
                </c:pt>
                <c:pt idx="188">
                  <c:v>0.534604</c:v>
                </c:pt>
                <c:pt idx="189">
                  <c:v>0.480685</c:v>
                </c:pt>
                <c:pt idx="190">
                  <c:v>1.60587</c:v>
                </c:pt>
                <c:pt idx="191">
                  <c:v>2.939099999999999</c:v>
                </c:pt>
                <c:pt idx="192">
                  <c:v>0.737056</c:v>
                </c:pt>
                <c:pt idx="193">
                  <c:v>0.90034</c:v>
                </c:pt>
                <c:pt idx="194">
                  <c:v>0.3408</c:v>
                </c:pt>
                <c:pt idx="195">
                  <c:v>0.0330527</c:v>
                </c:pt>
                <c:pt idx="196">
                  <c:v>-1.10239E-5</c:v>
                </c:pt>
                <c:pt idx="197">
                  <c:v>0.00354969</c:v>
                </c:pt>
                <c:pt idx="198">
                  <c:v>1.3205</c:v>
                </c:pt>
                <c:pt idx="199">
                  <c:v>1.62825</c:v>
                </c:pt>
                <c:pt idx="200">
                  <c:v>1.24776</c:v>
                </c:pt>
                <c:pt idx="201">
                  <c:v>0.0483129</c:v>
                </c:pt>
                <c:pt idx="202">
                  <c:v>0.212614</c:v>
                </c:pt>
                <c:pt idx="203">
                  <c:v>0.242117</c:v>
                </c:pt>
                <c:pt idx="204">
                  <c:v>0.0147405</c:v>
                </c:pt>
                <c:pt idx="205">
                  <c:v>0.230927</c:v>
                </c:pt>
                <c:pt idx="206">
                  <c:v>-1.10239E-5</c:v>
                </c:pt>
                <c:pt idx="207">
                  <c:v>0.202441</c:v>
                </c:pt>
                <c:pt idx="208">
                  <c:v>-1.10239E-5</c:v>
                </c:pt>
                <c:pt idx="209">
                  <c:v>0.654651</c:v>
                </c:pt>
                <c:pt idx="210">
                  <c:v>3.12477</c:v>
                </c:pt>
                <c:pt idx="211">
                  <c:v>1.90599</c:v>
                </c:pt>
                <c:pt idx="212">
                  <c:v>1.74728</c:v>
                </c:pt>
                <c:pt idx="213">
                  <c:v>0.944086</c:v>
                </c:pt>
                <c:pt idx="214">
                  <c:v>0.278233</c:v>
                </c:pt>
                <c:pt idx="215">
                  <c:v>-1.10239E-5</c:v>
                </c:pt>
                <c:pt idx="216">
                  <c:v>1.00869</c:v>
                </c:pt>
                <c:pt idx="217">
                  <c:v>0.861681</c:v>
                </c:pt>
                <c:pt idx="218">
                  <c:v>0.467459</c:v>
                </c:pt>
                <c:pt idx="219">
                  <c:v>0.0742552</c:v>
                </c:pt>
                <c:pt idx="220">
                  <c:v>0.861681</c:v>
                </c:pt>
                <c:pt idx="221">
                  <c:v>0.0569604</c:v>
                </c:pt>
                <c:pt idx="222">
                  <c:v>1.46039</c:v>
                </c:pt>
                <c:pt idx="223">
                  <c:v>1.33322</c:v>
                </c:pt>
                <c:pt idx="224">
                  <c:v>1.09109</c:v>
                </c:pt>
                <c:pt idx="225">
                  <c:v>0.32147</c:v>
                </c:pt>
                <c:pt idx="226">
                  <c:v>1.08448</c:v>
                </c:pt>
                <c:pt idx="227">
                  <c:v>1.52804</c:v>
                </c:pt>
                <c:pt idx="228">
                  <c:v>0.0818853</c:v>
                </c:pt>
                <c:pt idx="229">
                  <c:v>0.642952</c:v>
                </c:pt>
                <c:pt idx="230">
                  <c:v>0.408962</c:v>
                </c:pt>
                <c:pt idx="231">
                  <c:v>0.0274573</c:v>
                </c:pt>
                <c:pt idx="232">
                  <c:v>-1.10239E-5</c:v>
                </c:pt>
                <c:pt idx="233">
                  <c:v>0.123088</c:v>
                </c:pt>
                <c:pt idx="234">
                  <c:v>3.62479</c:v>
                </c:pt>
                <c:pt idx="235">
                  <c:v>0.636339</c:v>
                </c:pt>
                <c:pt idx="236">
                  <c:v>0.649056</c:v>
                </c:pt>
                <c:pt idx="237">
                  <c:v>0.972063</c:v>
                </c:pt>
                <c:pt idx="238">
                  <c:v>0.466442</c:v>
                </c:pt>
                <c:pt idx="239">
                  <c:v>0.316892</c:v>
                </c:pt>
                <c:pt idx="240">
                  <c:v>0.00558438</c:v>
                </c:pt>
                <c:pt idx="241">
                  <c:v>-1.10239E-5</c:v>
                </c:pt>
                <c:pt idx="242">
                  <c:v>0.0116885</c:v>
                </c:pt>
                <c:pt idx="243">
                  <c:v>0.00863642</c:v>
                </c:pt>
                <c:pt idx="244">
                  <c:v>-1.10239E-5</c:v>
                </c:pt>
                <c:pt idx="245">
                  <c:v>0.546304</c:v>
                </c:pt>
                <c:pt idx="246">
                  <c:v>6.24853</c:v>
                </c:pt>
                <c:pt idx="247">
                  <c:v>1.7895</c:v>
                </c:pt>
                <c:pt idx="248">
                  <c:v>1.05447</c:v>
                </c:pt>
                <c:pt idx="249">
                  <c:v>0.00507571</c:v>
                </c:pt>
                <c:pt idx="250">
                  <c:v>-1.10239E-5</c:v>
                </c:pt>
                <c:pt idx="251">
                  <c:v>0.202949</c:v>
                </c:pt>
                <c:pt idx="252">
                  <c:v>0.00202367</c:v>
                </c:pt>
                <c:pt idx="253">
                  <c:v>0.00100632</c:v>
                </c:pt>
                <c:pt idx="254">
                  <c:v>0.172938</c:v>
                </c:pt>
                <c:pt idx="255">
                  <c:v>-1.10239E-5</c:v>
                </c:pt>
                <c:pt idx="256">
                  <c:v>-1.10239E-5</c:v>
                </c:pt>
                <c:pt idx="257">
                  <c:v>2.877549999999999</c:v>
                </c:pt>
                <c:pt idx="258">
                  <c:v>0.636848</c:v>
                </c:pt>
                <c:pt idx="259">
                  <c:v>1.17197</c:v>
                </c:pt>
                <c:pt idx="260">
                  <c:v>0.0127058</c:v>
                </c:pt>
                <c:pt idx="261">
                  <c:v>1.45378</c:v>
                </c:pt>
                <c:pt idx="262">
                  <c:v>1.06362</c:v>
                </c:pt>
                <c:pt idx="263">
                  <c:v>0.0488216</c:v>
                </c:pt>
                <c:pt idx="264">
                  <c:v>0.666351</c:v>
                </c:pt>
                <c:pt idx="265">
                  <c:v>0.144452</c:v>
                </c:pt>
                <c:pt idx="266">
                  <c:v>0.102232</c:v>
                </c:pt>
                <c:pt idx="267">
                  <c:v>0.197354</c:v>
                </c:pt>
                <c:pt idx="268">
                  <c:v>0.0345787</c:v>
                </c:pt>
                <c:pt idx="269">
                  <c:v>0.120036</c:v>
                </c:pt>
                <c:pt idx="270">
                  <c:v>1.44309</c:v>
                </c:pt>
                <c:pt idx="271">
                  <c:v>1.69438</c:v>
                </c:pt>
                <c:pt idx="272">
                  <c:v>0.976132</c:v>
                </c:pt>
                <c:pt idx="273">
                  <c:v>0.0859547</c:v>
                </c:pt>
                <c:pt idx="274">
                  <c:v>0.0722205</c:v>
                </c:pt>
                <c:pt idx="275">
                  <c:v>0.485772</c:v>
                </c:pt>
                <c:pt idx="276">
                  <c:v>0.421679</c:v>
                </c:pt>
                <c:pt idx="277">
                  <c:v>1.08245</c:v>
                </c:pt>
                <c:pt idx="278">
                  <c:v>0.00100632</c:v>
                </c:pt>
                <c:pt idx="279">
                  <c:v>-1.10239E-5</c:v>
                </c:pt>
                <c:pt idx="280">
                  <c:v>0.0523823</c:v>
                </c:pt>
                <c:pt idx="281">
                  <c:v>0.0422088</c:v>
                </c:pt>
                <c:pt idx="282">
                  <c:v>0.952733</c:v>
                </c:pt>
                <c:pt idx="283">
                  <c:v>0.936456</c:v>
                </c:pt>
                <c:pt idx="284">
                  <c:v>1.20453</c:v>
                </c:pt>
                <c:pt idx="285">
                  <c:v>0.786906</c:v>
                </c:pt>
                <c:pt idx="286">
                  <c:v>0.032544</c:v>
                </c:pt>
                <c:pt idx="287">
                  <c:v>0.746721</c:v>
                </c:pt>
                <c:pt idx="288">
                  <c:v>0.00304101</c:v>
                </c:pt>
                <c:pt idx="289">
                  <c:v>1.24878</c:v>
                </c:pt>
                <c:pt idx="290">
                  <c:v>0.384037</c:v>
                </c:pt>
                <c:pt idx="291">
                  <c:v>0.0137231</c:v>
                </c:pt>
                <c:pt idx="292">
                  <c:v>-1.10239E-5</c:v>
                </c:pt>
                <c:pt idx="293">
                  <c:v>0.080868</c:v>
                </c:pt>
                <c:pt idx="294">
                  <c:v>0.423205</c:v>
                </c:pt>
                <c:pt idx="295">
                  <c:v>0.575298</c:v>
                </c:pt>
                <c:pt idx="296">
                  <c:v>0.307736</c:v>
                </c:pt>
                <c:pt idx="297">
                  <c:v>0.358095</c:v>
                </c:pt>
                <c:pt idx="298">
                  <c:v>0.589032</c:v>
                </c:pt>
                <c:pt idx="299">
                  <c:v>0.00558438</c:v>
                </c:pt>
                <c:pt idx="300">
                  <c:v>0.902375</c:v>
                </c:pt>
                <c:pt idx="301">
                  <c:v>0.418627</c:v>
                </c:pt>
                <c:pt idx="302">
                  <c:v>0.993427</c:v>
                </c:pt>
                <c:pt idx="303">
                  <c:v>0.963416</c:v>
                </c:pt>
                <c:pt idx="304">
                  <c:v>0.0071104</c:v>
                </c:pt>
                <c:pt idx="305">
                  <c:v>0.11088</c:v>
                </c:pt>
                <c:pt idx="306">
                  <c:v>1.39019</c:v>
                </c:pt>
                <c:pt idx="307">
                  <c:v>2.71427</c:v>
                </c:pt>
                <c:pt idx="308">
                  <c:v>0.646512</c:v>
                </c:pt>
                <c:pt idx="309">
                  <c:v>0.644986</c:v>
                </c:pt>
                <c:pt idx="310">
                  <c:v>1.04531</c:v>
                </c:pt>
                <c:pt idx="311">
                  <c:v>0.511714</c:v>
                </c:pt>
                <c:pt idx="312">
                  <c:v>1.52499</c:v>
                </c:pt>
                <c:pt idx="313">
                  <c:v>1.58451</c:v>
                </c:pt>
                <c:pt idx="314">
                  <c:v>0.157169</c:v>
                </c:pt>
                <c:pt idx="315">
                  <c:v>0.276198</c:v>
                </c:pt>
                <c:pt idx="316">
                  <c:v>0.257886</c:v>
                </c:pt>
                <c:pt idx="317">
                  <c:v>0.00558438</c:v>
                </c:pt>
                <c:pt idx="318">
                  <c:v>1.0326</c:v>
                </c:pt>
                <c:pt idx="319">
                  <c:v>1.8892</c:v>
                </c:pt>
                <c:pt idx="320">
                  <c:v>0.536639</c:v>
                </c:pt>
                <c:pt idx="321">
                  <c:v>1.02649</c:v>
                </c:pt>
                <c:pt idx="322">
                  <c:v>0.00965376</c:v>
                </c:pt>
                <c:pt idx="323">
                  <c:v>0.0762899</c:v>
                </c:pt>
                <c:pt idx="324">
                  <c:v>0.00761907</c:v>
                </c:pt>
                <c:pt idx="325">
                  <c:v>0.0620471</c:v>
                </c:pt>
                <c:pt idx="326">
                  <c:v>0.0320354</c:v>
                </c:pt>
                <c:pt idx="327">
                  <c:v>-1.10239E-5</c:v>
                </c:pt>
                <c:pt idx="328">
                  <c:v>0.00812774</c:v>
                </c:pt>
                <c:pt idx="329">
                  <c:v>0.223296</c:v>
                </c:pt>
                <c:pt idx="330">
                  <c:v>3.03168</c:v>
                </c:pt>
                <c:pt idx="331">
                  <c:v>3.716349999999999</c:v>
                </c:pt>
                <c:pt idx="332">
                  <c:v>2.20661</c:v>
                </c:pt>
                <c:pt idx="333">
                  <c:v>1.12467</c:v>
                </c:pt>
                <c:pt idx="334">
                  <c:v>0.00202367</c:v>
                </c:pt>
                <c:pt idx="335">
                  <c:v>0.11088</c:v>
                </c:pt>
                <c:pt idx="336">
                  <c:v>1.58959</c:v>
                </c:pt>
                <c:pt idx="337">
                  <c:v>0.496454</c:v>
                </c:pt>
                <c:pt idx="338">
                  <c:v>0.345378</c:v>
                </c:pt>
                <c:pt idx="339">
                  <c:v>0.550882</c:v>
                </c:pt>
                <c:pt idx="340">
                  <c:v>0.674998</c:v>
                </c:pt>
                <c:pt idx="341">
                  <c:v>0.315366</c:v>
                </c:pt>
                <c:pt idx="342">
                  <c:v>3.69652</c:v>
                </c:pt>
                <c:pt idx="343">
                  <c:v>2.15931</c:v>
                </c:pt>
                <c:pt idx="344">
                  <c:v>1.23912</c:v>
                </c:pt>
                <c:pt idx="345">
                  <c:v>0.157678</c:v>
                </c:pt>
                <c:pt idx="346">
                  <c:v>0.907462</c:v>
                </c:pt>
                <c:pt idx="347">
                  <c:v>0.775207</c:v>
                </c:pt>
                <c:pt idx="348">
                  <c:v>0.102232</c:v>
                </c:pt>
                <c:pt idx="349">
                  <c:v>0.254325</c:v>
                </c:pt>
                <c:pt idx="350">
                  <c:v>0.024914</c:v>
                </c:pt>
                <c:pt idx="351">
                  <c:v>0.0157578</c:v>
                </c:pt>
                <c:pt idx="352">
                  <c:v>0.249747</c:v>
                </c:pt>
                <c:pt idx="353">
                  <c:v>0.14903</c:v>
                </c:pt>
                <c:pt idx="354">
                  <c:v>4.185859999999999</c:v>
                </c:pt>
                <c:pt idx="355">
                  <c:v>2.38261</c:v>
                </c:pt>
                <c:pt idx="356">
                  <c:v>1.40444</c:v>
                </c:pt>
                <c:pt idx="357">
                  <c:v>0.215158</c:v>
                </c:pt>
                <c:pt idx="358">
                  <c:v>0.404384</c:v>
                </c:pt>
                <c:pt idx="359">
                  <c:v>0.424731</c:v>
                </c:pt>
                <c:pt idx="360">
                  <c:v>0.164799</c:v>
                </c:pt>
                <c:pt idx="361">
                  <c:v>0.120036</c:v>
                </c:pt>
                <c:pt idx="362">
                  <c:v>0.189215</c:v>
                </c:pt>
                <c:pt idx="363">
                  <c:v>0.0569603</c:v>
                </c:pt>
                <c:pt idx="364">
                  <c:v>0.131227</c:v>
                </c:pt>
                <c:pt idx="365">
                  <c:v>0.15666</c:v>
                </c:pt>
                <c:pt idx="366">
                  <c:v>0.0152492</c:v>
                </c:pt>
              </c:numCache>
            </c:numRef>
          </c:val>
        </c:ser>
        <c:ser>
          <c:idx val="22"/>
          <c:order val="22"/>
          <c:tx>
            <c:v>13030202</c:v>
          </c:tx>
          <c:val>
            <c:numRef>
              <c:f>Sheet1!$F$8076:$F$8442</c:f>
              <c:numCache>
                <c:formatCode>0.000000</c:formatCode>
                <c:ptCount val="367"/>
                <c:pt idx="0">
                  <c:v>1.3247</c:v>
                </c:pt>
                <c:pt idx="1">
                  <c:v>0.402476</c:v>
                </c:pt>
                <c:pt idx="2">
                  <c:v>0.0442435</c:v>
                </c:pt>
                <c:pt idx="3">
                  <c:v>0.126394</c:v>
                </c:pt>
                <c:pt idx="4">
                  <c:v>0.721414</c:v>
                </c:pt>
                <c:pt idx="5">
                  <c:v>0.976387</c:v>
                </c:pt>
                <c:pt idx="6">
                  <c:v>1.76979</c:v>
                </c:pt>
                <c:pt idx="7">
                  <c:v>1.98318</c:v>
                </c:pt>
                <c:pt idx="8">
                  <c:v>1.42974</c:v>
                </c:pt>
                <c:pt idx="9">
                  <c:v>0.00456703</c:v>
                </c:pt>
                <c:pt idx="10">
                  <c:v>0.0635731</c:v>
                </c:pt>
                <c:pt idx="11">
                  <c:v>0.695854</c:v>
                </c:pt>
                <c:pt idx="12">
                  <c:v>0.837901</c:v>
                </c:pt>
                <c:pt idx="13">
                  <c:v>1.06629</c:v>
                </c:pt>
                <c:pt idx="14">
                  <c:v>0.205747</c:v>
                </c:pt>
                <c:pt idx="15">
                  <c:v>0.0933305</c:v>
                </c:pt>
                <c:pt idx="16">
                  <c:v>0.359112</c:v>
                </c:pt>
                <c:pt idx="17">
                  <c:v>0.043862</c:v>
                </c:pt>
                <c:pt idx="18">
                  <c:v>0.5622</c:v>
                </c:pt>
                <c:pt idx="19">
                  <c:v>1.36819</c:v>
                </c:pt>
                <c:pt idx="20">
                  <c:v>1.26252</c:v>
                </c:pt>
                <c:pt idx="21">
                  <c:v>0.264499</c:v>
                </c:pt>
                <c:pt idx="22">
                  <c:v>0.144961</c:v>
                </c:pt>
                <c:pt idx="23">
                  <c:v>0.127157</c:v>
                </c:pt>
                <c:pt idx="24">
                  <c:v>0.730698</c:v>
                </c:pt>
                <c:pt idx="25">
                  <c:v>0.244788</c:v>
                </c:pt>
                <c:pt idx="26">
                  <c:v>0.488061</c:v>
                </c:pt>
                <c:pt idx="27">
                  <c:v>0.27658</c:v>
                </c:pt>
                <c:pt idx="28">
                  <c:v>0.427529</c:v>
                </c:pt>
                <c:pt idx="29">
                  <c:v>1.23988</c:v>
                </c:pt>
                <c:pt idx="30">
                  <c:v>2.12522</c:v>
                </c:pt>
                <c:pt idx="31">
                  <c:v>1.41664</c:v>
                </c:pt>
                <c:pt idx="32">
                  <c:v>1.22106</c:v>
                </c:pt>
                <c:pt idx="33">
                  <c:v>0.462754</c:v>
                </c:pt>
                <c:pt idx="34">
                  <c:v>0.847438</c:v>
                </c:pt>
                <c:pt idx="35">
                  <c:v>0.0146133</c:v>
                </c:pt>
                <c:pt idx="36">
                  <c:v>0.604801</c:v>
                </c:pt>
                <c:pt idx="37">
                  <c:v>0.653761</c:v>
                </c:pt>
                <c:pt idx="38">
                  <c:v>0.225713</c:v>
                </c:pt>
                <c:pt idx="39">
                  <c:v>0.0690413</c:v>
                </c:pt>
                <c:pt idx="40">
                  <c:v>0.363945</c:v>
                </c:pt>
                <c:pt idx="41">
                  <c:v>0.119781</c:v>
                </c:pt>
                <c:pt idx="42">
                  <c:v>1.24776</c:v>
                </c:pt>
                <c:pt idx="43">
                  <c:v>1.42376</c:v>
                </c:pt>
                <c:pt idx="44">
                  <c:v>1.3481</c:v>
                </c:pt>
                <c:pt idx="45">
                  <c:v>0.00800058</c:v>
                </c:pt>
                <c:pt idx="46">
                  <c:v>0.899196</c:v>
                </c:pt>
                <c:pt idx="47">
                  <c:v>2.01255</c:v>
                </c:pt>
                <c:pt idx="48">
                  <c:v>0.479668</c:v>
                </c:pt>
                <c:pt idx="49">
                  <c:v>0.784617</c:v>
                </c:pt>
                <c:pt idx="50">
                  <c:v>0.796317</c:v>
                </c:pt>
                <c:pt idx="51">
                  <c:v>0.347921</c:v>
                </c:pt>
                <c:pt idx="52">
                  <c:v>0.131099</c:v>
                </c:pt>
                <c:pt idx="53">
                  <c:v>0.154117</c:v>
                </c:pt>
                <c:pt idx="54">
                  <c:v>1.27472</c:v>
                </c:pt>
                <c:pt idx="55">
                  <c:v>1.32432</c:v>
                </c:pt>
                <c:pt idx="56">
                  <c:v>2.51334</c:v>
                </c:pt>
                <c:pt idx="57">
                  <c:v>1.76458</c:v>
                </c:pt>
                <c:pt idx="58">
                  <c:v>1.0111</c:v>
                </c:pt>
                <c:pt idx="59">
                  <c:v>0.390014</c:v>
                </c:pt>
                <c:pt idx="60">
                  <c:v>0.413031</c:v>
                </c:pt>
                <c:pt idx="61">
                  <c:v>0.0119428</c:v>
                </c:pt>
                <c:pt idx="62">
                  <c:v>0.11266</c:v>
                </c:pt>
                <c:pt idx="63">
                  <c:v>0.0560702</c:v>
                </c:pt>
                <c:pt idx="64">
                  <c:v>0.348176</c:v>
                </c:pt>
                <c:pt idx="65">
                  <c:v>1.42936</c:v>
                </c:pt>
                <c:pt idx="66">
                  <c:v>1.27828</c:v>
                </c:pt>
                <c:pt idx="67">
                  <c:v>4.185099999999999</c:v>
                </c:pt>
                <c:pt idx="68">
                  <c:v>0.35606</c:v>
                </c:pt>
                <c:pt idx="69">
                  <c:v>2.56027</c:v>
                </c:pt>
                <c:pt idx="70">
                  <c:v>0.650073</c:v>
                </c:pt>
                <c:pt idx="71">
                  <c:v>2.64127</c:v>
                </c:pt>
                <c:pt idx="72">
                  <c:v>1.08346</c:v>
                </c:pt>
                <c:pt idx="73">
                  <c:v>0.323251</c:v>
                </c:pt>
                <c:pt idx="74">
                  <c:v>0.530916</c:v>
                </c:pt>
                <c:pt idx="75">
                  <c:v>0.716455</c:v>
                </c:pt>
                <c:pt idx="76">
                  <c:v>0.0981629</c:v>
                </c:pt>
                <c:pt idx="77">
                  <c:v>0.164163</c:v>
                </c:pt>
                <c:pt idx="78">
                  <c:v>2.05223</c:v>
                </c:pt>
                <c:pt idx="79">
                  <c:v>2.19301</c:v>
                </c:pt>
                <c:pt idx="80">
                  <c:v>1.57471</c:v>
                </c:pt>
                <c:pt idx="81">
                  <c:v>2.88836</c:v>
                </c:pt>
                <c:pt idx="82">
                  <c:v>0.573136</c:v>
                </c:pt>
                <c:pt idx="83">
                  <c:v>0.114822</c:v>
                </c:pt>
                <c:pt idx="84">
                  <c:v>0.0270758</c:v>
                </c:pt>
                <c:pt idx="85">
                  <c:v>0.695599</c:v>
                </c:pt>
                <c:pt idx="86">
                  <c:v>0.403621</c:v>
                </c:pt>
                <c:pt idx="87">
                  <c:v>0.00291385</c:v>
                </c:pt>
                <c:pt idx="88">
                  <c:v>0.586235</c:v>
                </c:pt>
                <c:pt idx="89">
                  <c:v>1.88589</c:v>
                </c:pt>
                <c:pt idx="90">
                  <c:v>2.807859999999999</c:v>
                </c:pt>
                <c:pt idx="91">
                  <c:v>2.69418</c:v>
                </c:pt>
                <c:pt idx="92">
                  <c:v>0.929716</c:v>
                </c:pt>
                <c:pt idx="93">
                  <c:v>1.40978</c:v>
                </c:pt>
                <c:pt idx="94">
                  <c:v>1.90408</c:v>
                </c:pt>
                <c:pt idx="95">
                  <c:v>2.41021</c:v>
                </c:pt>
                <c:pt idx="96">
                  <c:v>0.190741</c:v>
                </c:pt>
                <c:pt idx="97">
                  <c:v>0.251273</c:v>
                </c:pt>
                <c:pt idx="98">
                  <c:v>0.212996</c:v>
                </c:pt>
                <c:pt idx="99">
                  <c:v>0.110498</c:v>
                </c:pt>
                <c:pt idx="100">
                  <c:v>0.234869</c:v>
                </c:pt>
                <c:pt idx="101">
                  <c:v>1.23263</c:v>
                </c:pt>
                <c:pt idx="102">
                  <c:v>1.68433</c:v>
                </c:pt>
                <c:pt idx="103">
                  <c:v>2.42967</c:v>
                </c:pt>
                <c:pt idx="104">
                  <c:v>0.839427</c:v>
                </c:pt>
                <c:pt idx="105">
                  <c:v>0.32821</c:v>
                </c:pt>
                <c:pt idx="106">
                  <c:v>0.304938</c:v>
                </c:pt>
                <c:pt idx="107">
                  <c:v>1.44144</c:v>
                </c:pt>
                <c:pt idx="108">
                  <c:v>0.47509</c:v>
                </c:pt>
                <c:pt idx="109">
                  <c:v>1.02675</c:v>
                </c:pt>
                <c:pt idx="110">
                  <c:v>0.146487</c:v>
                </c:pt>
                <c:pt idx="111">
                  <c:v>0.44724</c:v>
                </c:pt>
                <c:pt idx="112">
                  <c:v>0.0139775</c:v>
                </c:pt>
                <c:pt idx="113">
                  <c:v>0.395482</c:v>
                </c:pt>
                <c:pt idx="114">
                  <c:v>3.0505</c:v>
                </c:pt>
                <c:pt idx="115">
                  <c:v>4.124059999999999</c:v>
                </c:pt>
                <c:pt idx="116">
                  <c:v>0.936583</c:v>
                </c:pt>
                <c:pt idx="117">
                  <c:v>0.77864</c:v>
                </c:pt>
                <c:pt idx="118">
                  <c:v>0.274672</c:v>
                </c:pt>
                <c:pt idx="119">
                  <c:v>0.331389</c:v>
                </c:pt>
                <c:pt idx="120">
                  <c:v>0.286753</c:v>
                </c:pt>
                <c:pt idx="121">
                  <c:v>0.302649</c:v>
                </c:pt>
                <c:pt idx="122">
                  <c:v>0.272002</c:v>
                </c:pt>
                <c:pt idx="123">
                  <c:v>0.00138783</c:v>
                </c:pt>
                <c:pt idx="124">
                  <c:v>0.255851</c:v>
                </c:pt>
                <c:pt idx="125">
                  <c:v>0.0550528</c:v>
                </c:pt>
                <c:pt idx="126">
                  <c:v>2.40792</c:v>
                </c:pt>
                <c:pt idx="127">
                  <c:v>2.15002</c:v>
                </c:pt>
                <c:pt idx="128">
                  <c:v>0.50739</c:v>
                </c:pt>
                <c:pt idx="129">
                  <c:v>0.451945</c:v>
                </c:pt>
                <c:pt idx="130">
                  <c:v>0.00456703</c:v>
                </c:pt>
                <c:pt idx="131">
                  <c:v>0.248857</c:v>
                </c:pt>
                <c:pt idx="132">
                  <c:v>0.236522</c:v>
                </c:pt>
                <c:pt idx="133">
                  <c:v>0.234233</c:v>
                </c:pt>
                <c:pt idx="134">
                  <c:v>0.292603</c:v>
                </c:pt>
                <c:pt idx="135">
                  <c:v>0.133388</c:v>
                </c:pt>
                <c:pt idx="136">
                  <c:v>0.288407</c:v>
                </c:pt>
                <c:pt idx="137">
                  <c:v>0.0825212</c:v>
                </c:pt>
                <c:pt idx="138">
                  <c:v>2.97751</c:v>
                </c:pt>
                <c:pt idx="139">
                  <c:v>2.63415</c:v>
                </c:pt>
                <c:pt idx="140">
                  <c:v>3.071229999999999</c:v>
                </c:pt>
                <c:pt idx="141">
                  <c:v>0.26806</c:v>
                </c:pt>
                <c:pt idx="142">
                  <c:v>1.11424</c:v>
                </c:pt>
                <c:pt idx="143">
                  <c:v>1.03158</c:v>
                </c:pt>
                <c:pt idx="144">
                  <c:v>0.502049</c:v>
                </c:pt>
                <c:pt idx="145">
                  <c:v>1.11703</c:v>
                </c:pt>
                <c:pt idx="146">
                  <c:v>0.421297</c:v>
                </c:pt>
                <c:pt idx="147">
                  <c:v>-1.10239E-5</c:v>
                </c:pt>
                <c:pt idx="148">
                  <c:v>0.166452</c:v>
                </c:pt>
                <c:pt idx="149">
                  <c:v>0.314349</c:v>
                </c:pt>
                <c:pt idx="150">
                  <c:v>2.77798</c:v>
                </c:pt>
                <c:pt idx="151">
                  <c:v>3.03181</c:v>
                </c:pt>
                <c:pt idx="152">
                  <c:v>1.61159</c:v>
                </c:pt>
                <c:pt idx="153">
                  <c:v>0.235886</c:v>
                </c:pt>
                <c:pt idx="154">
                  <c:v>0.525575</c:v>
                </c:pt>
                <c:pt idx="155">
                  <c:v>3.39373</c:v>
                </c:pt>
                <c:pt idx="156">
                  <c:v>1.10953</c:v>
                </c:pt>
                <c:pt idx="157">
                  <c:v>0.549992</c:v>
                </c:pt>
                <c:pt idx="158">
                  <c:v>0.664062</c:v>
                </c:pt>
                <c:pt idx="159">
                  <c:v>0.54109</c:v>
                </c:pt>
                <c:pt idx="160">
                  <c:v>2.48041</c:v>
                </c:pt>
                <c:pt idx="161">
                  <c:v>0.29362</c:v>
                </c:pt>
                <c:pt idx="162">
                  <c:v>1.69082</c:v>
                </c:pt>
                <c:pt idx="163">
                  <c:v>1.31465</c:v>
                </c:pt>
                <c:pt idx="164">
                  <c:v>0.610269</c:v>
                </c:pt>
                <c:pt idx="165">
                  <c:v>0.632397</c:v>
                </c:pt>
                <c:pt idx="166">
                  <c:v>0.0784518</c:v>
                </c:pt>
                <c:pt idx="167">
                  <c:v>1.89403</c:v>
                </c:pt>
                <c:pt idx="168">
                  <c:v>2.4434</c:v>
                </c:pt>
                <c:pt idx="169">
                  <c:v>0.910895</c:v>
                </c:pt>
                <c:pt idx="170">
                  <c:v>0.0593765</c:v>
                </c:pt>
                <c:pt idx="171">
                  <c:v>0.00838208</c:v>
                </c:pt>
                <c:pt idx="172">
                  <c:v>0.113042</c:v>
                </c:pt>
                <c:pt idx="173">
                  <c:v>0.179932</c:v>
                </c:pt>
                <c:pt idx="174">
                  <c:v>1.14298</c:v>
                </c:pt>
                <c:pt idx="175">
                  <c:v>3.774849999999999</c:v>
                </c:pt>
                <c:pt idx="176">
                  <c:v>0.26132</c:v>
                </c:pt>
                <c:pt idx="177">
                  <c:v>0.602385</c:v>
                </c:pt>
                <c:pt idx="178">
                  <c:v>0.369158</c:v>
                </c:pt>
                <c:pt idx="179">
                  <c:v>0.262846</c:v>
                </c:pt>
                <c:pt idx="180">
                  <c:v>0.217955</c:v>
                </c:pt>
                <c:pt idx="181">
                  <c:v>0.219736</c:v>
                </c:pt>
                <c:pt idx="182">
                  <c:v>0.178406</c:v>
                </c:pt>
                <c:pt idx="183">
                  <c:v>0.180822</c:v>
                </c:pt>
                <c:pt idx="184">
                  <c:v>0.380349</c:v>
                </c:pt>
                <c:pt idx="185">
                  <c:v>0.15577</c:v>
                </c:pt>
                <c:pt idx="186">
                  <c:v>1.06706</c:v>
                </c:pt>
                <c:pt idx="187">
                  <c:v>1.16968</c:v>
                </c:pt>
                <c:pt idx="188">
                  <c:v>0.974988</c:v>
                </c:pt>
                <c:pt idx="189">
                  <c:v>0.903011</c:v>
                </c:pt>
                <c:pt idx="190">
                  <c:v>1.33793</c:v>
                </c:pt>
                <c:pt idx="191">
                  <c:v>1.98292</c:v>
                </c:pt>
                <c:pt idx="192">
                  <c:v>1.03895</c:v>
                </c:pt>
                <c:pt idx="193">
                  <c:v>0.637865</c:v>
                </c:pt>
                <c:pt idx="194">
                  <c:v>0.198371</c:v>
                </c:pt>
                <c:pt idx="195">
                  <c:v>0.0254226</c:v>
                </c:pt>
                <c:pt idx="196">
                  <c:v>0.0193185</c:v>
                </c:pt>
                <c:pt idx="197">
                  <c:v>0.0850645</c:v>
                </c:pt>
                <c:pt idx="198">
                  <c:v>1.65712</c:v>
                </c:pt>
                <c:pt idx="199">
                  <c:v>1.26315</c:v>
                </c:pt>
                <c:pt idx="200">
                  <c:v>1.99119</c:v>
                </c:pt>
                <c:pt idx="201">
                  <c:v>0.00100632</c:v>
                </c:pt>
                <c:pt idx="202">
                  <c:v>0.121689</c:v>
                </c:pt>
                <c:pt idx="203">
                  <c:v>0.186799</c:v>
                </c:pt>
                <c:pt idx="204">
                  <c:v>0.0682783</c:v>
                </c:pt>
                <c:pt idx="205">
                  <c:v>0.32554</c:v>
                </c:pt>
                <c:pt idx="206">
                  <c:v>-1.10239E-5</c:v>
                </c:pt>
                <c:pt idx="207">
                  <c:v>0.201423</c:v>
                </c:pt>
                <c:pt idx="208">
                  <c:v>-1.10239E-5</c:v>
                </c:pt>
                <c:pt idx="209">
                  <c:v>1.09275</c:v>
                </c:pt>
                <c:pt idx="210">
                  <c:v>2.486639999999999</c:v>
                </c:pt>
                <c:pt idx="211">
                  <c:v>1.9917</c:v>
                </c:pt>
                <c:pt idx="212">
                  <c:v>1.59544</c:v>
                </c:pt>
                <c:pt idx="213">
                  <c:v>1.10445</c:v>
                </c:pt>
                <c:pt idx="214">
                  <c:v>0.328592</c:v>
                </c:pt>
                <c:pt idx="215">
                  <c:v>0.000497649</c:v>
                </c:pt>
                <c:pt idx="216">
                  <c:v>0.922213</c:v>
                </c:pt>
                <c:pt idx="217">
                  <c:v>0.890675</c:v>
                </c:pt>
                <c:pt idx="218">
                  <c:v>0.296672</c:v>
                </c:pt>
                <c:pt idx="219">
                  <c:v>0.0867177</c:v>
                </c:pt>
                <c:pt idx="220">
                  <c:v>0.787033</c:v>
                </c:pt>
                <c:pt idx="221">
                  <c:v>0.298199</c:v>
                </c:pt>
                <c:pt idx="222">
                  <c:v>2.07334</c:v>
                </c:pt>
                <c:pt idx="223">
                  <c:v>1.35573</c:v>
                </c:pt>
                <c:pt idx="224">
                  <c:v>2.006959999999999</c:v>
                </c:pt>
                <c:pt idx="225">
                  <c:v>0.512477</c:v>
                </c:pt>
                <c:pt idx="226">
                  <c:v>0.536385</c:v>
                </c:pt>
                <c:pt idx="227">
                  <c:v>1.1782</c:v>
                </c:pt>
                <c:pt idx="228">
                  <c:v>0.0609026</c:v>
                </c:pt>
                <c:pt idx="229">
                  <c:v>0.552281</c:v>
                </c:pt>
                <c:pt idx="230">
                  <c:v>0.426893</c:v>
                </c:pt>
                <c:pt idx="231">
                  <c:v>0.102487</c:v>
                </c:pt>
                <c:pt idx="232">
                  <c:v>-1.10239E-5</c:v>
                </c:pt>
                <c:pt idx="233">
                  <c:v>0.142926</c:v>
                </c:pt>
                <c:pt idx="234">
                  <c:v>2.76234</c:v>
                </c:pt>
                <c:pt idx="235">
                  <c:v>0.757022</c:v>
                </c:pt>
                <c:pt idx="236">
                  <c:v>0.623368</c:v>
                </c:pt>
                <c:pt idx="237">
                  <c:v>1.73024</c:v>
                </c:pt>
                <c:pt idx="238">
                  <c:v>0.511333</c:v>
                </c:pt>
                <c:pt idx="239">
                  <c:v>0.26043</c:v>
                </c:pt>
                <c:pt idx="240">
                  <c:v>0.0298735</c:v>
                </c:pt>
                <c:pt idx="241">
                  <c:v>-1.10239E-5</c:v>
                </c:pt>
                <c:pt idx="242">
                  <c:v>0.0222434</c:v>
                </c:pt>
                <c:pt idx="243">
                  <c:v>0.0263128</c:v>
                </c:pt>
                <c:pt idx="244">
                  <c:v>0.159204</c:v>
                </c:pt>
                <c:pt idx="245">
                  <c:v>0.304557</c:v>
                </c:pt>
                <c:pt idx="246">
                  <c:v>1.71701</c:v>
                </c:pt>
                <c:pt idx="247">
                  <c:v>1.07392</c:v>
                </c:pt>
                <c:pt idx="248">
                  <c:v>0.464916</c:v>
                </c:pt>
                <c:pt idx="249">
                  <c:v>0.128556</c:v>
                </c:pt>
                <c:pt idx="250">
                  <c:v>-1.10239E-5</c:v>
                </c:pt>
                <c:pt idx="251">
                  <c:v>0.0663708</c:v>
                </c:pt>
                <c:pt idx="252">
                  <c:v>0.00100632</c:v>
                </c:pt>
                <c:pt idx="253">
                  <c:v>0.00787341</c:v>
                </c:pt>
                <c:pt idx="254">
                  <c:v>0.168614</c:v>
                </c:pt>
                <c:pt idx="255">
                  <c:v>0.0186827</c:v>
                </c:pt>
                <c:pt idx="256">
                  <c:v>-1.10239E-5</c:v>
                </c:pt>
                <c:pt idx="257">
                  <c:v>2.15714</c:v>
                </c:pt>
                <c:pt idx="258">
                  <c:v>0.851889</c:v>
                </c:pt>
                <c:pt idx="259">
                  <c:v>0.574281</c:v>
                </c:pt>
                <c:pt idx="260">
                  <c:v>0.0424632</c:v>
                </c:pt>
                <c:pt idx="261">
                  <c:v>1.29329</c:v>
                </c:pt>
                <c:pt idx="262">
                  <c:v>1.12199</c:v>
                </c:pt>
                <c:pt idx="263">
                  <c:v>0.105411</c:v>
                </c:pt>
                <c:pt idx="264">
                  <c:v>0.627819</c:v>
                </c:pt>
                <c:pt idx="265">
                  <c:v>0.135932</c:v>
                </c:pt>
                <c:pt idx="266">
                  <c:v>0.0747639</c:v>
                </c:pt>
                <c:pt idx="267">
                  <c:v>0.131354</c:v>
                </c:pt>
                <c:pt idx="268">
                  <c:v>0.127412</c:v>
                </c:pt>
                <c:pt idx="269">
                  <c:v>0.464535</c:v>
                </c:pt>
                <c:pt idx="270">
                  <c:v>0.733877</c:v>
                </c:pt>
                <c:pt idx="271">
                  <c:v>1.58438</c:v>
                </c:pt>
                <c:pt idx="272">
                  <c:v>0.673472</c:v>
                </c:pt>
                <c:pt idx="273">
                  <c:v>0.158822</c:v>
                </c:pt>
                <c:pt idx="274">
                  <c:v>0.0676425</c:v>
                </c:pt>
                <c:pt idx="275">
                  <c:v>0.111134</c:v>
                </c:pt>
                <c:pt idx="276">
                  <c:v>0.228892</c:v>
                </c:pt>
                <c:pt idx="277">
                  <c:v>0.687333</c:v>
                </c:pt>
                <c:pt idx="278">
                  <c:v>0.0125786</c:v>
                </c:pt>
                <c:pt idx="279">
                  <c:v>0.0523823</c:v>
                </c:pt>
                <c:pt idx="280">
                  <c:v>0.0925675</c:v>
                </c:pt>
                <c:pt idx="281">
                  <c:v>0.161874</c:v>
                </c:pt>
                <c:pt idx="282">
                  <c:v>1.66895</c:v>
                </c:pt>
                <c:pt idx="283">
                  <c:v>1.72846</c:v>
                </c:pt>
                <c:pt idx="284">
                  <c:v>1.15633</c:v>
                </c:pt>
                <c:pt idx="285">
                  <c:v>0.982618</c:v>
                </c:pt>
                <c:pt idx="286">
                  <c:v>0.0764171</c:v>
                </c:pt>
                <c:pt idx="287">
                  <c:v>0.843242</c:v>
                </c:pt>
                <c:pt idx="288">
                  <c:v>0.0223706</c:v>
                </c:pt>
                <c:pt idx="289">
                  <c:v>1.35026</c:v>
                </c:pt>
                <c:pt idx="290">
                  <c:v>0.1414</c:v>
                </c:pt>
                <c:pt idx="291">
                  <c:v>0.0484401</c:v>
                </c:pt>
                <c:pt idx="292">
                  <c:v>0.0134688</c:v>
                </c:pt>
                <c:pt idx="293">
                  <c:v>0.68746</c:v>
                </c:pt>
                <c:pt idx="294">
                  <c:v>0.732097</c:v>
                </c:pt>
                <c:pt idx="295">
                  <c:v>1.20821</c:v>
                </c:pt>
                <c:pt idx="296">
                  <c:v>0.224441</c:v>
                </c:pt>
                <c:pt idx="297">
                  <c:v>0.665715</c:v>
                </c:pt>
                <c:pt idx="298">
                  <c:v>0.764906</c:v>
                </c:pt>
                <c:pt idx="299">
                  <c:v>0.00672889</c:v>
                </c:pt>
                <c:pt idx="300">
                  <c:v>0.325667</c:v>
                </c:pt>
                <c:pt idx="301">
                  <c:v>0.348048</c:v>
                </c:pt>
                <c:pt idx="302">
                  <c:v>0.626928</c:v>
                </c:pt>
                <c:pt idx="303">
                  <c:v>0.689877</c:v>
                </c:pt>
                <c:pt idx="304">
                  <c:v>0.102487</c:v>
                </c:pt>
                <c:pt idx="305">
                  <c:v>0.196337</c:v>
                </c:pt>
                <c:pt idx="306">
                  <c:v>0.517564</c:v>
                </c:pt>
                <c:pt idx="307">
                  <c:v>1.4862</c:v>
                </c:pt>
                <c:pt idx="308">
                  <c:v>1.03857</c:v>
                </c:pt>
                <c:pt idx="309">
                  <c:v>0.783345</c:v>
                </c:pt>
                <c:pt idx="310">
                  <c:v>1.20249</c:v>
                </c:pt>
                <c:pt idx="311">
                  <c:v>0.898687</c:v>
                </c:pt>
                <c:pt idx="312">
                  <c:v>1.22678</c:v>
                </c:pt>
                <c:pt idx="313">
                  <c:v>1.81875</c:v>
                </c:pt>
                <c:pt idx="314">
                  <c:v>0.397644</c:v>
                </c:pt>
                <c:pt idx="315">
                  <c:v>0.34169</c:v>
                </c:pt>
                <c:pt idx="316">
                  <c:v>0.235505</c:v>
                </c:pt>
                <c:pt idx="317">
                  <c:v>0.0358504</c:v>
                </c:pt>
                <c:pt idx="318">
                  <c:v>0.599333</c:v>
                </c:pt>
                <c:pt idx="319">
                  <c:v>1.88882</c:v>
                </c:pt>
                <c:pt idx="320">
                  <c:v>0.622859</c:v>
                </c:pt>
                <c:pt idx="321">
                  <c:v>1.06197</c:v>
                </c:pt>
                <c:pt idx="322">
                  <c:v>0.00138783</c:v>
                </c:pt>
                <c:pt idx="323">
                  <c:v>0.0199544</c:v>
                </c:pt>
                <c:pt idx="324">
                  <c:v>0.161747</c:v>
                </c:pt>
                <c:pt idx="325">
                  <c:v>0.176244</c:v>
                </c:pt>
                <c:pt idx="326">
                  <c:v>0.0480586</c:v>
                </c:pt>
                <c:pt idx="327">
                  <c:v>0.0352146</c:v>
                </c:pt>
                <c:pt idx="328">
                  <c:v>0.0250411</c:v>
                </c:pt>
                <c:pt idx="329">
                  <c:v>0.223424</c:v>
                </c:pt>
                <c:pt idx="330">
                  <c:v>2.14468</c:v>
                </c:pt>
                <c:pt idx="331">
                  <c:v>3.71674</c:v>
                </c:pt>
                <c:pt idx="332">
                  <c:v>1.57357</c:v>
                </c:pt>
                <c:pt idx="333">
                  <c:v>1.49383</c:v>
                </c:pt>
                <c:pt idx="334">
                  <c:v>0.0074919</c:v>
                </c:pt>
                <c:pt idx="335">
                  <c:v>0.106683</c:v>
                </c:pt>
                <c:pt idx="336">
                  <c:v>1.15544</c:v>
                </c:pt>
                <c:pt idx="337">
                  <c:v>0.249112</c:v>
                </c:pt>
                <c:pt idx="338">
                  <c:v>0.210198</c:v>
                </c:pt>
                <c:pt idx="339">
                  <c:v>0.59094</c:v>
                </c:pt>
                <c:pt idx="340">
                  <c:v>0.772536</c:v>
                </c:pt>
                <c:pt idx="341">
                  <c:v>0.358603</c:v>
                </c:pt>
                <c:pt idx="342">
                  <c:v>1.88221</c:v>
                </c:pt>
                <c:pt idx="343">
                  <c:v>1.67988</c:v>
                </c:pt>
                <c:pt idx="344">
                  <c:v>1.15239</c:v>
                </c:pt>
                <c:pt idx="345">
                  <c:v>0.155643</c:v>
                </c:pt>
                <c:pt idx="346">
                  <c:v>0.435413</c:v>
                </c:pt>
                <c:pt idx="347">
                  <c:v>1.18647</c:v>
                </c:pt>
                <c:pt idx="348">
                  <c:v>0.233597</c:v>
                </c:pt>
                <c:pt idx="349">
                  <c:v>0.206637</c:v>
                </c:pt>
                <c:pt idx="350">
                  <c:v>0.024914</c:v>
                </c:pt>
                <c:pt idx="351">
                  <c:v>0.0184284</c:v>
                </c:pt>
                <c:pt idx="352">
                  <c:v>0.169759</c:v>
                </c:pt>
                <c:pt idx="353">
                  <c:v>0.133897</c:v>
                </c:pt>
                <c:pt idx="354">
                  <c:v>4.70356</c:v>
                </c:pt>
                <c:pt idx="355">
                  <c:v>2.24362</c:v>
                </c:pt>
                <c:pt idx="356">
                  <c:v>1.60129</c:v>
                </c:pt>
                <c:pt idx="357">
                  <c:v>0.412777</c:v>
                </c:pt>
                <c:pt idx="358">
                  <c:v>0.378187</c:v>
                </c:pt>
                <c:pt idx="359">
                  <c:v>0.637611</c:v>
                </c:pt>
                <c:pt idx="360">
                  <c:v>0.106683</c:v>
                </c:pt>
                <c:pt idx="361">
                  <c:v>0.0938391</c:v>
                </c:pt>
                <c:pt idx="362">
                  <c:v>0.228765</c:v>
                </c:pt>
                <c:pt idx="363">
                  <c:v>0.152972</c:v>
                </c:pt>
                <c:pt idx="364">
                  <c:v>0.227874</c:v>
                </c:pt>
                <c:pt idx="365">
                  <c:v>0.0881166</c:v>
                </c:pt>
                <c:pt idx="366">
                  <c:v>0.00482137</c:v>
                </c:pt>
              </c:numCache>
            </c:numRef>
          </c:val>
        </c:ser>
        <c:ser>
          <c:idx val="23"/>
          <c:order val="23"/>
          <c:tx>
            <c:v>13040100</c:v>
          </c:tx>
          <c:val>
            <c:numRef>
              <c:f>Sheet1!$F$8443:$F$8809</c:f>
              <c:numCache>
                <c:formatCode>0.000000</c:formatCode>
                <c:ptCount val="367"/>
                <c:pt idx="0">
                  <c:v>0.532951</c:v>
                </c:pt>
                <c:pt idx="1">
                  <c:v>0.308245</c:v>
                </c:pt>
                <c:pt idx="2">
                  <c:v>0.00952659</c:v>
                </c:pt>
                <c:pt idx="3">
                  <c:v>0.0640818</c:v>
                </c:pt>
                <c:pt idx="4">
                  <c:v>0.745449</c:v>
                </c:pt>
                <c:pt idx="5">
                  <c:v>0.46924</c:v>
                </c:pt>
                <c:pt idx="6">
                  <c:v>1.34746</c:v>
                </c:pt>
                <c:pt idx="7">
                  <c:v>2.9082</c:v>
                </c:pt>
                <c:pt idx="8">
                  <c:v>0.481448</c:v>
                </c:pt>
                <c:pt idx="9">
                  <c:v>-1.10239E-5</c:v>
                </c:pt>
                <c:pt idx="10">
                  <c:v>0.00494854</c:v>
                </c:pt>
                <c:pt idx="11">
                  <c:v>0.303285</c:v>
                </c:pt>
                <c:pt idx="12">
                  <c:v>0.452835</c:v>
                </c:pt>
                <c:pt idx="13">
                  <c:v>0.310152</c:v>
                </c:pt>
                <c:pt idx="14">
                  <c:v>0.100325</c:v>
                </c:pt>
                <c:pt idx="15">
                  <c:v>0.197608</c:v>
                </c:pt>
                <c:pt idx="16">
                  <c:v>0.191504</c:v>
                </c:pt>
                <c:pt idx="17">
                  <c:v>0.195701</c:v>
                </c:pt>
                <c:pt idx="18">
                  <c:v>0.414685</c:v>
                </c:pt>
                <c:pt idx="19">
                  <c:v>1.89988</c:v>
                </c:pt>
                <c:pt idx="20">
                  <c:v>2.825029999999999</c:v>
                </c:pt>
                <c:pt idx="21">
                  <c:v>0.443297</c:v>
                </c:pt>
                <c:pt idx="22">
                  <c:v>0.289933</c:v>
                </c:pt>
                <c:pt idx="23">
                  <c:v>0.12436</c:v>
                </c:pt>
                <c:pt idx="24">
                  <c:v>1.01784</c:v>
                </c:pt>
                <c:pt idx="25">
                  <c:v>0.32465</c:v>
                </c:pt>
                <c:pt idx="26">
                  <c:v>0.284592</c:v>
                </c:pt>
                <c:pt idx="27">
                  <c:v>0.673726</c:v>
                </c:pt>
                <c:pt idx="28">
                  <c:v>0.608871</c:v>
                </c:pt>
                <c:pt idx="29">
                  <c:v>0.622605</c:v>
                </c:pt>
                <c:pt idx="30">
                  <c:v>1.36692</c:v>
                </c:pt>
                <c:pt idx="31">
                  <c:v>2.465269999999999</c:v>
                </c:pt>
                <c:pt idx="32">
                  <c:v>1.34861</c:v>
                </c:pt>
                <c:pt idx="33">
                  <c:v>0.767577</c:v>
                </c:pt>
                <c:pt idx="34">
                  <c:v>0.10681</c:v>
                </c:pt>
                <c:pt idx="35">
                  <c:v>0.0354689</c:v>
                </c:pt>
                <c:pt idx="36">
                  <c:v>0.311678</c:v>
                </c:pt>
                <c:pt idx="37">
                  <c:v>0.247204</c:v>
                </c:pt>
                <c:pt idx="38">
                  <c:v>-1.10239E-5</c:v>
                </c:pt>
                <c:pt idx="39">
                  <c:v>0.250256</c:v>
                </c:pt>
                <c:pt idx="40">
                  <c:v>0.566905</c:v>
                </c:pt>
                <c:pt idx="41">
                  <c:v>0.871727</c:v>
                </c:pt>
                <c:pt idx="42">
                  <c:v>1.4169</c:v>
                </c:pt>
                <c:pt idx="43">
                  <c:v>0.62909</c:v>
                </c:pt>
                <c:pt idx="44">
                  <c:v>1.69654</c:v>
                </c:pt>
                <c:pt idx="45">
                  <c:v>0.15488</c:v>
                </c:pt>
                <c:pt idx="46">
                  <c:v>0.443297</c:v>
                </c:pt>
                <c:pt idx="47">
                  <c:v>1.76063</c:v>
                </c:pt>
                <c:pt idx="48">
                  <c:v>0.4185</c:v>
                </c:pt>
                <c:pt idx="49">
                  <c:v>0.465806</c:v>
                </c:pt>
                <c:pt idx="50">
                  <c:v>0.255216</c:v>
                </c:pt>
                <c:pt idx="51">
                  <c:v>0.483355</c:v>
                </c:pt>
                <c:pt idx="52">
                  <c:v>0.257505</c:v>
                </c:pt>
                <c:pt idx="53">
                  <c:v>0.6722</c:v>
                </c:pt>
                <c:pt idx="54">
                  <c:v>0.43643</c:v>
                </c:pt>
                <c:pt idx="55">
                  <c:v>0.867149</c:v>
                </c:pt>
                <c:pt idx="56">
                  <c:v>1.51914</c:v>
                </c:pt>
                <c:pt idx="57">
                  <c:v>1.55081</c:v>
                </c:pt>
                <c:pt idx="58">
                  <c:v>0.329228</c:v>
                </c:pt>
                <c:pt idx="59">
                  <c:v>0.109099</c:v>
                </c:pt>
                <c:pt idx="60">
                  <c:v>0.584836</c:v>
                </c:pt>
                <c:pt idx="61">
                  <c:v>0.00418553</c:v>
                </c:pt>
                <c:pt idx="62">
                  <c:v>0.12436</c:v>
                </c:pt>
                <c:pt idx="63">
                  <c:v>-1.10239E-5</c:v>
                </c:pt>
                <c:pt idx="64">
                  <c:v>0.437956</c:v>
                </c:pt>
                <c:pt idx="65">
                  <c:v>2.04257</c:v>
                </c:pt>
                <c:pt idx="66">
                  <c:v>0.576061</c:v>
                </c:pt>
                <c:pt idx="67">
                  <c:v>3.2012</c:v>
                </c:pt>
                <c:pt idx="68">
                  <c:v>0.438338</c:v>
                </c:pt>
                <c:pt idx="69">
                  <c:v>2.651069999999999</c:v>
                </c:pt>
                <c:pt idx="70">
                  <c:v>0.230799</c:v>
                </c:pt>
                <c:pt idx="71">
                  <c:v>1.30893</c:v>
                </c:pt>
                <c:pt idx="72">
                  <c:v>0.744686</c:v>
                </c:pt>
                <c:pt idx="73">
                  <c:v>0.444061</c:v>
                </c:pt>
                <c:pt idx="74">
                  <c:v>0.292603</c:v>
                </c:pt>
                <c:pt idx="75">
                  <c:v>0.191123</c:v>
                </c:pt>
                <c:pt idx="76">
                  <c:v>0.080868</c:v>
                </c:pt>
                <c:pt idx="77">
                  <c:v>0.599714</c:v>
                </c:pt>
                <c:pt idx="78">
                  <c:v>1.04379</c:v>
                </c:pt>
                <c:pt idx="79">
                  <c:v>1.44437</c:v>
                </c:pt>
                <c:pt idx="80">
                  <c:v>2.14519</c:v>
                </c:pt>
                <c:pt idx="81">
                  <c:v>1.32915</c:v>
                </c:pt>
                <c:pt idx="82">
                  <c:v>0.10681</c:v>
                </c:pt>
                <c:pt idx="83">
                  <c:v>0.0102896</c:v>
                </c:pt>
                <c:pt idx="84">
                  <c:v>0.001515</c:v>
                </c:pt>
                <c:pt idx="85">
                  <c:v>0.371575</c:v>
                </c:pt>
                <c:pt idx="86">
                  <c:v>0.146487</c:v>
                </c:pt>
                <c:pt idx="87">
                  <c:v>0.0160122</c:v>
                </c:pt>
                <c:pt idx="88">
                  <c:v>0.701576</c:v>
                </c:pt>
                <c:pt idx="89">
                  <c:v>3.038289999999999</c:v>
                </c:pt>
                <c:pt idx="90">
                  <c:v>1.9613</c:v>
                </c:pt>
                <c:pt idx="91">
                  <c:v>1.45734</c:v>
                </c:pt>
                <c:pt idx="92">
                  <c:v>0.546304</c:v>
                </c:pt>
                <c:pt idx="93">
                  <c:v>1.20402</c:v>
                </c:pt>
                <c:pt idx="94">
                  <c:v>0.77101</c:v>
                </c:pt>
                <c:pt idx="95">
                  <c:v>1.48786</c:v>
                </c:pt>
                <c:pt idx="96">
                  <c:v>0.173574</c:v>
                </c:pt>
                <c:pt idx="97">
                  <c:v>0.191123</c:v>
                </c:pt>
                <c:pt idx="98">
                  <c:v>0.111388</c:v>
                </c:pt>
                <c:pt idx="99">
                  <c:v>0.082394</c:v>
                </c:pt>
                <c:pt idx="100">
                  <c:v>0.490223</c:v>
                </c:pt>
                <c:pt idx="101">
                  <c:v>1.59392</c:v>
                </c:pt>
                <c:pt idx="102">
                  <c:v>0.657322</c:v>
                </c:pt>
                <c:pt idx="103">
                  <c:v>2.65221</c:v>
                </c:pt>
                <c:pt idx="104">
                  <c:v>0.96367</c:v>
                </c:pt>
                <c:pt idx="105">
                  <c:v>0.314349</c:v>
                </c:pt>
                <c:pt idx="106">
                  <c:v>0.235377</c:v>
                </c:pt>
                <c:pt idx="107">
                  <c:v>1.08117</c:v>
                </c:pt>
                <c:pt idx="108">
                  <c:v>0.0785789</c:v>
                </c:pt>
                <c:pt idx="109">
                  <c:v>0.237666</c:v>
                </c:pt>
                <c:pt idx="110">
                  <c:v>0.0175382</c:v>
                </c:pt>
                <c:pt idx="111">
                  <c:v>0.298707</c:v>
                </c:pt>
                <c:pt idx="112">
                  <c:v>0.140001</c:v>
                </c:pt>
                <c:pt idx="113">
                  <c:v>0.392557</c:v>
                </c:pt>
                <c:pt idx="114">
                  <c:v>2.998619999999999</c:v>
                </c:pt>
                <c:pt idx="115">
                  <c:v>2.948259999999999</c:v>
                </c:pt>
                <c:pt idx="116">
                  <c:v>0.820606</c:v>
                </c:pt>
                <c:pt idx="117">
                  <c:v>0.264753</c:v>
                </c:pt>
                <c:pt idx="118">
                  <c:v>0.079342</c:v>
                </c:pt>
                <c:pt idx="119">
                  <c:v>0.114822</c:v>
                </c:pt>
                <c:pt idx="120">
                  <c:v>0.120163</c:v>
                </c:pt>
                <c:pt idx="121">
                  <c:v>0.345632</c:v>
                </c:pt>
                <c:pt idx="122">
                  <c:v>0.215158</c:v>
                </c:pt>
                <c:pt idx="123">
                  <c:v>0.00647456</c:v>
                </c:pt>
                <c:pt idx="124">
                  <c:v>0.443297</c:v>
                </c:pt>
                <c:pt idx="125">
                  <c:v>0.143053</c:v>
                </c:pt>
                <c:pt idx="126">
                  <c:v>0.896144</c:v>
                </c:pt>
                <c:pt idx="127">
                  <c:v>2.872339999999999</c:v>
                </c:pt>
                <c:pt idx="128">
                  <c:v>0.634813</c:v>
                </c:pt>
                <c:pt idx="129">
                  <c:v>0.190741</c:v>
                </c:pt>
                <c:pt idx="130">
                  <c:v>0.000751986</c:v>
                </c:pt>
                <c:pt idx="131">
                  <c:v>0.167851</c:v>
                </c:pt>
                <c:pt idx="132">
                  <c:v>0.234614</c:v>
                </c:pt>
                <c:pt idx="133">
                  <c:v>0.0678968</c:v>
                </c:pt>
                <c:pt idx="134">
                  <c:v>0.140383</c:v>
                </c:pt>
                <c:pt idx="135">
                  <c:v>0.256742</c:v>
                </c:pt>
                <c:pt idx="136">
                  <c:v>0.0919316</c:v>
                </c:pt>
                <c:pt idx="137">
                  <c:v>0.001515</c:v>
                </c:pt>
                <c:pt idx="138">
                  <c:v>2.98412</c:v>
                </c:pt>
                <c:pt idx="139">
                  <c:v>1.96932</c:v>
                </c:pt>
                <c:pt idx="140">
                  <c:v>3.4858</c:v>
                </c:pt>
                <c:pt idx="141">
                  <c:v>0.561182</c:v>
                </c:pt>
                <c:pt idx="142">
                  <c:v>0.53257</c:v>
                </c:pt>
                <c:pt idx="143">
                  <c:v>0.243389</c:v>
                </c:pt>
                <c:pt idx="144">
                  <c:v>0.623749</c:v>
                </c:pt>
                <c:pt idx="145">
                  <c:v>0.563471</c:v>
                </c:pt>
                <c:pt idx="146">
                  <c:v>0.0942206</c:v>
                </c:pt>
                <c:pt idx="147">
                  <c:v>0.108336</c:v>
                </c:pt>
                <c:pt idx="148">
                  <c:v>0.521887</c:v>
                </c:pt>
                <c:pt idx="149">
                  <c:v>0.33495</c:v>
                </c:pt>
                <c:pt idx="150">
                  <c:v>2.63809</c:v>
                </c:pt>
                <c:pt idx="151">
                  <c:v>2.26079</c:v>
                </c:pt>
                <c:pt idx="152">
                  <c:v>3.25918</c:v>
                </c:pt>
                <c:pt idx="153">
                  <c:v>0.139238</c:v>
                </c:pt>
                <c:pt idx="154">
                  <c:v>0.440245</c:v>
                </c:pt>
                <c:pt idx="155">
                  <c:v>2.59842</c:v>
                </c:pt>
                <c:pt idx="156">
                  <c:v>1.26849</c:v>
                </c:pt>
                <c:pt idx="157">
                  <c:v>0.219354</c:v>
                </c:pt>
                <c:pt idx="158">
                  <c:v>0.358985</c:v>
                </c:pt>
                <c:pt idx="159">
                  <c:v>0.194175</c:v>
                </c:pt>
                <c:pt idx="160">
                  <c:v>2.306569999999999</c:v>
                </c:pt>
                <c:pt idx="161">
                  <c:v>0.894999</c:v>
                </c:pt>
                <c:pt idx="162">
                  <c:v>0.931624</c:v>
                </c:pt>
                <c:pt idx="163">
                  <c:v>1.27498</c:v>
                </c:pt>
                <c:pt idx="164">
                  <c:v>0.676015</c:v>
                </c:pt>
                <c:pt idx="165">
                  <c:v>0.770629</c:v>
                </c:pt>
                <c:pt idx="166">
                  <c:v>0.346777</c:v>
                </c:pt>
                <c:pt idx="167">
                  <c:v>0.795426</c:v>
                </c:pt>
                <c:pt idx="168">
                  <c:v>1.29367</c:v>
                </c:pt>
                <c:pt idx="169">
                  <c:v>0.452454</c:v>
                </c:pt>
                <c:pt idx="170">
                  <c:v>0.0362319</c:v>
                </c:pt>
                <c:pt idx="171">
                  <c:v>0.143053</c:v>
                </c:pt>
                <c:pt idx="172">
                  <c:v>0.166707</c:v>
                </c:pt>
                <c:pt idx="173">
                  <c:v>0.528373</c:v>
                </c:pt>
                <c:pt idx="174">
                  <c:v>2.08377</c:v>
                </c:pt>
                <c:pt idx="175">
                  <c:v>2.80214</c:v>
                </c:pt>
                <c:pt idx="176">
                  <c:v>0.522269</c:v>
                </c:pt>
                <c:pt idx="177">
                  <c:v>0.340291</c:v>
                </c:pt>
                <c:pt idx="178">
                  <c:v>0.340291</c:v>
                </c:pt>
                <c:pt idx="179">
                  <c:v>0.553171</c:v>
                </c:pt>
                <c:pt idx="180">
                  <c:v>0.0320354</c:v>
                </c:pt>
                <c:pt idx="181">
                  <c:v>0.206383</c:v>
                </c:pt>
                <c:pt idx="182">
                  <c:v>0.150683</c:v>
                </c:pt>
                <c:pt idx="183">
                  <c:v>0.175863</c:v>
                </c:pt>
                <c:pt idx="184">
                  <c:v>0.914074</c:v>
                </c:pt>
                <c:pt idx="185">
                  <c:v>0.368904</c:v>
                </c:pt>
                <c:pt idx="186">
                  <c:v>0.783981</c:v>
                </c:pt>
                <c:pt idx="187">
                  <c:v>0.832432</c:v>
                </c:pt>
                <c:pt idx="188">
                  <c:v>0.75575</c:v>
                </c:pt>
                <c:pt idx="189">
                  <c:v>0.603148</c:v>
                </c:pt>
                <c:pt idx="190">
                  <c:v>0.497471</c:v>
                </c:pt>
                <c:pt idx="191">
                  <c:v>0.690131</c:v>
                </c:pt>
                <c:pt idx="192">
                  <c:v>0.257886</c:v>
                </c:pt>
                <c:pt idx="193">
                  <c:v>0.603148</c:v>
                </c:pt>
                <c:pt idx="194">
                  <c:v>0.231944</c:v>
                </c:pt>
                <c:pt idx="195">
                  <c:v>0.00494854</c:v>
                </c:pt>
                <c:pt idx="196">
                  <c:v>0.0663708</c:v>
                </c:pt>
                <c:pt idx="197">
                  <c:v>1.35052</c:v>
                </c:pt>
                <c:pt idx="198">
                  <c:v>0.872109</c:v>
                </c:pt>
                <c:pt idx="199">
                  <c:v>0.817935</c:v>
                </c:pt>
                <c:pt idx="200">
                  <c:v>2.36799</c:v>
                </c:pt>
                <c:pt idx="201">
                  <c:v>0.0598852</c:v>
                </c:pt>
                <c:pt idx="202">
                  <c:v>0.128938</c:v>
                </c:pt>
                <c:pt idx="203">
                  <c:v>0.127793</c:v>
                </c:pt>
                <c:pt idx="204">
                  <c:v>0.174337</c:v>
                </c:pt>
                <c:pt idx="205">
                  <c:v>0.133897</c:v>
                </c:pt>
                <c:pt idx="206">
                  <c:v>-1.10239E-5</c:v>
                </c:pt>
                <c:pt idx="207">
                  <c:v>0.380731</c:v>
                </c:pt>
                <c:pt idx="208">
                  <c:v>-1.10239E-5</c:v>
                </c:pt>
                <c:pt idx="209">
                  <c:v>2.21119</c:v>
                </c:pt>
                <c:pt idx="210">
                  <c:v>2.09178</c:v>
                </c:pt>
                <c:pt idx="211">
                  <c:v>1.80031</c:v>
                </c:pt>
                <c:pt idx="212">
                  <c:v>1.64427</c:v>
                </c:pt>
                <c:pt idx="213">
                  <c:v>0.119781</c:v>
                </c:pt>
                <c:pt idx="214">
                  <c:v>0.21325</c:v>
                </c:pt>
                <c:pt idx="215">
                  <c:v>0.001515</c:v>
                </c:pt>
                <c:pt idx="216">
                  <c:v>0.24606</c:v>
                </c:pt>
                <c:pt idx="217">
                  <c:v>0.417737</c:v>
                </c:pt>
                <c:pt idx="218">
                  <c:v>0.225458</c:v>
                </c:pt>
                <c:pt idx="219">
                  <c:v>0.542489</c:v>
                </c:pt>
                <c:pt idx="220">
                  <c:v>0.629853</c:v>
                </c:pt>
                <c:pt idx="221">
                  <c:v>1.24408</c:v>
                </c:pt>
                <c:pt idx="222">
                  <c:v>1.77628</c:v>
                </c:pt>
                <c:pt idx="223">
                  <c:v>1.07888</c:v>
                </c:pt>
                <c:pt idx="224">
                  <c:v>1.07392</c:v>
                </c:pt>
                <c:pt idx="225">
                  <c:v>0.309771</c:v>
                </c:pt>
                <c:pt idx="226">
                  <c:v>0.483355</c:v>
                </c:pt>
                <c:pt idx="227">
                  <c:v>1.33335</c:v>
                </c:pt>
                <c:pt idx="228">
                  <c:v>0.135423</c:v>
                </c:pt>
                <c:pt idx="229">
                  <c:v>0.232325</c:v>
                </c:pt>
                <c:pt idx="230">
                  <c:v>0.135423</c:v>
                </c:pt>
                <c:pt idx="231">
                  <c:v>0.0102896</c:v>
                </c:pt>
                <c:pt idx="232">
                  <c:v>0.145342</c:v>
                </c:pt>
                <c:pt idx="233">
                  <c:v>0.308245</c:v>
                </c:pt>
                <c:pt idx="234">
                  <c:v>1.81175</c:v>
                </c:pt>
                <c:pt idx="235">
                  <c:v>1.48938</c:v>
                </c:pt>
                <c:pt idx="236">
                  <c:v>0.135805</c:v>
                </c:pt>
                <c:pt idx="237">
                  <c:v>2.14595</c:v>
                </c:pt>
                <c:pt idx="238">
                  <c:v>0.174337</c:v>
                </c:pt>
                <c:pt idx="239">
                  <c:v>0.249493</c:v>
                </c:pt>
                <c:pt idx="240">
                  <c:v>0.0373764</c:v>
                </c:pt>
                <c:pt idx="241">
                  <c:v>-1.10239E-5</c:v>
                </c:pt>
                <c:pt idx="242">
                  <c:v>0.0579777</c:v>
                </c:pt>
                <c:pt idx="243">
                  <c:v>0.151446</c:v>
                </c:pt>
                <c:pt idx="244">
                  <c:v>0.0335614</c:v>
                </c:pt>
                <c:pt idx="245">
                  <c:v>0.75842</c:v>
                </c:pt>
                <c:pt idx="246">
                  <c:v>0.630616</c:v>
                </c:pt>
                <c:pt idx="247">
                  <c:v>0.797334</c:v>
                </c:pt>
                <c:pt idx="248">
                  <c:v>0.470766</c:v>
                </c:pt>
                <c:pt idx="249">
                  <c:v>0.396754</c:v>
                </c:pt>
                <c:pt idx="250">
                  <c:v>-1.10239E-5</c:v>
                </c:pt>
                <c:pt idx="251">
                  <c:v>0.263609</c:v>
                </c:pt>
                <c:pt idx="252">
                  <c:v>-1.10239E-5</c:v>
                </c:pt>
                <c:pt idx="253">
                  <c:v>0.000751986</c:v>
                </c:pt>
                <c:pt idx="254">
                  <c:v>0.0202087</c:v>
                </c:pt>
                <c:pt idx="255">
                  <c:v>0.118637</c:v>
                </c:pt>
                <c:pt idx="256">
                  <c:v>-1.10239E-5</c:v>
                </c:pt>
                <c:pt idx="257">
                  <c:v>2.30886</c:v>
                </c:pt>
                <c:pt idx="258">
                  <c:v>1.09529</c:v>
                </c:pt>
                <c:pt idx="259">
                  <c:v>0.381494</c:v>
                </c:pt>
                <c:pt idx="260">
                  <c:v>0.0366134</c:v>
                </c:pt>
                <c:pt idx="261">
                  <c:v>0.220117</c:v>
                </c:pt>
                <c:pt idx="262">
                  <c:v>0.454361</c:v>
                </c:pt>
                <c:pt idx="263">
                  <c:v>0.153354</c:v>
                </c:pt>
                <c:pt idx="264">
                  <c:v>0.103377</c:v>
                </c:pt>
                <c:pt idx="265">
                  <c:v>0.203713</c:v>
                </c:pt>
                <c:pt idx="266">
                  <c:v>0.274291</c:v>
                </c:pt>
                <c:pt idx="267">
                  <c:v>-1.10239E-5</c:v>
                </c:pt>
                <c:pt idx="268">
                  <c:v>0.000751986</c:v>
                </c:pt>
                <c:pt idx="269">
                  <c:v>0.0099081</c:v>
                </c:pt>
                <c:pt idx="270">
                  <c:v>0.0732379</c:v>
                </c:pt>
                <c:pt idx="271">
                  <c:v>1.11589</c:v>
                </c:pt>
                <c:pt idx="272">
                  <c:v>0.330372</c:v>
                </c:pt>
                <c:pt idx="273">
                  <c:v>0.0587407</c:v>
                </c:pt>
                <c:pt idx="274">
                  <c:v>0.355933</c:v>
                </c:pt>
                <c:pt idx="275">
                  <c:v>0.0419545</c:v>
                </c:pt>
                <c:pt idx="276">
                  <c:v>0.0350874</c:v>
                </c:pt>
                <c:pt idx="277">
                  <c:v>0.599333</c:v>
                </c:pt>
                <c:pt idx="278">
                  <c:v>-1.10239E-5</c:v>
                </c:pt>
                <c:pt idx="279">
                  <c:v>0.0125786</c:v>
                </c:pt>
                <c:pt idx="280">
                  <c:v>0.000751986</c:v>
                </c:pt>
                <c:pt idx="281">
                  <c:v>0.423841</c:v>
                </c:pt>
                <c:pt idx="282">
                  <c:v>1.35815</c:v>
                </c:pt>
                <c:pt idx="283">
                  <c:v>0.645114</c:v>
                </c:pt>
                <c:pt idx="284">
                  <c:v>0.517309</c:v>
                </c:pt>
                <c:pt idx="285">
                  <c:v>0.80153</c:v>
                </c:pt>
                <c:pt idx="286">
                  <c:v>0.001515</c:v>
                </c:pt>
                <c:pt idx="287">
                  <c:v>0.668004</c:v>
                </c:pt>
                <c:pt idx="288">
                  <c:v>0.000751986</c:v>
                </c:pt>
                <c:pt idx="289">
                  <c:v>0.751553</c:v>
                </c:pt>
                <c:pt idx="290">
                  <c:v>0.10414</c:v>
                </c:pt>
                <c:pt idx="291">
                  <c:v>0.0102896</c:v>
                </c:pt>
                <c:pt idx="292">
                  <c:v>0.00494854</c:v>
                </c:pt>
                <c:pt idx="293">
                  <c:v>0.653507</c:v>
                </c:pt>
                <c:pt idx="294">
                  <c:v>0.369286</c:v>
                </c:pt>
                <c:pt idx="295">
                  <c:v>0.595136</c:v>
                </c:pt>
                <c:pt idx="296">
                  <c:v>0.141146</c:v>
                </c:pt>
                <c:pt idx="297">
                  <c:v>0.380349</c:v>
                </c:pt>
                <c:pt idx="298">
                  <c:v>0.324268</c:v>
                </c:pt>
                <c:pt idx="299">
                  <c:v>0.000751986</c:v>
                </c:pt>
                <c:pt idx="300">
                  <c:v>0.294892</c:v>
                </c:pt>
                <c:pt idx="301">
                  <c:v>0.726755</c:v>
                </c:pt>
                <c:pt idx="302">
                  <c:v>0.461991</c:v>
                </c:pt>
                <c:pt idx="303">
                  <c:v>0.586743</c:v>
                </c:pt>
                <c:pt idx="304">
                  <c:v>0.726374</c:v>
                </c:pt>
                <c:pt idx="305">
                  <c:v>0.180059</c:v>
                </c:pt>
                <c:pt idx="306">
                  <c:v>0.514639</c:v>
                </c:pt>
                <c:pt idx="307">
                  <c:v>1.86135</c:v>
                </c:pt>
                <c:pt idx="308">
                  <c:v>1.27078</c:v>
                </c:pt>
                <c:pt idx="309">
                  <c:v>0.996861</c:v>
                </c:pt>
                <c:pt idx="310">
                  <c:v>1.36463</c:v>
                </c:pt>
                <c:pt idx="311">
                  <c:v>0.964051</c:v>
                </c:pt>
                <c:pt idx="312">
                  <c:v>1.48442</c:v>
                </c:pt>
                <c:pt idx="313">
                  <c:v>1.90179</c:v>
                </c:pt>
                <c:pt idx="314">
                  <c:v>0.438719</c:v>
                </c:pt>
                <c:pt idx="315">
                  <c:v>0.227366</c:v>
                </c:pt>
                <c:pt idx="316">
                  <c:v>1.09949</c:v>
                </c:pt>
                <c:pt idx="317">
                  <c:v>0.0327984</c:v>
                </c:pt>
                <c:pt idx="318">
                  <c:v>0.424985</c:v>
                </c:pt>
                <c:pt idx="319">
                  <c:v>3.43506</c:v>
                </c:pt>
                <c:pt idx="320">
                  <c:v>1.75491</c:v>
                </c:pt>
                <c:pt idx="321">
                  <c:v>1.47183</c:v>
                </c:pt>
                <c:pt idx="322">
                  <c:v>0.000751986</c:v>
                </c:pt>
                <c:pt idx="323">
                  <c:v>0.0202087</c:v>
                </c:pt>
                <c:pt idx="324">
                  <c:v>0.0137231</c:v>
                </c:pt>
                <c:pt idx="325">
                  <c:v>0.164036</c:v>
                </c:pt>
                <c:pt idx="326">
                  <c:v>0.522269</c:v>
                </c:pt>
                <c:pt idx="327">
                  <c:v>0.04081</c:v>
                </c:pt>
                <c:pt idx="328">
                  <c:v>0.42117</c:v>
                </c:pt>
                <c:pt idx="329">
                  <c:v>0.498997</c:v>
                </c:pt>
                <c:pt idx="330">
                  <c:v>2.63809</c:v>
                </c:pt>
                <c:pt idx="331">
                  <c:v>5.71188</c:v>
                </c:pt>
                <c:pt idx="332">
                  <c:v>2.849829999999999</c:v>
                </c:pt>
                <c:pt idx="333">
                  <c:v>1.12428</c:v>
                </c:pt>
                <c:pt idx="334">
                  <c:v>0.0224978</c:v>
                </c:pt>
                <c:pt idx="335">
                  <c:v>0.0488216</c:v>
                </c:pt>
                <c:pt idx="336">
                  <c:v>2.00174</c:v>
                </c:pt>
                <c:pt idx="337">
                  <c:v>0.481448</c:v>
                </c:pt>
                <c:pt idx="338">
                  <c:v>0.468477</c:v>
                </c:pt>
                <c:pt idx="339">
                  <c:v>0.539818</c:v>
                </c:pt>
                <c:pt idx="340">
                  <c:v>1.20135</c:v>
                </c:pt>
                <c:pt idx="341">
                  <c:v>1.26353</c:v>
                </c:pt>
                <c:pt idx="342">
                  <c:v>2.04867</c:v>
                </c:pt>
                <c:pt idx="343">
                  <c:v>2.12077</c:v>
                </c:pt>
                <c:pt idx="344">
                  <c:v>2.27338</c:v>
                </c:pt>
                <c:pt idx="345">
                  <c:v>0.264753</c:v>
                </c:pt>
                <c:pt idx="346">
                  <c:v>0.259412</c:v>
                </c:pt>
                <c:pt idx="347">
                  <c:v>0.524939</c:v>
                </c:pt>
                <c:pt idx="348">
                  <c:v>0.132753</c:v>
                </c:pt>
                <c:pt idx="349">
                  <c:v>0.153354</c:v>
                </c:pt>
                <c:pt idx="350">
                  <c:v>0.135423</c:v>
                </c:pt>
                <c:pt idx="351">
                  <c:v>0.0106711</c:v>
                </c:pt>
                <c:pt idx="352">
                  <c:v>0.189215</c:v>
                </c:pt>
                <c:pt idx="353">
                  <c:v>0.511587</c:v>
                </c:pt>
                <c:pt idx="354">
                  <c:v>3.46024</c:v>
                </c:pt>
                <c:pt idx="355">
                  <c:v>2.7762</c:v>
                </c:pt>
                <c:pt idx="356">
                  <c:v>1.68624</c:v>
                </c:pt>
                <c:pt idx="357">
                  <c:v>0.416211</c:v>
                </c:pt>
                <c:pt idx="358">
                  <c:v>0.114822</c:v>
                </c:pt>
                <c:pt idx="359">
                  <c:v>0.191123</c:v>
                </c:pt>
                <c:pt idx="360">
                  <c:v>0.043862</c:v>
                </c:pt>
                <c:pt idx="361">
                  <c:v>0.159076</c:v>
                </c:pt>
                <c:pt idx="362">
                  <c:v>0.0987987</c:v>
                </c:pt>
                <c:pt idx="363">
                  <c:v>0.0892611</c:v>
                </c:pt>
                <c:pt idx="364">
                  <c:v>0.231562</c:v>
                </c:pt>
                <c:pt idx="365">
                  <c:v>0.531807</c:v>
                </c:pt>
                <c:pt idx="366">
                  <c:v>0.0339429</c:v>
                </c:pt>
              </c:numCache>
            </c:numRef>
          </c:val>
        </c:ser>
        <c:axId val="528984936"/>
        <c:axId val="529017272"/>
      </c:barChart>
      <c:dateAx>
        <c:axId val="528984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majorTickMark val="none"/>
        <c:tickLblPos val="nextTo"/>
        <c:crossAx val="529017272"/>
        <c:crosses val="autoZero"/>
        <c:auto val="1"/>
        <c:lblOffset val="100"/>
      </c:dateAx>
      <c:valAx>
        <c:axId val="529017272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Precipitation (mm/mon)</a:t>
                </a:r>
              </a:p>
            </c:rich>
          </c:tx>
          <c:layout/>
        </c:title>
        <c:numFmt formatCode="0.0" sourceLinked="0"/>
        <c:tickLblPos val="nextTo"/>
        <c:crossAx val="528984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356786912929"/>
          <c:y val="0.110302574722206"/>
          <c:w val="0.117402036854615"/>
          <c:h val="0.80322728792824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Forgotten River </a:t>
            </a:r>
            <a:r>
              <a:rPr lang="en-US" dirty="0" smtClean="0"/>
              <a:t>Catchments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13040201</c:v>
          </c:tx>
          <c:marker>
            <c:symbol val="none"/>
          </c:marker>
          <c:xVal>
            <c:numRef>
              <c:f>Sheet1!$N$8803:$N$9169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xVal>
          <c:yVal>
            <c:numRef>
              <c:f>Sheet1!$O$8803:$O$9169</c:f>
              <c:numCache>
                <c:formatCode>0.000</c:formatCode>
                <c:ptCount val="367"/>
                <c:pt idx="0">
                  <c:v>0.130573</c:v>
                </c:pt>
                <c:pt idx="1">
                  <c:v>0.383892</c:v>
                </c:pt>
                <c:pt idx="2">
                  <c:v>0.0357414</c:v>
                </c:pt>
                <c:pt idx="3">
                  <c:v>0.0765079</c:v>
                </c:pt>
                <c:pt idx="4">
                  <c:v>0.524939</c:v>
                </c:pt>
                <c:pt idx="5">
                  <c:v>1.39499</c:v>
                </c:pt>
                <c:pt idx="6">
                  <c:v>2.34439</c:v>
                </c:pt>
                <c:pt idx="7">
                  <c:v>2.86934</c:v>
                </c:pt>
                <c:pt idx="8">
                  <c:v>0.919524</c:v>
                </c:pt>
                <c:pt idx="9">
                  <c:v>-1.10239E-5</c:v>
                </c:pt>
                <c:pt idx="10">
                  <c:v>0.375826</c:v>
                </c:pt>
                <c:pt idx="11">
                  <c:v>0.433596</c:v>
                </c:pt>
                <c:pt idx="12">
                  <c:v>0.160439</c:v>
                </c:pt>
                <c:pt idx="13">
                  <c:v>0.1188</c:v>
                </c:pt>
                <c:pt idx="14">
                  <c:v>0.0169932</c:v>
                </c:pt>
                <c:pt idx="15">
                  <c:v>0.0385755</c:v>
                </c:pt>
                <c:pt idx="16">
                  <c:v>0.363399</c:v>
                </c:pt>
                <c:pt idx="17">
                  <c:v>0.373646</c:v>
                </c:pt>
                <c:pt idx="18">
                  <c:v>0.527992</c:v>
                </c:pt>
                <c:pt idx="19">
                  <c:v>1.99297</c:v>
                </c:pt>
                <c:pt idx="20">
                  <c:v>4.39994</c:v>
                </c:pt>
                <c:pt idx="21">
                  <c:v>0.688878</c:v>
                </c:pt>
                <c:pt idx="22">
                  <c:v>0.481993</c:v>
                </c:pt>
                <c:pt idx="23">
                  <c:v>0.312387</c:v>
                </c:pt>
                <c:pt idx="24">
                  <c:v>0.55546</c:v>
                </c:pt>
                <c:pt idx="25">
                  <c:v>0.327865</c:v>
                </c:pt>
                <c:pt idx="26">
                  <c:v>0.520579</c:v>
                </c:pt>
                <c:pt idx="27">
                  <c:v>1.11485</c:v>
                </c:pt>
                <c:pt idx="28">
                  <c:v>0.829707</c:v>
                </c:pt>
                <c:pt idx="29">
                  <c:v>1.69867</c:v>
                </c:pt>
                <c:pt idx="30">
                  <c:v>1.71872</c:v>
                </c:pt>
                <c:pt idx="31">
                  <c:v>2.67292</c:v>
                </c:pt>
                <c:pt idx="32">
                  <c:v>2.07341</c:v>
                </c:pt>
                <c:pt idx="33">
                  <c:v>2.26547</c:v>
                </c:pt>
                <c:pt idx="34">
                  <c:v>0.001515</c:v>
                </c:pt>
                <c:pt idx="35">
                  <c:v>0.0104531</c:v>
                </c:pt>
                <c:pt idx="36">
                  <c:v>0.356641</c:v>
                </c:pt>
                <c:pt idx="37">
                  <c:v>0.158477</c:v>
                </c:pt>
                <c:pt idx="38">
                  <c:v>-1.10239E-5</c:v>
                </c:pt>
                <c:pt idx="39">
                  <c:v>0.268568</c:v>
                </c:pt>
                <c:pt idx="40">
                  <c:v>1.07409</c:v>
                </c:pt>
                <c:pt idx="41">
                  <c:v>1.30539</c:v>
                </c:pt>
                <c:pt idx="42">
                  <c:v>1.13426</c:v>
                </c:pt>
                <c:pt idx="43">
                  <c:v>0.832105</c:v>
                </c:pt>
                <c:pt idx="44">
                  <c:v>0.88072</c:v>
                </c:pt>
                <c:pt idx="45">
                  <c:v>0.0946022</c:v>
                </c:pt>
                <c:pt idx="46">
                  <c:v>0.502485</c:v>
                </c:pt>
                <c:pt idx="47">
                  <c:v>1.29209</c:v>
                </c:pt>
                <c:pt idx="48">
                  <c:v>0.543252</c:v>
                </c:pt>
                <c:pt idx="49">
                  <c:v>0.276416</c:v>
                </c:pt>
                <c:pt idx="50">
                  <c:v>0.367324</c:v>
                </c:pt>
                <c:pt idx="51">
                  <c:v>0.334841</c:v>
                </c:pt>
                <c:pt idx="52">
                  <c:v>0.410488</c:v>
                </c:pt>
                <c:pt idx="53">
                  <c:v>1.31912</c:v>
                </c:pt>
                <c:pt idx="54">
                  <c:v>1.08608</c:v>
                </c:pt>
                <c:pt idx="55">
                  <c:v>0.830143</c:v>
                </c:pt>
                <c:pt idx="56">
                  <c:v>1.3176</c:v>
                </c:pt>
                <c:pt idx="57">
                  <c:v>2.28836</c:v>
                </c:pt>
                <c:pt idx="58">
                  <c:v>0.479595</c:v>
                </c:pt>
                <c:pt idx="59">
                  <c:v>0.0287653</c:v>
                </c:pt>
                <c:pt idx="60">
                  <c:v>0.519925</c:v>
                </c:pt>
                <c:pt idx="61">
                  <c:v>0.0108891</c:v>
                </c:pt>
                <c:pt idx="62">
                  <c:v>0.0222253</c:v>
                </c:pt>
                <c:pt idx="63">
                  <c:v>-1.10239E-5</c:v>
                </c:pt>
                <c:pt idx="64">
                  <c:v>1.39651</c:v>
                </c:pt>
                <c:pt idx="65">
                  <c:v>3.63409</c:v>
                </c:pt>
                <c:pt idx="66">
                  <c:v>1.47194</c:v>
                </c:pt>
                <c:pt idx="67">
                  <c:v>2.58921</c:v>
                </c:pt>
                <c:pt idx="68">
                  <c:v>1.01</c:v>
                </c:pt>
                <c:pt idx="69">
                  <c:v>1.99864</c:v>
                </c:pt>
                <c:pt idx="70">
                  <c:v>0.789813</c:v>
                </c:pt>
                <c:pt idx="71">
                  <c:v>1.18876</c:v>
                </c:pt>
                <c:pt idx="72">
                  <c:v>0.790031</c:v>
                </c:pt>
                <c:pt idx="73">
                  <c:v>0.427928</c:v>
                </c:pt>
                <c:pt idx="74">
                  <c:v>0.24328</c:v>
                </c:pt>
                <c:pt idx="75">
                  <c:v>0.190523</c:v>
                </c:pt>
                <c:pt idx="76">
                  <c:v>0.469567</c:v>
                </c:pt>
                <c:pt idx="77">
                  <c:v>1.06864</c:v>
                </c:pt>
                <c:pt idx="78">
                  <c:v>1.23585</c:v>
                </c:pt>
                <c:pt idx="79">
                  <c:v>0.849764</c:v>
                </c:pt>
                <c:pt idx="80">
                  <c:v>3.82005</c:v>
                </c:pt>
                <c:pt idx="81">
                  <c:v>1.34332</c:v>
                </c:pt>
                <c:pt idx="82">
                  <c:v>0.182457</c:v>
                </c:pt>
                <c:pt idx="83">
                  <c:v>0.00870908</c:v>
                </c:pt>
                <c:pt idx="84">
                  <c:v>0.0967822</c:v>
                </c:pt>
                <c:pt idx="85">
                  <c:v>0.189651</c:v>
                </c:pt>
                <c:pt idx="86">
                  <c:v>0.0557977</c:v>
                </c:pt>
                <c:pt idx="87">
                  <c:v>0.0900241</c:v>
                </c:pt>
                <c:pt idx="88">
                  <c:v>0.720924</c:v>
                </c:pt>
                <c:pt idx="89">
                  <c:v>3.35767</c:v>
                </c:pt>
                <c:pt idx="90">
                  <c:v>1.39499</c:v>
                </c:pt>
                <c:pt idx="91">
                  <c:v>2.495249999999999</c:v>
                </c:pt>
                <c:pt idx="92">
                  <c:v>2.039839999999999</c:v>
                </c:pt>
                <c:pt idx="93">
                  <c:v>2.80961</c:v>
                </c:pt>
                <c:pt idx="94">
                  <c:v>0.518399</c:v>
                </c:pt>
                <c:pt idx="95">
                  <c:v>1.9522</c:v>
                </c:pt>
                <c:pt idx="96">
                  <c:v>0.0418455</c:v>
                </c:pt>
                <c:pt idx="97">
                  <c:v>0.427928</c:v>
                </c:pt>
                <c:pt idx="98">
                  <c:v>0.123161</c:v>
                </c:pt>
                <c:pt idx="99">
                  <c:v>0.911022</c:v>
                </c:pt>
                <c:pt idx="100">
                  <c:v>1.08259</c:v>
                </c:pt>
                <c:pt idx="101">
                  <c:v>1.97924</c:v>
                </c:pt>
                <c:pt idx="102">
                  <c:v>1.38365</c:v>
                </c:pt>
                <c:pt idx="103">
                  <c:v>3.04374</c:v>
                </c:pt>
                <c:pt idx="104">
                  <c:v>0.807253</c:v>
                </c:pt>
                <c:pt idx="105">
                  <c:v>0.426838</c:v>
                </c:pt>
                <c:pt idx="106">
                  <c:v>0.162401</c:v>
                </c:pt>
                <c:pt idx="107">
                  <c:v>0.457577</c:v>
                </c:pt>
                <c:pt idx="108">
                  <c:v>0.0167752</c:v>
                </c:pt>
                <c:pt idx="109">
                  <c:v>0.0553617</c:v>
                </c:pt>
                <c:pt idx="110">
                  <c:v>0.0588497</c:v>
                </c:pt>
                <c:pt idx="111">
                  <c:v>0.237612</c:v>
                </c:pt>
                <c:pt idx="112">
                  <c:v>0.44297</c:v>
                </c:pt>
                <c:pt idx="113">
                  <c:v>0.657703</c:v>
                </c:pt>
                <c:pt idx="114">
                  <c:v>3.02303</c:v>
                </c:pt>
                <c:pt idx="115">
                  <c:v>2.126819999999999</c:v>
                </c:pt>
                <c:pt idx="116">
                  <c:v>1.27029</c:v>
                </c:pt>
                <c:pt idx="117">
                  <c:v>0.428582</c:v>
                </c:pt>
                <c:pt idx="118">
                  <c:v>0.0137231</c:v>
                </c:pt>
                <c:pt idx="119">
                  <c:v>0.116402</c:v>
                </c:pt>
                <c:pt idx="120">
                  <c:v>0.0601577</c:v>
                </c:pt>
                <c:pt idx="121">
                  <c:v>0.512949</c:v>
                </c:pt>
                <c:pt idx="122">
                  <c:v>0.162619</c:v>
                </c:pt>
                <c:pt idx="123">
                  <c:v>0.0228793</c:v>
                </c:pt>
                <c:pt idx="124">
                  <c:v>0.332879</c:v>
                </c:pt>
                <c:pt idx="125">
                  <c:v>0.413758</c:v>
                </c:pt>
                <c:pt idx="126">
                  <c:v>1.0209</c:v>
                </c:pt>
                <c:pt idx="127">
                  <c:v>2.638479999999999</c:v>
                </c:pt>
                <c:pt idx="128">
                  <c:v>0.916254</c:v>
                </c:pt>
                <c:pt idx="129">
                  <c:v>0.325031</c:v>
                </c:pt>
                <c:pt idx="130">
                  <c:v>0.00304101</c:v>
                </c:pt>
                <c:pt idx="131">
                  <c:v>0.105938</c:v>
                </c:pt>
                <c:pt idx="132">
                  <c:v>0.0344334</c:v>
                </c:pt>
                <c:pt idx="133">
                  <c:v>0.318273</c:v>
                </c:pt>
                <c:pt idx="134">
                  <c:v>0.231726</c:v>
                </c:pt>
                <c:pt idx="135">
                  <c:v>0.195537</c:v>
                </c:pt>
                <c:pt idx="136">
                  <c:v>0.291241</c:v>
                </c:pt>
                <c:pt idx="137">
                  <c:v>0.101142</c:v>
                </c:pt>
                <c:pt idx="138">
                  <c:v>4.27197</c:v>
                </c:pt>
                <c:pt idx="139">
                  <c:v>3.250849999999999</c:v>
                </c:pt>
                <c:pt idx="140">
                  <c:v>4.352849999999999</c:v>
                </c:pt>
                <c:pt idx="141">
                  <c:v>1.87023</c:v>
                </c:pt>
                <c:pt idx="142">
                  <c:v>0.165889</c:v>
                </c:pt>
                <c:pt idx="143">
                  <c:v>0.423132</c:v>
                </c:pt>
                <c:pt idx="144">
                  <c:v>0.587288</c:v>
                </c:pt>
                <c:pt idx="145">
                  <c:v>0.409616</c:v>
                </c:pt>
                <c:pt idx="146">
                  <c:v>0.136677</c:v>
                </c:pt>
                <c:pt idx="147">
                  <c:v>0.159785</c:v>
                </c:pt>
                <c:pt idx="148">
                  <c:v>0.566578</c:v>
                </c:pt>
                <c:pt idx="149">
                  <c:v>0.900994</c:v>
                </c:pt>
                <c:pt idx="150">
                  <c:v>3.922289999999999</c:v>
                </c:pt>
                <c:pt idx="151">
                  <c:v>1.57593</c:v>
                </c:pt>
                <c:pt idx="152">
                  <c:v>3.06009</c:v>
                </c:pt>
                <c:pt idx="153">
                  <c:v>0.0204812</c:v>
                </c:pt>
                <c:pt idx="154">
                  <c:v>0.513385</c:v>
                </c:pt>
                <c:pt idx="155">
                  <c:v>1.95526</c:v>
                </c:pt>
                <c:pt idx="156">
                  <c:v>1.45712</c:v>
                </c:pt>
                <c:pt idx="157">
                  <c:v>0.765614</c:v>
                </c:pt>
                <c:pt idx="158">
                  <c:v>0.216684</c:v>
                </c:pt>
                <c:pt idx="159">
                  <c:v>0.270312</c:v>
                </c:pt>
                <c:pt idx="160">
                  <c:v>2.506149999999999</c:v>
                </c:pt>
                <c:pt idx="161">
                  <c:v>1.23868</c:v>
                </c:pt>
                <c:pt idx="162">
                  <c:v>1.67534</c:v>
                </c:pt>
                <c:pt idx="163">
                  <c:v>1.59054</c:v>
                </c:pt>
                <c:pt idx="164">
                  <c:v>0.631107</c:v>
                </c:pt>
                <c:pt idx="165">
                  <c:v>0.334841</c:v>
                </c:pt>
                <c:pt idx="166">
                  <c:v>0.735094</c:v>
                </c:pt>
                <c:pt idx="167">
                  <c:v>0.52821</c:v>
                </c:pt>
                <c:pt idx="168">
                  <c:v>0.790903</c:v>
                </c:pt>
                <c:pt idx="169">
                  <c:v>0.330045</c:v>
                </c:pt>
                <c:pt idx="170">
                  <c:v>0.183111</c:v>
                </c:pt>
                <c:pt idx="171">
                  <c:v>0.549574</c:v>
                </c:pt>
                <c:pt idx="172">
                  <c:v>0.413976</c:v>
                </c:pt>
                <c:pt idx="173">
                  <c:v>1.3854</c:v>
                </c:pt>
                <c:pt idx="174">
                  <c:v>3.17411</c:v>
                </c:pt>
                <c:pt idx="175">
                  <c:v>1.53909</c:v>
                </c:pt>
                <c:pt idx="176">
                  <c:v>0.976859</c:v>
                </c:pt>
                <c:pt idx="177">
                  <c:v>0.391958</c:v>
                </c:pt>
                <c:pt idx="178">
                  <c:v>0.0514376</c:v>
                </c:pt>
                <c:pt idx="179">
                  <c:v>0.668167</c:v>
                </c:pt>
                <c:pt idx="180">
                  <c:v>0.176135</c:v>
                </c:pt>
                <c:pt idx="181">
                  <c:v>0.171775</c:v>
                </c:pt>
                <c:pt idx="182">
                  <c:v>0.415066</c:v>
                </c:pt>
                <c:pt idx="183">
                  <c:v>0.233034</c:v>
                </c:pt>
                <c:pt idx="184">
                  <c:v>1.14538</c:v>
                </c:pt>
                <c:pt idx="185">
                  <c:v>0.85238</c:v>
                </c:pt>
                <c:pt idx="186">
                  <c:v>0.815101</c:v>
                </c:pt>
                <c:pt idx="187">
                  <c:v>0.3852</c:v>
                </c:pt>
                <c:pt idx="188">
                  <c:v>1.18004</c:v>
                </c:pt>
                <c:pt idx="189">
                  <c:v>1.31193</c:v>
                </c:pt>
                <c:pt idx="190">
                  <c:v>0.41245</c:v>
                </c:pt>
                <c:pt idx="191">
                  <c:v>1.17873</c:v>
                </c:pt>
                <c:pt idx="192">
                  <c:v>0.216684</c:v>
                </c:pt>
                <c:pt idx="193">
                  <c:v>0.304975</c:v>
                </c:pt>
                <c:pt idx="194">
                  <c:v>0.226276</c:v>
                </c:pt>
                <c:pt idx="195">
                  <c:v>0.175045</c:v>
                </c:pt>
                <c:pt idx="196">
                  <c:v>0.680157</c:v>
                </c:pt>
                <c:pt idx="197">
                  <c:v>1.96899</c:v>
                </c:pt>
                <c:pt idx="198">
                  <c:v>1.11049</c:v>
                </c:pt>
                <c:pt idx="199">
                  <c:v>1.78391</c:v>
                </c:pt>
                <c:pt idx="200">
                  <c:v>3.00843</c:v>
                </c:pt>
                <c:pt idx="201">
                  <c:v>0.287753</c:v>
                </c:pt>
                <c:pt idx="202">
                  <c:v>0.187471</c:v>
                </c:pt>
                <c:pt idx="203">
                  <c:v>0.327429</c:v>
                </c:pt>
                <c:pt idx="204">
                  <c:v>0.148231</c:v>
                </c:pt>
                <c:pt idx="205">
                  <c:v>0.0778159</c:v>
                </c:pt>
                <c:pt idx="206">
                  <c:v>0.00543904</c:v>
                </c:pt>
                <c:pt idx="207">
                  <c:v>0.310861</c:v>
                </c:pt>
                <c:pt idx="208">
                  <c:v>0.00761907</c:v>
                </c:pt>
                <c:pt idx="209">
                  <c:v>2.02305</c:v>
                </c:pt>
                <c:pt idx="210">
                  <c:v>1.36207</c:v>
                </c:pt>
                <c:pt idx="211">
                  <c:v>1.91318</c:v>
                </c:pt>
                <c:pt idx="212">
                  <c:v>2.565659999999999</c:v>
                </c:pt>
                <c:pt idx="213">
                  <c:v>0.913202</c:v>
                </c:pt>
                <c:pt idx="214">
                  <c:v>0.499215</c:v>
                </c:pt>
                <c:pt idx="215">
                  <c:v>0.285137</c:v>
                </c:pt>
                <c:pt idx="216">
                  <c:v>0.157605</c:v>
                </c:pt>
                <c:pt idx="217">
                  <c:v>0.524067</c:v>
                </c:pt>
                <c:pt idx="218">
                  <c:v>0.205566</c:v>
                </c:pt>
                <c:pt idx="219">
                  <c:v>0.973589</c:v>
                </c:pt>
                <c:pt idx="220">
                  <c:v>1.11878</c:v>
                </c:pt>
                <c:pt idx="221">
                  <c:v>1.52143</c:v>
                </c:pt>
                <c:pt idx="222">
                  <c:v>1.52492</c:v>
                </c:pt>
                <c:pt idx="223">
                  <c:v>1.38213</c:v>
                </c:pt>
                <c:pt idx="224">
                  <c:v>0.650509</c:v>
                </c:pt>
                <c:pt idx="225">
                  <c:v>0.485699</c:v>
                </c:pt>
                <c:pt idx="226">
                  <c:v>0.424222</c:v>
                </c:pt>
                <c:pt idx="227">
                  <c:v>1.00302</c:v>
                </c:pt>
                <c:pt idx="228">
                  <c:v>0.260502</c:v>
                </c:pt>
                <c:pt idx="229">
                  <c:v>0.330045</c:v>
                </c:pt>
                <c:pt idx="230">
                  <c:v>0.155207</c:v>
                </c:pt>
                <c:pt idx="231">
                  <c:v>0.00282301</c:v>
                </c:pt>
                <c:pt idx="232">
                  <c:v>0.191395</c:v>
                </c:pt>
                <c:pt idx="233">
                  <c:v>0.265298</c:v>
                </c:pt>
                <c:pt idx="234">
                  <c:v>1.77279</c:v>
                </c:pt>
                <c:pt idx="235">
                  <c:v>3.136829999999999</c:v>
                </c:pt>
                <c:pt idx="236">
                  <c:v>0.607563</c:v>
                </c:pt>
                <c:pt idx="237">
                  <c:v>2.03221</c:v>
                </c:pt>
                <c:pt idx="238">
                  <c:v>0.442098</c:v>
                </c:pt>
                <c:pt idx="239">
                  <c:v>0.393266</c:v>
                </c:pt>
                <c:pt idx="240">
                  <c:v>0.00478504</c:v>
                </c:pt>
                <c:pt idx="241">
                  <c:v>-1.10239E-5</c:v>
                </c:pt>
                <c:pt idx="242">
                  <c:v>0.166325</c:v>
                </c:pt>
                <c:pt idx="243">
                  <c:v>0.0289833</c:v>
                </c:pt>
                <c:pt idx="244">
                  <c:v>0.107464</c:v>
                </c:pt>
                <c:pt idx="245">
                  <c:v>0.44297</c:v>
                </c:pt>
                <c:pt idx="246">
                  <c:v>0.778477</c:v>
                </c:pt>
                <c:pt idx="247">
                  <c:v>0.539982</c:v>
                </c:pt>
                <c:pt idx="248">
                  <c:v>0.173301</c:v>
                </c:pt>
                <c:pt idx="249">
                  <c:v>0.0584137</c:v>
                </c:pt>
                <c:pt idx="250">
                  <c:v>-1.10239E-5</c:v>
                </c:pt>
                <c:pt idx="251">
                  <c:v>0.11444</c:v>
                </c:pt>
                <c:pt idx="252">
                  <c:v>0.000424981</c:v>
                </c:pt>
                <c:pt idx="253">
                  <c:v>0.00696506</c:v>
                </c:pt>
                <c:pt idx="254">
                  <c:v>-1.10239E-5</c:v>
                </c:pt>
                <c:pt idx="255">
                  <c:v>0.0466416</c:v>
                </c:pt>
                <c:pt idx="256">
                  <c:v>0.0429355</c:v>
                </c:pt>
                <c:pt idx="257">
                  <c:v>2.67314</c:v>
                </c:pt>
                <c:pt idx="258">
                  <c:v>0.663807</c:v>
                </c:pt>
                <c:pt idx="259">
                  <c:v>0.967049</c:v>
                </c:pt>
                <c:pt idx="260">
                  <c:v>0.166543</c:v>
                </c:pt>
                <c:pt idx="261">
                  <c:v>1.53713</c:v>
                </c:pt>
                <c:pt idx="262">
                  <c:v>0.318709</c:v>
                </c:pt>
                <c:pt idx="263">
                  <c:v>0.114004</c:v>
                </c:pt>
                <c:pt idx="264">
                  <c:v>0.258976</c:v>
                </c:pt>
                <c:pt idx="265">
                  <c:v>0.241972</c:v>
                </c:pt>
                <c:pt idx="266">
                  <c:v>0.143653</c:v>
                </c:pt>
                <c:pt idx="267">
                  <c:v>0.0514376</c:v>
                </c:pt>
                <c:pt idx="268">
                  <c:v>0.418554</c:v>
                </c:pt>
                <c:pt idx="269">
                  <c:v>0.463463</c:v>
                </c:pt>
                <c:pt idx="270">
                  <c:v>1.17829</c:v>
                </c:pt>
                <c:pt idx="271">
                  <c:v>1.49614</c:v>
                </c:pt>
                <c:pt idx="272">
                  <c:v>0.895544</c:v>
                </c:pt>
                <c:pt idx="273">
                  <c:v>0.0608117</c:v>
                </c:pt>
                <c:pt idx="274">
                  <c:v>0.642007</c:v>
                </c:pt>
                <c:pt idx="275">
                  <c:v>0.0507836</c:v>
                </c:pt>
                <c:pt idx="276">
                  <c:v>0.0442435</c:v>
                </c:pt>
                <c:pt idx="277">
                  <c:v>0.665551</c:v>
                </c:pt>
                <c:pt idx="278">
                  <c:v>0.0712759</c:v>
                </c:pt>
                <c:pt idx="279">
                  <c:v>0.12098</c:v>
                </c:pt>
                <c:pt idx="280">
                  <c:v>0.282084</c:v>
                </c:pt>
                <c:pt idx="281">
                  <c:v>1.43009</c:v>
                </c:pt>
                <c:pt idx="282">
                  <c:v>2.096299999999999</c:v>
                </c:pt>
                <c:pt idx="283">
                  <c:v>1.48633</c:v>
                </c:pt>
                <c:pt idx="284">
                  <c:v>0.626965</c:v>
                </c:pt>
                <c:pt idx="285">
                  <c:v>1.39695</c:v>
                </c:pt>
                <c:pt idx="286">
                  <c:v>0.117928</c:v>
                </c:pt>
                <c:pt idx="287">
                  <c:v>0.219736</c:v>
                </c:pt>
                <c:pt idx="288">
                  <c:v>0.0268033</c:v>
                </c:pt>
                <c:pt idx="289">
                  <c:v>0.663807</c:v>
                </c:pt>
                <c:pt idx="290">
                  <c:v>0.135587</c:v>
                </c:pt>
                <c:pt idx="291">
                  <c:v>0.000424981</c:v>
                </c:pt>
                <c:pt idx="292">
                  <c:v>0.320671</c:v>
                </c:pt>
                <c:pt idx="293">
                  <c:v>1.16565</c:v>
                </c:pt>
                <c:pt idx="294">
                  <c:v>1.42529</c:v>
                </c:pt>
                <c:pt idx="295">
                  <c:v>0.918216</c:v>
                </c:pt>
                <c:pt idx="296">
                  <c:v>0.440136</c:v>
                </c:pt>
                <c:pt idx="297">
                  <c:v>1.39564</c:v>
                </c:pt>
                <c:pt idx="298">
                  <c:v>0.42444</c:v>
                </c:pt>
                <c:pt idx="299">
                  <c:v>0.176135</c:v>
                </c:pt>
                <c:pt idx="300">
                  <c:v>1.47652</c:v>
                </c:pt>
                <c:pt idx="301">
                  <c:v>0.412232</c:v>
                </c:pt>
                <c:pt idx="302">
                  <c:v>1.63719</c:v>
                </c:pt>
                <c:pt idx="303">
                  <c:v>1.12554</c:v>
                </c:pt>
                <c:pt idx="304">
                  <c:v>0.346177</c:v>
                </c:pt>
                <c:pt idx="305">
                  <c:v>1.39978</c:v>
                </c:pt>
                <c:pt idx="306">
                  <c:v>1.82903</c:v>
                </c:pt>
                <c:pt idx="307">
                  <c:v>2.38581</c:v>
                </c:pt>
                <c:pt idx="308">
                  <c:v>2.74203</c:v>
                </c:pt>
                <c:pt idx="309">
                  <c:v>0.766051</c:v>
                </c:pt>
                <c:pt idx="310">
                  <c:v>1.51772</c:v>
                </c:pt>
                <c:pt idx="311">
                  <c:v>0.152809</c:v>
                </c:pt>
                <c:pt idx="312">
                  <c:v>0.289715</c:v>
                </c:pt>
                <c:pt idx="313">
                  <c:v>1.62193</c:v>
                </c:pt>
                <c:pt idx="314">
                  <c:v>0.191395</c:v>
                </c:pt>
                <c:pt idx="315">
                  <c:v>0.166979</c:v>
                </c:pt>
                <c:pt idx="316">
                  <c:v>0.56091</c:v>
                </c:pt>
                <c:pt idx="317">
                  <c:v>0.337239</c:v>
                </c:pt>
                <c:pt idx="318">
                  <c:v>0.722232</c:v>
                </c:pt>
                <c:pt idx="319">
                  <c:v>2.09063</c:v>
                </c:pt>
                <c:pt idx="320">
                  <c:v>1.1953</c:v>
                </c:pt>
                <c:pt idx="321">
                  <c:v>1.88179</c:v>
                </c:pt>
                <c:pt idx="322">
                  <c:v>-1.10239E-5</c:v>
                </c:pt>
                <c:pt idx="323">
                  <c:v>0.0651718</c:v>
                </c:pt>
                <c:pt idx="324">
                  <c:v>0.0191732</c:v>
                </c:pt>
                <c:pt idx="325">
                  <c:v>0.0499116</c:v>
                </c:pt>
                <c:pt idx="326">
                  <c:v>0.342471</c:v>
                </c:pt>
                <c:pt idx="327">
                  <c:v>0.0189552</c:v>
                </c:pt>
                <c:pt idx="328">
                  <c:v>0.0429355</c:v>
                </c:pt>
                <c:pt idx="329">
                  <c:v>0.663807</c:v>
                </c:pt>
                <c:pt idx="330">
                  <c:v>1.92103</c:v>
                </c:pt>
                <c:pt idx="331">
                  <c:v>2.65526</c:v>
                </c:pt>
                <c:pt idx="332">
                  <c:v>1.03637</c:v>
                </c:pt>
                <c:pt idx="333">
                  <c:v>0.895108</c:v>
                </c:pt>
                <c:pt idx="334">
                  <c:v>-1.10239E-5</c:v>
                </c:pt>
                <c:pt idx="335">
                  <c:v>0.27053</c:v>
                </c:pt>
                <c:pt idx="336">
                  <c:v>1.12575</c:v>
                </c:pt>
                <c:pt idx="337">
                  <c:v>0.243062</c:v>
                </c:pt>
                <c:pt idx="338">
                  <c:v>0.728772</c:v>
                </c:pt>
                <c:pt idx="339">
                  <c:v>0.594482</c:v>
                </c:pt>
                <c:pt idx="340">
                  <c:v>1.44229</c:v>
                </c:pt>
                <c:pt idx="341">
                  <c:v>1.55958</c:v>
                </c:pt>
                <c:pt idx="342">
                  <c:v>2.9112</c:v>
                </c:pt>
                <c:pt idx="343">
                  <c:v>2.1168</c:v>
                </c:pt>
                <c:pt idx="344">
                  <c:v>2.72524</c:v>
                </c:pt>
                <c:pt idx="345">
                  <c:v>0.272492</c:v>
                </c:pt>
                <c:pt idx="346">
                  <c:v>0.37321</c:v>
                </c:pt>
                <c:pt idx="347">
                  <c:v>0.333097</c:v>
                </c:pt>
                <c:pt idx="348">
                  <c:v>0.204912</c:v>
                </c:pt>
                <c:pt idx="349">
                  <c:v>0.0935121</c:v>
                </c:pt>
                <c:pt idx="350">
                  <c:v>0.366888</c:v>
                </c:pt>
                <c:pt idx="351">
                  <c:v>0.0124151</c:v>
                </c:pt>
                <c:pt idx="352">
                  <c:v>0.792647</c:v>
                </c:pt>
                <c:pt idx="353">
                  <c:v>0.808125</c:v>
                </c:pt>
                <c:pt idx="354">
                  <c:v>2.021749999999999</c:v>
                </c:pt>
                <c:pt idx="355">
                  <c:v>2.18285</c:v>
                </c:pt>
                <c:pt idx="356">
                  <c:v>1.82511</c:v>
                </c:pt>
                <c:pt idx="357">
                  <c:v>0.339419</c:v>
                </c:pt>
                <c:pt idx="358">
                  <c:v>0.0462056</c:v>
                </c:pt>
                <c:pt idx="359">
                  <c:v>0.180713</c:v>
                </c:pt>
                <c:pt idx="360">
                  <c:v>0.0368314</c:v>
                </c:pt>
                <c:pt idx="361">
                  <c:v>0.159567</c:v>
                </c:pt>
                <c:pt idx="362">
                  <c:v>0.386072</c:v>
                </c:pt>
                <c:pt idx="363">
                  <c:v>0.0769439</c:v>
                </c:pt>
                <c:pt idx="364">
                  <c:v>0.190523</c:v>
                </c:pt>
                <c:pt idx="365">
                  <c:v>0.403294</c:v>
                </c:pt>
                <c:pt idx="366">
                  <c:v>0.0579777</c:v>
                </c:pt>
              </c:numCache>
            </c:numRef>
          </c:yVal>
        </c:ser>
        <c:ser>
          <c:idx val="1"/>
          <c:order val="1"/>
          <c:tx>
            <c:v>13040100</c:v>
          </c:tx>
          <c:marker>
            <c:symbol val="none"/>
          </c:marker>
          <c:xVal>
            <c:numRef>
              <c:f>Sheet1!$Q$8803:$Q$9169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xVal>
          <c:yVal>
            <c:numRef>
              <c:f>Sheet1!$R$8803:$R$9169</c:f>
              <c:numCache>
                <c:formatCode>0.000</c:formatCode>
                <c:ptCount val="367"/>
                <c:pt idx="0">
                  <c:v>0.532951</c:v>
                </c:pt>
                <c:pt idx="1">
                  <c:v>0.308245</c:v>
                </c:pt>
                <c:pt idx="2">
                  <c:v>0.00952659</c:v>
                </c:pt>
                <c:pt idx="3">
                  <c:v>0.0640818</c:v>
                </c:pt>
                <c:pt idx="4">
                  <c:v>0.745449</c:v>
                </c:pt>
                <c:pt idx="5">
                  <c:v>0.46924</c:v>
                </c:pt>
                <c:pt idx="6">
                  <c:v>1.34746</c:v>
                </c:pt>
                <c:pt idx="7">
                  <c:v>2.9082</c:v>
                </c:pt>
                <c:pt idx="8">
                  <c:v>0.481448</c:v>
                </c:pt>
                <c:pt idx="9">
                  <c:v>-1.10239E-5</c:v>
                </c:pt>
                <c:pt idx="10">
                  <c:v>0.00494854</c:v>
                </c:pt>
                <c:pt idx="11">
                  <c:v>0.303285</c:v>
                </c:pt>
                <c:pt idx="12">
                  <c:v>0.452835</c:v>
                </c:pt>
                <c:pt idx="13">
                  <c:v>0.310152</c:v>
                </c:pt>
                <c:pt idx="14">
                  <c:v>0.100325</c:v>
                </c:pt>
                <c:pt idx="15">
                  <c:v>0.197608</c:v>
                </c:pt>
                <c:pt idx="16">
                  <c:v>0.191504</c:v>
                </c:pt>
                <c:pt idx="17">
                  <c:v>0.195701</c:v>
                </c:pt>
                <c:pt idx="18">
                  <c:v>0.414685</c:v>
                </c:pt>
                <c:pt idx="19">
                  <c:v>1.89988</c:v>
                </c:pt>
                <c:pt idx="20">
                  <c:v>2.825029999999999</c:v>
                </c:pt>
                <c:pt idx="21">
                  <c:v>0.443297</c:v>
                </c:pt>
                <c:pt idx="22">
                  <c:v>0.289933</c:v>
                </c:pt>
                <c:pt idx="23">
                  <c:v>0.12436</c:v>
                </c:pt>
                <c:pt idx="24">
                  <c:v>1.01784</c:v>
                </c:pt>
                <c:pt idx="25">
                  <c:v>0.32465</c:v>
                </c:pt>
                <c:pt idx="26">
                  <c:v>0.284592</c:v>
                </c:pt>
                <c:pt idx="27">
                  <c:v>0.673726</c:v>
                </c:pt>
                <c:pt idx="28">
                  <c:v>0.608871</c:v>
                </c:pt>
                <c:pt idx="29">
                  <c:v>0.622605</c:v>
                </c:pt>
                <c:pt idx="30">
                  <c:v>1.36692</c:v>
                </c:pt>
                <c:pt idx="31">
                  <c:v>2.465269999999999</c:v>
                </c:pt>
                <c:pt idx="32">
                  <c:v>1.34861</c:v>
                </c:pt>
                <c:pt idx="33">
                  <c:v>0.767577</c:v>
                </c:pt>
                <c:pt idx="34">
                  <c:v>0.10681</c:v>
                </c:pt>
                <c:pt idx="35">
                  <c:v>0.0354689</c:v>
                </c:pt>
                <c:pt idx="36">
                  <c:v>0.311678</c:v>
                </c:pt>
                <c:pt idx="37">
                  <c:v>0.247204</c:v>
                </c:pt>
                <c:pt idx="38">
                  <c:v>-1.10239E-5</c:v>
                </c:pt>
                <c:pt idx="39">
                  <c:v>0.250256</c:v>
                </c:pt>
                <c:pt idx="40">
                  <c:v>0.566905</c:v>
                </c:pt>
                <c:pt idx="41">
                  <c:v>0.871727</c:v>
                </c:pt>
                <c:pt idx="42">
                  <c:v>1.4169</c:v>
                </c:pt>
                <c:pt idx="43">
                  <c:v>0.62909</c:v>
                </c:pt>
                <c:pt idx="44">
                  <c:v>1.69654</c:v>
                </c:pt>
                <c:pt idx="45">
                  <c:v>0.15488</c:v>
                </c:pt>
                <c:pt idx="46">
                  <c:v>0.443297</c:v>
                </c:pt>
                <c:pt idx="47">
                  <c:v>1.76063</c:v>
                </c:pt>
                <c:pt idx="48">
                  <c:v>0.4185</c:v>
                </c:pt>
                <c:pt idx="49">
                  <c:v>0.465806</c:v>
                </c:pt>
                <c:pt idx="50">
                  <c:v>0.255216</c:v>
                </c:pt>
                <c:pt idx="51">
                  <c:v>0.483355</c:v>
                </c:pt>
                <c:pt idx="52">
                  <c:v>0.257505</c:v>
                </c:pt>
                <c:pt idx="53">
                  <c:v>0.6722</c:v>
                </c:pt>
                <c:pt idx="54">
                  <c:v>0.43643</c:v>
                </c:pt>
                <c:pt idx="55">
                  <c:v>0.867149</c:v>
                </c:pt>
                <c:pt idx="56">
                  <c:v>1.51914</c:v>
                </c:pt>
                <c:pt idx="57">
                  <c:v>1.55081</c:v>
                </c:pt>
                <c:pt idx="58">
                  <c:v>0.329228</c:v>
                </c:pt>
                <c:pt idx="59">
                  <c:v>0.109099</c:v>
                </c:pt>
                <c:pt idx="60">
                  <c:v>0.584836</c:v>
                </c:pt>
                <c:pt idx="61">
                  <c:v>0.00418553</c:v>
                </c:pt>
                <c:pt idx="62">
                  <c:v>0.12436</c:v>
                </c:pt>
                <c:pt idx="63">
                  <c:v>-1.10239E-5</c:v>
                </c:pt>
                <c:pt idx="64">
                  <c:v>0.437956</c:v>
                </c:pt>
                <c:pt idx="65">
                  <c:v>2.04257</c:v>
                </c:pt>
                <c:pt idx="66">
                  <c:v>0.576061</c:v>
                </c:pt>
                <c:pt idx="67">
                  <c:v>3.2012</c:v>
                </c:pt>
                <c:pt idx="68">
                  <c:v>0.438338</c:v>
                </c:pt>
                <c:pt idx="69">
                  <c:v>2.651069999999999</c:v>
                </c:pt>
                <c:pt idx="70">
                  <c:v>0.230799</c:v>
                </c:pt>
                <c:pt idx="71">
                  <c:v>1.30893</c:v>
                </c:pt>
                <c:pt idx="72">
                  <c:v>0.744686</c:v>
                </c:pt>
                <c:pt idx="73">
                  <c:v>0.444061</c:v>
                </c:pt>
                <c:pt idx="74">
                  <c:v>0.292603</c:v>
                </c:pt>
                <c:pt idx="75">
                  <c:v>0.191123</c:v>
                </c:pt>
                <c:pt idx="76">
                  <c:v>0.080868</c:v>
                </c:pt>
                <c:pt idx="77">
                  <c:v>0.599714</c:v>
                </c:pt>
                <c:pt idx="78">
                  <c:v>1.04379</c:v>
                </c:pt>
                <c:pt idx="79">
                  <c:v>1.44437</c:v>
                </c:pt>
                <c:pt idx="80">
                  <c:v>2.14519</c:v>
                </c:pt>
                <c:pt idx="81">
                  <c:v>1.32915</c:v>
                </c:pt>
                <c:pt idx="82">
                  <c:v>0.10681</c:v>
                </c:pt>
                <c:pt idx="83">
                  <c:v>0.0102896</c:v>
                </c:pt>
                <c:pt idx="84">
                  <c:v>0.001515</c:v>
                </c:pt>
                <c:pt idx="85">
                  <c:v>0.371575</c:v>
                </c:pt>
                <c:pt idx="86">
                  <c:v>0.146487</c:v>
                </c:pt>
                <c:pt idx="87">
                  <c:v>0.0160122</c:v>
                </c:pt>
                <c:pt idx="88">
                  <c:v>0.701576</c:v>
                </c:pt>
                <c:pt idx="89">
                  <c:v>3.038289999999999</c:v>
                </c:pt>
                <c:pt idx="90">
                  <c:v>1.9613</c:v>
                </c:pt>
                <c:pt idx="91">
                  <c:v>1.45734</c:v>
                </c:pt>
                <c:pt idx="92">
                  <c:v>0.546304</c:v>
                </c:pt>
                <c:pt idx="93">
                  <c:v>1.20402</c:v>
                </c:pt>
                <c:pt idx="94">
                  <c:v>0.77101</c:v>
                </c:pt>
                <c:pt idx="95">
                  <c:v>1.48786</c:v>
                </c:pt>
                <c:pt idx="96">
                  <c:v>0.173574</c:v>
                </c:pt>
                <c:pt idx="97">
                  <c:v>0.191123</c:v>
                </c:pt>
                <c:pt idx="98">
                  <c:v>0.111388</c:v>
                </c:pt>
                <c:pt idx="99">
                  <c:v>0.082394</c:v>
                </c:pt>
                <c:pt idx="100">
                  <c:v>0.490223</c:v>
                </c:pt>
                <c:pt idx="101">
                  <c:v>1.59392</c:v>
                </c:pt>
                <c:pt idx="102">
                  <c:v>0.657322</c:v>
                </c:pt>
                <c:pt idx="103">
                  <c:v>2.65221</c:v>
                </c:pt>
                <c:pt idx="104">
                  <c:v>0.96367</c:v>
                </c:pt>
                <c:pt idx="105">
                  <c:v>0.314349</c:v>
                </c:pt>
                <c:pt idx="106">
                  <c:v>0.235377</c:v>
                </c:pt>
                <c:pt idx="107">
                  <c:v>1.08117</c:v>
                </c:pt>
                <c:pt idx="108">
                  <c:v>0.0785789</c:v>
                </c:pt>
                <c:pt idx="109">
                  <c:v>0.237666</c:v>
                </c:pt>
                <c:pt idx="110">
                  <c:v>0.0175382</c:v>
                </c:pt>
                <c:pt idx="111">
                  <c:v>0.298707</c:v>
                </c:pt>
                <c:pt idx="112">
                  <c:v>0.140001</c:v>
                </c:pt>
                <c:pt idx="113">
                  <c:v>0.392557</c:v>
                </c:pt>
                <c:pt idx="114">
                  <c:v>2.998619999999999</c:v>
                </c:pt>
                <c:pt idx="115">
                  <c:v>2.948259999999999</c:v>
                </c:pt>
                <c:pt idx="116">
                  <c:v>0.820606</c:v>
                </c:pt>
                <c:pt idx="117">
                  <c:v>0.264753</c:v>
                </c:pt>
                <c:pt idx="118">
                  <c:v>0.079342</c:v>
                </c:pt>
                <c:pt idx="119">
                  <c:v>0.114822</c:v>
                </c:pt>
                <c:pt idx="120">
                  <c:v>0.120163</c:v>
                </c:pt>
                <c:pt idx="121">
                  <c:v>0.345632</c:v>
                </c:pt>
                <c:pt idx="122">
                  <c:v>0.215158</c:v>
                </c:pt>
                <c:pt idx="123">
                  <c:v>0.00647456</c:v>
                </c:pt>
                <c:pt idx="124">
                  <c:v>0.443297</c:v>
                </c:pt>
                <c:pt idx="125">
                  <c:v>0.143053</c:v>
                </c:pt>
                <c:pt idx="126">
                  <c:v>0.896144</c:v>
                </c:pt>
                <c:pt idx="127">
                  <c:v>2.872339999999999</c:v>
                </c:pt>
                <c:pt idx="128">
                  <c:v>0.634813</c:v>
                </c:pt>
                <c:pt idx="129">
                  <c:v>0.190741</c:v>
                </c:pt>
                <c:pt idx="130">
                  <c:v>0.000751986</c:v>
                </c:pt>
                <c:pt idx="131">
                  <c:v>0.167851</c:v>
                </c:pt>
                <c:pt idx="132">
                  <c:v>0.234614</c:v>
                </c:pt>
                <c:pt idx="133">
                  <c:v>0.0678968</c:v>
                </c:pt>
                <c:pt idx="134">
                  <c:v>0.140383</c:v>
                </c:pt>
                <c:pt idx="135">
                  <c:v>0.256742</c:v>
                </c:pt>
                <c:pt idx="136">
                  <c:v>0.0919316</c:v>
                </c:pt>
                <c:pt idx="137">
                  <c:v>0.001515</c:v>
                </c:pt>
                <c:pt idx="138">
                  <c:v>2.98412</c:v>
                </c:pt>
                <c:pt idx="139">
                  <c:v>1.96932</c:v>
                </c:pt>
                <c:pt idx="140">
                  <c:v>3.4858</c:v>
                </c:pt>
                <c:pt idx="141">
                  <c:v>0.561182</c:v>
                </c:pt>
                <c:pt idx="142">
                  <c:v>0.53257</c:v>
                </c:pt>
                <c:pt idx="143">
                  <c:v>0.243389</c:v>
                </c:pt>
                <c:pt idx="144">
                  <c:v>0.623749</c:v>
                </c:pt>
                <c:pt idx="145">
                  <c:v>0.563471</c:v>
                </c:pt>
                <c:pt idx="146">
                  <c:v>0.0942206</c:v>
                </c:pt>
                <c:pt idx="147">
                  <c:v>0.108336</c:v>
                </c:pt>
                <c:pt idx="148">
                  <c:v>0.521887</c:v>
                </c:pt>
                <c:pt idx="149">
                  <c:v>0.33495</c:v>
                </c:pt>
                <c:pt idx="150">
                  <c:v>2.63809</c:v>
                </c:pt>
                <c:pt idx="151">
                  <c:v>2.26079</c:v>
                </c:pt>
                <c:pt idx="152">
                  <c:v>3.25918</c:v>
                </c:pt>
                <c:pt idx="153">
                  <c:v>0.139238</c:v>
                </c:pt>
                <c:pt idx="154">
                  <c:v>0.440245</c:v>
                </c:pt>
                <c:pt idx="155">
                  <c:v>2.59842</c:v>
                </c:pt>
                <c:pt idx="156">
                  <c:v>1.26849</c:v>
                </c:pt>
                <c:pt idx="157">
                  <c:v>0.219354</c:v>
                </c:pt>
                <c:pt idx="158">
                  <c:v>0.358985</c:v>
                </c:pt>
                <c:pt idx="159">
                  <c:v>0.194175</c:v>
                </c:pt>
                <c:pt idx="160">
                  <c:v>2.306569999999999</c:v>
                </c:pt>
                <c:pt idx="161">
                  <c:v>0.894999</c:v>
                </c:pt>
                <c:pt idx="162">
                  <c:v>0.931624</c:v>
                </c:pt>
                <c:pt idx="163">
                  <c:v>1.27498</c:v>
                </c:pt>
                <c:pt idx="164">
                  <c:v>0.676015</c:v>
                </c:pt>
                <c:pt idx="165">
                  <c:v>0.770629</c:v>
                </c:pt>
                <c:pt idx="166">
                  <c:v>0.346777</c:v>
                </c:pt>
                <c:pt idx="167">
                  <c:v>0.795426</c:v>
                </c:pt>
                <c:pt idx="168">
                  <c:v>1.29367</c:v>
                </c:pt>
                <c:pt idx="169">
                  <c:v>0.452454</c:v>
                </c:pt>
                <c:pt idx="170">
                  <c:v>0.0362319</c:v>
                </c:pt>
                <c:pt idx="171">
                  <c:v>0.143053</c:v>
                </c:pt>
                <c:pt idx="172">
                  <c:v>0.166707</c:v>
                </c:pt>
                <c:pt idx="173">
                  <c:v>0.528373</c:v>
                </c:pt>
                <c:pt idx="174">
                  <c:v>2.08377</c:v>
                </c:pt>
                <c:pt idx="175">
                  <c:v>2.80214</c:v>
                </c:pt>
                <c:pt idx="176">
                  <c:v>0.522269</c:v>
                </c:pt>
                <c:pt idx="177">
                  <c:v>0.340291</c:v>
                </c:pt>
                <c:pt idx="178">
                  <c:v>0.340291</c:v>
                </c:pt>
                <c:pt idx="179">
                  <c:v>0.553171</c:v>
                </c:pt>
                <c:pt idx="180">
                  <c:v>0.0320354</c:v>
                </c:pt>
                <c:pt idx="181">
                  <c:v>0.206383</c:v>
                </c:pt>
                <c:pt idx="182">
                  <c:v>0.150683</c:v>
                </c:pt>
                <c:pt idx="183">
                  <c:v>0.175863</c:v>
                </c:pt>
                <c:pt idx="184">
                  <c:v>0.914074</c:v>
                </c:pt>
                <c:pt idx="185">
                  <c:v>0.368904</c:v>
                </c:pt>
                <c:pt idx="186">
                  <c:v>0.783981</c:v>
                </c:pt>
                <c:pt idx="187">
                  <c:v>0.832432</c:v>
                </c:pt>
                <c:pt idx="188">
                  <c:v>0.75575</c:v>
                </c:pt>
                <c:pt idx="189">
                  <c:v>0.603148</c:v>
                </c:pt>
                <c:pt idx="190">
                  <c:v>0.497471</c:v>
                </c:pt>
                <c:pt idx="191">
                  <c:v>0.690131</c:v>
                </c:pt>
                <c:pt idx="192">
                  <c:v>0.257886</c:v>
                </c:pt>
                <c:pt idx="193">
                  <c:v>0.603148</c:v>
                </c:pt>
                <c:pt idx="194">
                  <c:v>0.231944</c:v>
                </c:pt>
                <c:pt idx="195">
                  <c:v>0.00494854</c:v>
                </c:pt>
                <c:pt idx="196">
                  <c:v>0.0663708</c:v>
                </c:pt>
                <c:pt idx="197">
                  <c:v>1.35052</c:v>
                </c:pt>
                <c:pt idx="198">
                  <c:v>0.872109</c:v>
                </c:pt>
                <c:pt idx="199">
                  <c:v>0.817935</c:v>
                </c:pt>
                <c:pt idx="200">
                  <c:v>2.36799</c:v>
                </c:pt>
                <c:pt idx="201">
                  <c:v>0.0598852</c:v>
                </c:pt>
                <c:pt idx="202">
                  <c:v>0.128938</c:v>
                </c:pt>
                <c:pt idx="203">
                  <c:v>0.127793</c:v>
                </c:pt>
                <c:pt idx="204">
                  <c:v>0.174337</c:v>
                </c:pt>
                <c:pt idx="205">
                  <c:v>0.133897</c:v>
                </c:pt>
                <c:pt idx="206">
                  <c:v>-1.10239E-5</c:v>
                </c:pt>
                <c:pt idx="207">
                  <c:v>0.380731</c:v>
                </c:pt>
                <c:pt idx="208">
                  <c:v>-1.10239E-5</c:v>
                </c:pt>
                <c:pt idx="209">
                  <c:v>2.21119</c:v>
                </c:pt>
                <c:pt idx="210">
                  <c:v>2.09178</c:v>
                </c:pt>
                <c:pt idx="211">
                  <c:v>1.80031</c:v>
                </c:pt>
                <c:pt idx="212">
                  <c:v>1.64427</c:v>
                </c:pt>
                <c:pt idx="213">
                  <c:v>0.119781</c:v>
                </c:pt>
                <c:pt idx="214">
                  <c:v>0.21325</c:v>
                </c:pt>
                <c:pt idx="215">
                  <c:v>0.001515</c:v>
                </c:pt>
                <c:pt idx="216">
                  <c:v>0.24606</c:v>
                </c:pt>
                <c:pt idx="217">
                  <c:v>0.417737</c:v>
                </c:pt>
                <c:pt idx="218">
                  <c:v>0.225458</c:v>
                </c:pt>
                <c:pt idx="219">
                  <c:v>0.542489</c:v>
                </c:pt>
                <c:pt idx="220">
                  <c:v>0.629853</c:v>
                </c:pt>
                <c:pt idx="221">
                  <c:v>1.24408</c:v>
                </c:pt>
                <c:pt idx="222">
                  <c:v>1.77628</c:v>
                </c:pt>
                <c:pt idx="223">
                  <c:v>1.07888</c:v>
                </c:pt>
                <c:pt idx="224">
                  <c:v>1.07392</c:v>
                </c:pt>
                <c:pt idx="225">
                  <c:v>0.309771</c:v>
                </c:pt>
                <c:pt idx="226">
                  <c:v>0.483355</c:v>
                </c:pt>
                <c:pt idx="227">
                  <c:v>1.33335</c:v>
                </c:pt>
                <c:pt idx="228">
                  <c:v>0.135423</c:v>
                </c:pt>
                <c:pt idx="229">
                  <c:v>0.232325</c:v>
                </c:pt>
                <c:pt idx="230">
                  <c:v>0.135423</c:v>
                </c:pt>
                <c:pt idx="231">
                  <c:v>0.0102896</c:v>
                </c:pt>
                <c:pt idx="232">
                  <c:v>0.145342</c:v>
                </c:pt>
                <c:pt idx="233">
                  <c:v>0.308245</c:v>
                </c:pt>
                <c:pt idx="234">
                  <c:v>1.81175</c:v>
                </c:pt>
                <c:pt idx="235">
                  <c:v>1.48938</c:v>
                </c:pt>
                <c:pt idx="236">
                  <c:v>0.135805</c:v>
                </c:pt>
                <c:pt idx="237">
                  <c:v>2.14595</c:v>
                </c:pt>
                <c:pt idx="238">
                  <c:v>0.174337</c:v>
                </c:pt>
                <c:pt idx="239">
                  <c:v>0.249493</c:v>
                </c:pt>
                <c:pt idx="240">
                  <c:v>0.0373764</c:v>
                </c:pt>
                <c:pt idx="241">
                  <c:v>-1.10239E-5</c:v>
                </c:pt>
                <c:pt idx="242">
                  <c:v>0.0579777</c:v>
                </c:pt>
                <c:pt idx="243">
                  <c:v>0.151446</c:v>
                </c:pt>
                <c:pt idx="244">
                  <c:v>0.0335614</c:v>
                </c:pt>
                <c:pt idx="245">
                  <c:v>0.75842</c:v>
                </c:pt>
                <c:pt idx="246">
                  <c:v>0.630616</c:v>
                </c:pt>
                <c:pt idx="247">
                  <c:v>0.797334</c:v>
                </c:pt>
                <c:pt idx="248">
                  <c:v>0.470766</c:v>
                </c:pt>
                <c:pt idx="249">
                  <c:v>0.396754</c:v>
                </c:pt>
                <c:pt idx="250">
                  <c:v>-1.10239E-5</c:v>
                </c:pt>
                <c:pt idx="251">
                  <c:v>0.263609</c:v>
                </c:pt>
                <c:pt idx="252">
                  <c:v>-1.10239E-5</c:v>
                </c:pt>
                <c:pt idx="253">
                  <c:v>0.000751986</c:v>
                </c:pt>
                <c:pt idx="254">
                  <c:v>0.0202087</c:v>
                </c:pt>
                <c:pt idx="255">
                  <c:v>0.118637</c:v>
                </c:pt>
                <c:pt idx="256">
                  <c:v>-1.10239E-5</c:v>
                </c:pt>
                <c:pt idx="257">
                  <c:v>2.30886</c:v>
                </c:pt>
                <c:pt idx="258">
                  <c:v>1.09529</c:v>
                </c:pt>
                <c:pt idx="259">
                  <c:v>0.381494</c:v>
                </c:pt>
                <c:pt idx="260">
                  <c:v>0.0366134</c:v>
                </c:pt>
                <c:pt idx="261">
                  <c:v>0.220117</c:v>
                </c:pt>
                <c:pt idx="262">
                  <c:v>0.454361</c:v>
                </c:pt>
                <c:pt idx="263">
                  <c:v>0.153354</c:v>
                </c:pt>
                <c:pt idx="264">
                  <c:v>0.103377</c:v>
                </c:pt>
                <c:pt idx="265">
                  <c:v>0.203713</c:v>
                </c:pt>
                <c:pt idx="266">
                  <c:v>0.274291</c:v>
                </c:pt>
                <c:pt idx="267">
                  <c:v>-1.10239E-5</c:v>
                </c:pt>
                <c:pt idx="268">
                  <c:v>0.000751986</c:v>
                </c:pt>
                <c:pt idx="269">
                  <c:v>0.0099081</c:v>
                </c:pt>
                <c:pt idx="270">
                  <c:v>0.0732379</c:v>
                </c:pt>
                <c:pt idx="271">
                  <c:v>1.11589</c:v>
                </c:pt>
                <c:pt idx="272">
                  <c:v>0.330372</c:v>
                </c:pt>
                <c:pt idx="273">
                  <c:v>0.0587407</c:v>
                </c:pt>
                <c:pt idx="274">
                  <c:v>0.355933</c:v>
                </c:pt>
                <c:pt idx="275">
                  <c:v>0.0419545</c:v>
                </c:pt>
                <c:pt idx="276">
                  <c:v>0.0350874</c:v>
                </c:pt>
                <c:pt idx="277">
                  <c:v>0.599333</c:v>
                </c:pt>
                <c:pt idx="278">
                  <c:v>-1.10239E-5</c:v>
                </c:pt>
                <c:pt idx="279">
                  <c:v>0.0125786</c:v>
                </c:pt>
                <c:pt idx="280">
                  <c:v>0.000751986</c:v>
                </c:pt>
                <c:pt idx="281">
                  <c:v>0.423841</c:v>
                </c:pt>
                <c:pt idx="282">
                  <c:v>1.35815</c:v>
                </c:pt>
                <c:pt idx="283">
                  <c:v>0.645114</c:v>
                </c:pt>
                <c:pt idx="284">
                  <c:v>0.517309</c:v>
                </c:pt>
                <c:pt idx="285">
                  <c:v>0.80153</c:v>
                </c:pt>
                <c:pt idx="286">
                  <c:v>0.001515</c:v>
                </c:pt>
                <c:pt idx="287">
                  <c:v>0.668004</c:v>
                </c:pt>
                <c:pt idx="288">
                  <c:v>0.000751986</c:v>
                </c:pt>
                <c:pt idx="289">
                  <c:v>0.751553</c:v>
                </c:pt>
                <c:pt idx="290">
                  <c:v>0.10414</c:v>
                </c:pt>
                <c:pt idx="291">
                  <c:v>0.0102896</c:v>
                </c:pt>
                <c:pt idx="292">
                  <c:v>0.00494854</c:v>
                </c:pt>
                <c:pt idx="293">
                  <c:v>0.653507</c:v>
                </c:pt>
                <c:pt idx="294">
                  <c:v>0.369286</c:v>
                </c:pt>
                <c:pt idx="295">
                  <c:v>0.595136</c:v>
                </c:pt>
                <c:pt idx="296">
                  <c:v>0.141146</c:v>
                </c:pt>
                <c:pt idx="297">
                  <c:v>0.380349</c:v>
                </c:pt>
                <c:pt idx="298">
                  <c:v>0.324268</c:v>
                </c:pt>
                <c:pt idx="299">
                  <c:v>0.000751986</c:v>
                </c:pt>
                <c:pt idx="300">
                  <c:v>0.294892</c:v>
                </c:pt>
                <c:pt idx="301">
                  <c:v>0.726755</c:v>
                </c:pt>
                <c:pt idx="302">
                  <c:v>0.461991</c:v>
                </c:pt>
                <c:pt idx="303">
                  <c:v>0.586743</c:v>
                </c:pt>
                <c:pt idx="304">
                  <c:v>0.726374</c:v>
                </c:pt>
                <c:pt idx="305">
                  <c:v>0.180059</c:v>
                </c:pt>
                <c:pt idx="306">
                  <c:v>0.514639</c:v>
                </c:pt>
                <c:pt idx="307">
                  <c:v>1.86135</c:v>
                </c:pt>
                <c:pt idx="308">
                  <c:v>1.27078</c:v>
                </c:pt>
                <c:pt idx="309">
                  <c:v>0.996861</c:v>
                </c:pt>
                <c:pt idx="310">
                  <c:v>1.36463</c:v>
                </c:pt>
                <c:pt idx="311">
                  <c:v>0.964051</c:v>
                </c:pt>
                <c:pt idx="312">
                  <c:v>1.48442</c:v>
                </c:pt>
                <c:pt idx="313">
                  <c:v>1.90179</c:v>
                </c:pt>
                <c:pt idx="314">
                  <c:v>0.438719</c:v>
                </c:pt>
                <c:pt idx="315">
                  <c:v>0.227366</c:v>
                </c:pt>
                <c:pt idx="316">
                  <c:v>1.09949</c:v>
                </c:pt>
                <c:pt idx="317">
                  <c:v>0.0327984</c:v>
                </c:pt>
                <c:pt idx="318">
                  <c:v>0.424985</c:v>
                </c:pt>
                <c:pt idx="319">
                  <c:v>3.43506</c:v>
                </c:pt>
                <c:pt idx="320">
                  <c:v>1.75491</c:v>
                </c:pt>
                <c:pt idx="321">
                  <c:v>1.47183</c:v>
                </c:pt>
                <c:pt idx="322">
                  <c:v>0.000751986</c:v>
                </c:pt>
                <c:pt idx="323">
                  <c:v>0.0202087</c:v>
                </c:pt>
                <c:pt idx="324">
                  <c:v>0.0137231</c:v>
                </c:pt>
                <c:pt idx="325">
                  <c:v>0.164036</c:v>
                </c:pt>
                <c:pt idx="326">
                  <c:v>0.522269</c:v>
                </c:pt>
                <c:pt idx="327">
                  <c:v>0.04081</c:v>
                </c:pt>
                <c:pt idx="328">
                  <c:v>0.42117</c:v>
                </c:pt>
                <c:pt idx="329">
                  <c:v>0.498997</c:v>
                </c:pt>
                <c:pt idx="330">
                  <c:v>2.63809</c:v>
                </c:pt>
                <c:pt idx="331">
                  <c:v>5.71188</c:v>
                </c:pt>
                <c:pt idx="332">
                  <c:v>2.849829999999999</c:v>
                </c:pt>
                <c:pt idx="333">
                  <c:v>1.12428</c:v>
                </c:pt>
                <c:pt idx="334">
                  <c:v>0.0224978</c:v>
                </c:pt>
                <c:pt idx="335">
                  <c:v>0.0488216</c:v>
                </c:pt>
                <c:pt idx="336">
                  <c:v>2.00174</c:v>
                </c:pt>
                <c:pt idx="337">
                  <c:v>0.481448</c:v>
                </c:pt>
                <c:pt idx="338">
                  <c:v>0.468477</c:v>
                </c:pt>
                <c:pt idx="339">
                  <c:v>0.539818</c:v>
                </c:pt>
                <c:pt idx="340">
                  <c:v>1.20135</c:v>
                </c:pt>
                <c:pt idx="341">
                  <c:v>1.26353</c:v>
                </c:pt>
                <c:pt idx="342">
                  <c:v>2.04867</c:v>
                </c:pt>
                <c:pt idx="343">
                  <c:v>2.12077</c:v>
                </c:pt>
                <c:pt idx="344">
                  <c:v>2.27338</c:v>
                </c:pt>
                <c:pt idx="345">
                  <c:v>0.264753</c:v>
                </c:pt>
                <c:pt idx="346">
                  <c:v>0.259412</c:v>
                </c:pt>
                <c:pt idx="347">
                  <c:v>0.524939</c:v>
                </c:pt>
                <c:pt idx="348">
                  <c:v>0.132753</c:v>
                </c:pt>
                <c:pt idx="349">
                  <c:v>0.153354</c:v>
                </c:pt>
                <c:pt idx="350">
                  <c:v>0.135423</c:v>
                </c:pt>
                <c:pt idx="351">
                  <c:v>0.0106711</c:v>
                </c:pt>
                <c:pt idx="352">
                  <c:v>0.189215</c:v>
                </c:pt>
                <c:pt idx="353">
                  <c:v>0.511587</c:v>
                </c:pt>
                <c:pt idx="354">
                  <c:v>3.46024</c:v>
                </c:pt>
                <c:pt idx="355">
                  <c:v>2.7762</c:v>
                </c:pt>
                <c:pt idx="356">
                  <c:v>1.68624</c:v>
                </c:pt>
                <c:pt idx="357">
                  <c:v>0.416211</c:v>
                </c:pt>
                <c:pt idx="358">
                  <c:v>0.114822</c:v>
                </c:pt>
                <c:pt idx="359">
                  <c:v>0.191123</c:v>
                </c:pt>
                <c:pt idx="360">
                  <c:v>0.043862</c:v>
                </c:pt>
                <c:pt idx="361">
                  <c:v>0.159076</c:v>
                </c:pt>
                <c:pt idx="362">
                  <c:v>0.0987987</c:v>
                </c:pt>
                <c:pt idx="363">
                  <c:v>0.0892611</c:v>
                </c:pt>
                <c:pt idx="364">
                  <c:v>0.231562</c:v>
                </c:pt>
                <c:pt idx="365">
                  <c:v>0.531807</c:v>
                </c:pt>
                <c:pt idx="366">
                  <c:v>0.0339429</c:v>
                </c:pt>
              </c:numCache>
            </c:numRef>
          </c:yVal>
        </c:ser>
        <c:axId val="545377064"/>
        <c:axId val="545300184"/>
      </c:scatterChart>
      <c:valAx>
        <c:axId val="545377064"/>
        <c:scaling>
          <c:orientation val="minMax"/>
          <c:max val="40600.0"/>
          <c:min val="2850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maj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545300184"/>
        <c:crosses val="autoZero"/>
        <c:crossBetween val="midCat"/>
      </c:valAx>
      <c:valAx>
        <c:axId val="545300184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Precipitation</a:t>
                </a:r>
                <a:r>
                  <a:rPr lang="en-US" baseline="0"/>
                  <a:t> (mm/mon)</a:t>
                </a:r>
                <a:endParaRPr lang="en-US"/>
              </a:p>
            </c:rich>
          </c:tx>
          <c:layout/>
        </c:title>
        <c:numFmt formatCode="0.000" sourceLinked="1"/>
        <c:majorTickMark val="none"/>
        <c:tickLblPos val="nextTo"/>
        <c:crossAx val="54537706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</a:t>
            </a:r>
            <a:r>
              <a:rPr lang="en-US" baseline="0" dirty="0" smtClean="0"/>
              <a:t> Monthly Precipitation for 2 Catchments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13080002</c:v>
          </c:tx>
          <c:marker>
            <c:symbol val="none"/>
          </c:marker>
          <c:xVal>
            <c:numRef>
              <c:f>Sheet1!$N$8803:$N$9169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xVal>
          <c:yVal>
            <c:numRef>
              <c:f>Sheet1!$S$8803:$S$9169</c:f>
              <c:numCache>
                <c:formatCode>0.000000</c:formatCode>
                <c:ptCount val="367"/>
                <c:pt idx="0">
                  <c:v>0.442026</c:v>
                </c:pt>
                <c:pt idx="1">
                  <c:v>0.664316</c:v>
                </c:pt>
                <c:pt idx="2">
                  <c:v>0.814374</c:v>
                </c:pt>
                <c:pt idx="3">
                  <c:v>3.850639999999999</c:v>
                </c:pt>
                <c:pt idx="4">
                  <c:v>1.42733</c:v>
                </c:pt>
                <c:pt idx="5">
                  <c:v>4.44528</c:v>
                </c:pt>
                <c:pt idx="6">
                  <c:v>0.33495</c:v>
                </c:pt>
                <c:pt idx="7">
                  <c:v>0.232707</c:v>
                </c:pt>
                <c:pt idx="8">
                  <c:v>0.592339</c:v>
                </c:pt>
                <c:pt idx="9">
                  <c:v>-1.10239E-5</c:v>
                </c:pt>
                <c:pt idx="10">
                  <c:v>0.182348</c:v>
                </c:pt>
                <c:pt idx="11">
                  <c:v>0.683391</c:v>
                </c:pt>
                <c:pt idx="12">
                  <c:v>0.239828</c:v>
                </c:pt>
                <c:pt idx="13">
                  <c:v>0.253562</c:v>
                </c:pt>
                <c:pt idx="14">
                  <c:v>0.187944</c:v>
                </c:pt>
                <c:pt idx="15">
                  <c:v>0.192522</c:v>
                </c:pt>
                <c:pt idx="16">
                  <c:v>4.23113</c:v>
                </c:pt>
                <c:pt idx="17">
                  <c:v>0.0513649</c:v>
                </c:pt>
                <c:pt idx="18">
                  <c:v>0.344869</c:v>
                </c:pt>
                <c:pt idx="19">
                  <c:v>4.14135</c:v>
                </c:pt>
                <c:pt idx="20">
                  <c:v>1.06795</c:v>
                </c:pt>
                <c:pt idx="21">
                  <c:v>0.10325</c:v>
                </c:pt>
                <c:pt idx="22">
                  <c:v>2.75064</c:v>
                </c:pt>
                <c:pt idx="23">
                  <c:v>0.419136</c:v>
                </c:pt>
                <c:pt idx="24">
                  <c:v>1.29939</c:v>
                </c:pt>
                <c:pt idx="25">
                  <c:v>0.412523</c:v>
                </c:pt>
                <c:pt idx="26">
                  <c:v>1.59544</c:v>
                </c:pt>
                <c:pt idx="27">
                  <c:v>3.31705</c:v>
                </c:pt>
                <c:pt idx="28">
                  <c:v>3.89413</c:v>
                </c:pt>
                <c:pt idx="29">
                  <c:v>5.51146</c:v>
                </c:pt>
                <c:pt idx="30">
                  <c:v>0.381748</c:v>
                </c:pt>
                <c:pt idx="31">
                  <c:v>1.93702</c:v>
                </c:pt>
                <c:pt idx="32">
                  <c:v>1.36043</c:v>
                </c:pt>
                <c:pt idx="33">
                  <c:v>2.517669999999999</c:v>
                </c:pt>
                <c:pt idx="34">
                  <c:v>0.00736473</c:v>
                </c:pt>
                <c:pt idx="35">
                  <c:v>0.182603</c:v>
                </c:pt>
                <c:pt idx="36">
                  <c:v>0.16429</c:v>
                </c:pt>
                <c:pt idx="37">
                  <c:v>1.95253</c:v>
                </c:pt>
                <c:pt idx="38">
                  <c:v>0.253308</c:v>
                </c:pt>
                <c:pt idx="39">
                  <c:v>1.61274</c:v>
                </c:pt>
                <c:pt idx="40">
                  <c:v>2.47061</c:v>
                </c:pt>
                <c:pt idx="41">
                  <c:v>1.13942</c:v>
                </c:pt>
                <c:pt idx="42">
                  <c:v>0.238557</c:v>
                </c:pt>
                <c:pt idx="43">
                  <c:v>0.648293</c:v>
                </c:pt>
                <c:pt idx="44">
                  <c:v>0.975115</c:v>
                </c:pt>
                <c:pt idx="45">
                  <c:v>1.06388</c:v>
                </c:pt>
                <c:pt idx="46">
                  <c:v>1.41588</c:v>
                </c:pt>
                <c:pt idx="47">
                  <c:v>1.20682</c:v>
                </c:pt>
                <c:pt idx="48">
                  <c:v>0.604547</c:v>
                </c:pt>
                <c:pt idx="49">
                  <c:v>1.33424</c:v>
                </c:pt>
                <c:pt idx="50">
                  <c:v>0.309262</c:v>
                </c:pt>
                <c:pt idx="51">
                  <c:v>0.0127058</c:v>
                </c:pt>
                <c:pt idx="52">
                  <c:v>1.09745</c:v>
                </c:pt>
                <c:pt idx="53">
                  <c:v>1.64631</c:v>
                </c:pt>
                <c:pt idx="54">
                  <c:v>1.00207</c:v>
                </c:pt>
                <c:pt idx="55">
                  <c:v>0.869565</c:v>
                </c:pt>
                <c:pt idx="56">
                  <c:v>2.083</c:v>
                </c:pt>
                <c:pt idx="57">
                  <c:v>1.40011</c:v>
                </c:pt>
                <c:pt idx="58">
                  <c:v>0.993936</c:v>
                </c:pt>
                <c:pt idx="59">
                  <c:v>0.115458</c:v>
                </c:pt>
                <c:pt idx="60">
                  <c:v>1.42911</c:v>
                </c:pt>
                <c:pt idx="61">
                  <c:v>0.0577234</c:v>
                </c:pt>
                <c:pt idx="62">
                  <c:v>0.263736</c:v>
                </c:pt>
                <c:pt idx="63">
                  <c:v>0.0266943</c:v>
                </c:pt>
                <c:pt idx="64">
                  <c:v>1.85944</c:v>
                </c:pt>
                <c:pt idx="65">
                  <c:v>0.477887</c:v>
                </c:pt>
                <c:pt idx="66">
                  <c:v>0.386072</c:v>
                </c:pt>
                <c:pt idx="67">
                  <c:v>0.129955</c:v>
                </c:pt>
                <c:pt idx="68">
                  <c:v>1.48913</c:v>
                </c:pt>
                <c:pt idx="69">
                  <c:v>3.22116</c:v>
                </c:pt>
                <c:pt idx="70">
                  <c:v>0.524176</c:v>
                </c:pt>
                <c:pt idx="71">
                  <c:v>1.19664</c:v>
                </c:pt>
                <c:pt idx="72">
                  <c:v>1.39986</c:v>
                </c:pt>
                <c:pt idx="73">
                  <c:v>0.717727</c:v>
                </c:pt>
                <c:pt idx="74">
                  <c:v>1.29532</c:v>
                </c:pt>
                <c:pt idx="75">
                  <c:v>2.10818</c:v>
                </c:pt>
                <c:pt idx="76">
                  <c:v>2.79667</c:v>
                </c:pt>
                <c:pt idx="77">
                  <c:v>3.453619999999999</c:v>
                </c:pt>
                <c:pt idx="78">
                  <c:v>1.31872</c:v>
                </c:pt>
                <c:pt idx="79">
                  <c:v>0.244661</c:v>
                </c:pt>
                <c:pt idx="80">
                  <c:v>1.42453</c:v>
                </c:pt>
                <c:pt idx="81">
                  <c:v>4.643409999999999</c:v>
                </c:pt>
                <c:pt idx="82">
                  <c:v>1.67479</c:v>
                </c:pt>
                <c:pt idx="83">
                  <c:v>0.0467869</c:v>
                </c:pt>
                <c:pt idx="84">
                  <c:v>0.584709</c:v>
                </c:pt>
                <c:pt idx="85">
                  <c:v>0.483483</c:v>
                </c:pt>
                <c:pt idx="86">
                  <c:v>0.109099</c:v>
                </c:pt>
                <c:pt idx="87">
                  <c:v>1.2409</c:v>
                </c:pt>
                <c:pt idx="88">
                  <c:v>3.96637</c:v>
                </c:pt>
                <c:pt idx="89">
                  <c:v>1.92074</c:v>
                </c:pt>
                <c:pt idx="90">
                  <c:v>0.0673881</c:v>
                </c:pt>
                <c:pt idx="91">
                  <c:v>0.562327</c:v>
                </c:pt>
                <c:pt idx="92">
                  <c:v>1.59188</c:v>
                </c:pt>
                <c:pt idx="93">
                  <c:v>4.88656</c:v>
                </c:pt>
                <c:pt idx="94">
                  <c:v>1.01149</c:v>
                </c:pt>
                <c:pt idx="95">
                  <c:v>2.08122</c:v>
                </c:pt>
                <c:pt idx="96">
                  <c:v>0.424985</c:v>
                </c:pt>
                <c:pt idx="97">
                  <c:v>2.215259999999999</c:v>
                </c:pt>
                <c:pt idx="98">
                  <c:v>0.551645</c:v>
                </c:pt>
                <c:pt idx="99">
                  <c:v>1.68649</c:v>
                </c:pt>
                <c:pt idx="100">
                  <c:v>4.26979</c:v>
                </c:pt>
                <c:pt idx="101">
                  <c:v>4.41425</c:v>
                </c:pt>
                <c:pt idx="102">
                  <c:v>1.09211</c:v>
                </c:pt>
                <c:pt idx="103">
                  <c:v>1.91769</c:v>
                </c:pt>
                <c:pt idx="104">
                  <c:v>0.8159</c:v>
                </c:pt>
                <c:pt idx="105">
                  <c:v>0.0773073</c:v>
                </c:pt>
                <c:pt idx="106">
                  <c:v>0.776987</c:v>
                </c:pt>
                <c:pt idx="107">
                  <c:v>0.370049</c:v>
                </c:pt>
                <c:pt idx="108">
                  <c:v>0.109354</c:v>
                </c:pt>
                <c:pt idx="109">
                  <c:v>0.352499</c:v>
                </c:pt>
                <c:pt idx="110">
                  <c:v>0.165562</c:v>
                </c:pt>
                <c:pt idx="111">
                  <c:v>0.235505</c:v>
                </c:pt>
                <c:pt idx="112">
                  <c:v>0.758675</c:v>
                </c:pt>
                <c:pt idx="113">
                  <c:v>1.54305</c:v>
                </c:pt>
                <c:pt idx="114">
                  <c:v>1.45429</c:v>
                </c:pt>
                <c:pt idx="115">
                  <c:v>1.17273</c:v>
                </c:pt>
                <c:pt idx="116">
                  <c:v>2.01942</c:v>
                </c:pt>
                <c:pt idx="117">
                  <c:v>1.86962</c:v>
                </c:pt>
                <c:pt idx="118">
                  <c:v>0.000497649</c:v>
                </c:pt>
                <c:pt idx="119">
                  <c:v>0.0907871</c:v>
                </c:pt>
                <c:pt idx="120">
                  <c:v>1.17655</c:v>
                </c:pt>
                <c:pt idx="121">
                  <c:v>0.442534</c:v>
                </c:pt>
                <c:pt idx="122">
                  <c:v>0.500523</c:v>
                </c:pt>
                <c:pt idx="123">
                  <c:v>1.87496</c:v>
                </c:pt>
                <c:pt idx="124">
                  <c:v>0.731206</c:v>
                </c:pt>
                <c:pt idx="125">
                  <c:v>1.70506</c:v>
                </c:pt>
                <c:pt idx="126">
                  <c:v>0.374118</c:v>
                </c:pt>
                <c:pt idx="127">
                  <c:v>1.42097</c:v>
                </c:pt>
                <c:pt idx="128">
                  <c:v>1.04633</c:v>
                </c:pt>
                <c:pt idx="129">
                  <c:v>1.74372</c:v>
                </c:pt>
                <c:pt idx="130">
                  <c:v>0.62235</c:v>
                </c:pt>
                <c:pt idx="131">
                  <c:v>0.608108</c:v>
                </c:pt>
                <c:pt idx="132">
                  <c:v>0.539437</c:v>
                </c:pt>
                <c:pt idx="133">
                  <c:v>2.25366</c:v>
                </c:pt>
                <c:pt idx="134">
                  <c:v>2.08122</c:v>
                </c:pt>
                <c:pt idx="135">
                  <c:v>2.01586</c:v>
                </c:pt>
                <c:pt idx="136">
                  <c:v>1.21826</c:v>
                </c:pt>
                <c:pt idx="137">
                  <c:v>0.0439892</c:v>
                </c:pt>
                <c:pt idx="138">
                  <c:v>3.969419999999999</c:v>
                </c:pt>
                <c:pt idx="139">
                  <c:v>1.12594</c:v>
                </c:pt>
                <c:pt idx="140">
                  <c:v>3.05762</c:v>
                </c:pt>
                <c:pt idx="141">
                  <c:v>1.1534</c:v>
                </c:pt>
                <c:pt idx="142">
                  <c:v>1.45378</c:v>
                </c:pt>
                <c:pt idx="143">
                  <c:v>0.0378851</c:v>
                </c:pt>
                <c:pt idx="144">
                  <c:v>1.24954</c:v>
                </c:pt>
                <c:pt idx="145">
                  <c:v>1.16434</c:v>
                </c:pt>
                <c:pt idx="146">
                  <c:v>0.186926</c:v>
                </c:pt>
                <c:pt idx="147">
                  <c:v>1.5901</c:v>
                </c:pt>
                <c:pt idx="148">
                  <c:v>2.499859999999999</c:v>
                </c:pt>
                <c:pt idx="149">
                  <c:v>2.15117</c:v>
                </c:pt>
                <c:pt idx="150">
                  <c:v>1.04302</c:v>
                </c:pt>
                <c:pt idx="151">
                  <c:v>1.64453</c:v>
                </c:pt>
                <c:pt idx="152">
                  <c:v>3.370709999999999</c:v>
                </c:pt>
                <c:pt idx="153">
                  <c:v>0.152591</c:v>
                </c:pt>
                <c:pt idx="154">
                  <c:v>0.0857004</c:v>
                </c:pt>
                <c:pt idx="155">
                  <c:v>2.29843</c:v>
                </c:pt>
                <c:pt idx="156">
                  <c:v>3.12833</c:v>
                </c:pt>
                <c:pt idx="157">
                  <c:v>1.8892</c:v>
                </c:pt>
                <c:pt idx="158">
                  <c:v>0.546304</c:v>
                </c:pt>
                <c:pt idx="159">
                  <c:v>3.21124</c:v>
                </c:pt>
                <c:pt idx="160">
                  <c:v>3.06652</c:v>
                </c:pt>
                <c:pt idx="161">
                  <c:v>2.538269999999999</c:v>
                </c:pt>
                <c:pt idx="162">
                  <c:v>1.81137</c:v>
                </c:pt>
                <c:pt idx="163">
                  <c:v>0.630235</c:v>
                </c:pt>
                <c:pt idx="164">
                  <c:v>1.02827</c:v>
                </c:pt>
                <c:pt idx="165">
                  <c:v>0.650073</c:v>
                </c:pt>
                <c:pt idx="166">
                  <c:v>0.843877</c:v>
                </c:pt>
                <c:pt idx="167">
                  <c:v>1.10228</c:v>
                </c:pt>
                <c:pt idx="168">
                  <c:v>0.728663</c:v>
                </c:pt>
                <c:pt idx="169">
                  <c:v>1.42656</c:v>
                </c:pt>
                <c:pt idx="170">
                  <c:v>0.773426</c:v>
                </c:pt>
                <c:pt idx="171">
                  <c:v>0.386835</c:v>
                </c:pt>
                <c:pt idx="172">
                  <c:v>2.54691</c:v>
                </c:pt>
                <c:pt idx="173">
                  <c:v>3.171819999999999</c:v>
                </c:pt>
                <c:pt idx="174">
                  <c:v>0.0424632</c:v>
                </c:pt>
                <c:pt idx="175">
                  <c:v>0.408453</c:v>
                </c:pt>
                <c:pt idx="176">
                  <c:v>1.26175</c:v>
                </c:pt>
                <c:pt idx="177">
                  <c:v>0.467205</c:v>
                </c:pt>
                <c:pt idx="178">
                  <c:v>0.240591</c:v>
                </c:pt>
                <c:pt idx="179">
                  <c:v>0.108591</c:v>
                </c:pt>
                <c:pt idx="180">
                  <c:v>1.61248</c:v>
                </c:pt>
                <c:pt idx="181">
                  <c:v>0.366234</c:v>
                </c:pt>
                <c:pt idx="182">
                  <c:v>2.55734</c:v>
                </c:pt>
                <c:pt idx="183">
                  <c:v>1.5227</c:v>
                </c:pt>
                <c:pt idx="184">
                  <c:v>2.07588</c:v>
                </c:pt>
                <c:pt idx="185">
                  <c:v>1.69438</c:v>
                </c:pt>
                <c:pt idx="186">
                  <c:v>0.798606</c:v>
                </c:pt>
                <c:pt idx="187">
                  <c:v>0.845403</c:v>
                </c:pt>
                <c:pt idx="188">
                  <c:v>2.20865</c:v>
                </c:pt>
                <c:pt idx="189">
                  <c:v>2.43831</c:v>
                </c:pt>
                <c:pt idx="190">
                  <c:v>0.507899</c:v>
                </c:pt>
                <c:pt idx="191">
                  <c:v>1.58349</c:v>
                </c:pt>
                <c:pt idx="192">
                  <c:v>0.082394</c:v>
                </c:pt>
                <c:pt idx="193">
                  <c:v>0.356569</c:v>
                </c:pt>
                <c:pt idx="194">
                  <c:v>1.36476</c:v>
                </c:pt>
                <c:pt idx="195">
                  <c:v>0.602258</c:v>
                </c:pt>
                <c:pt idx="196">
                  <c:v>1.88284</c:v>
                </c:pt>
                <c:pt idx="197">
                  <c:v>2.05274</c:v>
                </c:pt>
                <c:pt idx="198">
                  <c:v>2.136159999999999</c:v>
                </c:pt>
                <c:pt idx="199">
                  <c:v>1.3088</c:v>
                </c:pt>
                <c:pt idx="200">
                  <c:v>2.75191</c:v>
                </c:pt>
                <c:pt idx="201">
                  <c:v>0.809033</c:v>
                </c:pt>
                <c:pt idx="202">
                  <c:v>2.15117</c:v>
                </c:pt>
                <c:pt idx="203">
                  <c:v>0.288915</c:v>
                </c:pt>
                <c:pt idx="204">
                  <c:v>0.000497649</c:v>
                </c:pt>
                <c:pt idx="205">
                  <c:v>0.0450065</c:v>
                </c:pt>
                <c:pt idx="206">
                  <c:v>0.0595037</c:v>
                </c:pt>
                <c:pt idx="207">
                  <c:v>0.665842</c:v>
                </c:pt>
                <c:pt idx="208">
                  <c:v>0.924248</c:v>
                </c:pt>
                <c:pt idx="209">
                  <c:v>0.962653</c:v>
                </c:pt>
                <c:pt idx="210">
                  <c:v>1.83274</c:v>
                </c:pt>
                <c:pt idx="211">
                  <c:v>3.015909999999999</c:v>
                </c:pt>
                <c:pt idx="212">
                  <c:v>2.1326</c:v>
                </c:pt>
                <c:pt idx="213">
                  <c:v>0.845403</c:v>
                </c:pt>
                <c:pt idx="214">
                  <c:v>0.823531</c:v>
                </c:pt>
                <c:pt idx="215">
                  <c:v>0.421933</c:v>
                </c:pt>
                <c:pt idx="216">
                  <c:v>0.495436</c:v>
                </c:pt>
                <c:pt idx="217">
                  <c:v>0.982745</c:v>
                </c:pt>
                <c:pt idx="218">
                  <c:v>1.88615</c:v>
                </c:pt>
                <c:pt idx="219">
                  <c:v>2.438569999999999</c:v>
                </c:pt>
                <c:pt idx="220">
                  <c:v>3.42387</c:v>
                </c:pt>
                <c:pt idx="221">
                  <c:v>3.89439</c:v>
                </c:pt>
                <c:pt idx="222">
                  <c:v>0.537148</c:v>
                </c:pt>
                <c:pt idx="223">
                  <c:v>0.206002</c:v>
                </c:pt>
                <c:pt idx="224">
                  <c:v>1.97669</c:v>
                </c:pt>
                <c:pt idx="225">
                  <c:v>2.035439999999999</c:v>
                </c:pt>
                <c:pt idx="226">
                  <c:v>1.50515</c:v>
                </c:pt>
                <c:pt idx="227">
                  <c:v>0.164545</c:v>
                </c:pt>
                <c:pt idx="228">
                  <c:v>0.401078</c:v>
                </c:pt>
                <c:pt idx="229">
                  <c:v>0.856849</c:v>
                </c:pt>
                <c:pt idx="230">
                  <c:v>1.39248</c:v>
                </c:pt>
                <c:pt idx="231">
                  <c:v>0.0226249</c:v>
                </c:pt>
                <c:pt idx="232">
                  <c:v>0.0099081</c:v>
                </c:pt>
                <c:pt idx="233">
                  <c:v>0.636848</c:v>
                </c:pt>
                <c:pt idx="234">
                  <c:v>0.121562</c:v>
                </c:pt>
                <c:pt idx="235">
                  <c:v>3.6459</c:v>
                </c:pt>
                <c:pt idx="236">
                  <c:v>2.638479999999999</c:v>
                </c:pt>
                <c:pt idx="237">
                  <c:v>3.1296</c:v>
                </c:pt>
                <c:pt idx="238">
                  <c:v>1.9243</c:v>
                </c:pt>
                <c:pt idx="239">
                  <c:v>0.141909</c:v>
                </c:pt>
                <c:pt idx="240">
                  <c:v>-1.10239E-5</c:v>
                </c:pt>
                <c:pt idx="241">
                  <c:v>-1.10239E-5</c:v>
                </c:pt>
                <c:pt idx="242">
                  <c:v>1.48659</c:v>
                </c:pt>
                <c:pt idx="243">
                  <c:v>0.341054</c:v>
                </c:pt>
                <c:pt idx="244">
                  <c:v>1.36501</c:v>
                </c:pt>
                <c:pt idx="245">
                  <c:v>1.4815</c:v>
                </c:pt>
                <c:pt idx="246">
                  <c:v>1.0738</c:v>
                </c:pt>
                <c:pt idx="247">
                  <c:v>3.72678</c:v>
                </c:pt>
                <c:pt idx="248">
                  <c:v>0.470766</c:v>
                </c:pt>
                <c:pt idx="249">
                  <c:v>1.02268</c:v>
                </c:pt>
                <c:pt idx="250">
                  <c:v>0.0244053</c:v>
                </c:pt>
                <c:pt idx="251">
                  <c:v>0.0973999</c:v>
                </c:pt>
                <c:pt idx="252">
                  <c:v>0.129192</c:v>
                </c:pt>
                <c:pt idx="253">
                  <c:v>1.21089</c:v>
                </c:pt>
                <c:pt idx="254">
                  <c:v>0.448893</c:v>
                </c:pt>
                <c:pt idx="255">
                  <c:v>0.970791</c:v>
                </c:pt>
                <c:pt idx="256">
                  <c:v>0.993936</c:v>
                </c:pt>
                <c:pt idx="257">
                  <c:v>2.26765</c:v>
                </c:pt>
                <c:pt idx="258">
                  <c:v>0.162256</c:v>
                </c:pt>
                <c:pt idx="259">
                  <c:v>0.180059</c:v>
                </c:pt>
                <c:pt idx="260">
                  <c:v>0.786143</c:v>
                </c:pt>
                <c:pt idx="261">
                  <c:v>2.094959999999999</c:v>
                </c:pt>
                <c:pt idx="262">
                  <c:v>2.70231</c:v>
                </c:pt>
                <c:pt idx="263">
                  <c:v>0.314858</c:v>
                </c:pt>
                <c:pt idx="264">
                  <c:v>1.76076</c:v>
                </c:pt>
                <c:pt idx="265">
                  <c:v>0.292476</c:v>
                </c:pt>
                <c:pt idx="266">
                  <c:v>0.993936</c:v>
                </c:pt>
                <c:pt idx="267">
                  <c:v>0.149284</c:v>
                </c:pt>
                <c:pt idx="268">
                  <c:v>1.19969</c:v>
                </c:pt>
                <c:pt idx="269">
                  <c:v>0.423205</c:v>
                </c:pt>
                <c:pt idx="270">
                  <c:v>0.963416</c:v>
                </c:pt>
                <c:pt idx="271">
                  <c:v>1.45225</c:v>
                </c:pt>
                <c:pt idx="272">
                  <c:v>2.56243</c:v>
                </c:pt>
                <c:pt idx="273">
                  <c:v>0.0785789</c:v>
                </c:pt>
                <c:pt idx="274">
                  <c:v>1.09618</c:v>
                </c:pt>
                <c:pt idx="275">
                  <c:v>0.738328</c:v>
                </c:pt>
                <c:pt idx="276">
                  <c:v>0.00863642</c:v>
                </c:pt>
                <c:pt idx="277">
                  <c:v>0.0442435</c:v>
                </c:pt>
                <c:pt idx="278">
                  <c:v>0.222279</c:v>
                </c:pt>
                <c:pt idx="279">
                  <c:v>0.625657</c:v>
                </c:pt>
                <c:pt idx="280">
                  <c:v>1.54152</c:v>
                </c:pt>
                <c:pt idx="281">
                  <c:v>1.22462</c:v>
                </c:pt>
                <c:pt idx="282">
                  <c:v>5.23398</c:v>
                </c:pt>
                <c:pt idx="283">
                  <c:v>0.323759</c:v>
                </c:pt>
                <c:pt idx="284">
                  <c:v>2.97115</c:v>
                </c:pt>
                <c:pt idx="285">
                  <c:v>3.04491</c:v>
                </c:pt>
                <c:pt idx="286">
                  <c:v>0.443552</c:v>
                </c:pt>
                <c:pt idx="287">
                  <c:v>0.343598</c:v>
                </c:pt>
                <c:pt idx="288">
                  <c:v>0.417864</c:v>
                </c:pt>
                <c:pt idx="289">
                  <c:v>1.10381</c:v>
                </c:pt>
                <c:pt idx="290">
                  <c:v>0.811322</c:v>
                </c:pt>
                <c:pt idx="291">
                  <c:v>0.759183</c:v>
                </c:pt>
                <c:pt idx="292">
                  <c:v>0.760709</c:v>
                </c:pt>
                <c:pt idx="293">
                  <c:v>3.08763</c:v>
                </c:pt>
                <c:pt idx="294">
                  <c:v>3.73797</c:v>
                </c:pt>
                <c:pt idx="295">
                  <c:v>1.81163</c:v>
                </c:pt>
                <c:pt idx="296">
                  <c:v>3.878369999999999</c:v>
                </c:pt>
                <c:pt idx="297">
                  <c:v>3.14893</c:v>
                </c:pt>
                <c:pt idx="298">
                  <c:v>0.530535</c:v>
                </c:pt>
                <c:pt idx="299">
                  <c:v>0.00304101</c:v>
                </c:pt>
                <c:pt idx="300">
                  <c:v>0.831161</c:v>
                </c:pt>
                <c:pt idx="301">
                  <c:v>0.995208</c:v>
                </c:pt>
                <c:pt idx="302">
                  <c:v>2.97522</c:v>
                </c:pt>
                <c:pt idx="303">
                  <c:v>3.34833</c:v>
                </c:pt>
                <c:pt idx="304">
                  <c:v>0.802166</c:v>
                </c:pt>
                <c:pt idx="305">
                  <c:v>3.36842</c:v>
                </c:pt>
                <c:pt idx="306">
                  <c:v>1.41613</c:v>
                </c:pt>
                <c:pt idx="307">
                  <c:v>2.77073</c:v>
                </c:pt>
                <c:pt idx="308">
                  <c:v>2.40754</c:v>
                </c:pt>
                <c:pt idx="309">
                  <c:v>0.891184</c:v>
                </c:pt>
                <c:pt idx="310">
                  <c:v>2.66518</c:v>
                </c:pt>
                <c:pt idx="311">
                  <c:v>0.055943</c:v>
                </c:pt>
                <c:pt idx="312">
                  <c:v>0.95782</c:v>
                </c:pt>
                <c:pt idx="313">
                  <c:v>1.16994</c:v>
                </c:pt>
                <c:pt idx="314">
                  <c:v>1.72414</c:v>
                </c:pt>
                <c:pt idx="315">
                  <c:v>0.166071</c:v>
                </c:pt>
                <c:pt idx="316">
                  <c:v>1.43318</c:v>
                </c:pt>
                <c:pt idx="317">
                  <c:v>0.69153</c:v>
                </c:pt>
                <c:pt idx="318">
                  <c:v>2.20331</c:v>
                </c:pt>
                <c:pt idx="319">
                  <c:v>0.592847</c:v>
                </c:pt>
                <c:pt idx="320">
                  <c:v>0.666859</c:v>
                </c:pt>
                <c:pt idx="321">
                  <c:v>2.79744</c:v>
                </c:pt>
                <c:pt idx="322">
                  <c:v>0.208799</c:v>
                </c:pt>
                <c:pt idx="323">
                  <c:v>0.226094</c:v>
                </c:pt>
                <c:pt idx="324">
                  <c:v>0.0523823</c:v>
                </c:pt>
                <c:pt idx="325">
                  <c:v>0.0518736</c:v>
                </c:pt>
                <c:pt idx="326">
                  <c:v>0.307227</c:v>
                </c:pt>
                <c:pt idx="327">
                  <c:v>0.509679</c:v>
                </c:pt>
                <c:pt idx="328">
                  <c:v>2.59219</c:v>
                </c:pt>
                <c:pt idx="329">
                  <c:v>0.61116</c:v>
                </c:pt>
                <c:pt idx="330">
                  <c:v>0.925519</c:v>
                </c:pt>
                <c:pt idx="331">
                  <c:v>0.913311</c:v>
                </c:pt>
                <c:pt idx="332">
                  <c:v>3.94119</c:v>
                </c:pt>
                <c:pt idx="333">
                  <c:v>0.47687</c:v>
                </c:pt>
                <c:pt idx="334">
                  <c:v>0.00533004</c:v>
                </c:pt>
                <c:pt idx="335">
                  <c:v>1.24141</c:v>
                </c:pt>
                <c:pt idx="336">
                  <c:v>2.12217</c:v>
                </c:pt>
                <c:pt idx="337">
                  <c:v>0.0905328</c:v>
                </c:pt>
                <c:pt idx="338">
                  <c:v>1.43979</c:v>
                </c:pt>
                <c:pt idx="339">
                  <c:v>1.1562</c:v>
                </c:pt>
                <c:pt idx="340">
                  <c:v>5.98198</c:v>
                </c:pt>
                <c:pt idx="341">
                  <c:v>3.26669</c:v>
                </c:pt>
                <c:pt idx="342">
                  <c:v>5.21567</c:v>
                </c:pt>
                <c:pt idx="343">
                  <c:v>1.42809</c:v>
                </c:pt>
                <c:pt idx="344">
                  <c:v>3.60852</c:v>
                </c:pt>
                <c:pt idx="345">
                  <c:v>0.209562</c:v>
                </c:pt>
                <c:pt idx="346">
                  <c:v>0.295528</c:v>
                </c:pt>
                <c:pt idx="347">
                  <c:v>0.0821397</c:v>
                </c:pt>
                <c:pt idx="348">
                  <c:v>0.167851</c:v>
                </c:pt>
                <c:pt idx="349">
                  <c:v>0.0348331</c:v>
                </c:pt>
                <c:pt idx="350">
                  <c:v>0.245424</c:v>
                </c:pt>
                <c:pt idx="351">
                  <c:v>1.17375</c:v>
                </c:pt>
                <c:pt idx="352">
                  <c:v>2.25748</c:v>
                </c:pt>
                <c:pt idx="353">
                  <c:v>0.30443</c:v>
                </c:pt>
                <c:pt idx="354">
                  <c:v>2.07436</c:v>
                </c:pt>
                <c:pt idx="355">
                  <c:v>4.794489999999999</c:v>
                </c:pt>
                <c:pt idx="356">
                  <c:v>1.53898</c:v>
                </c:pt>
                <c:pt idx="357">
                  <c:v>0.521379</c:v>
                </c:pt>
                <c:pt idx="358">
                  <c:v>0.149284</c:v>
                </c:pt>
                <c:pt idx="359">
                  <c:v>0.266025</c:v>
                </c:pt>
                <c:pt idx="360">
                  <c:v>0.0803593</c:v>
                </c:pt>
                <c:pt idx="361">
                  <c:v>0.107573</c:v>
                </c:pt>
                <c:pt idx="362">
                  <c:v>0.480431</c:v>
                </c:pt>
                <c:pt idx="363">
                  <c:v>0.856086</c:v>
                </c:pt>
                <c:pt idx="364">
                  <c:v>1.6018</c:v>
                </c:pt>
                <c:pt idx="365">
                  <c:v>0.122325</c:v>
                </c:pt>
                <c:pt idx="366">
                  <c:v>0.0210989</c:v>
                </c:pt>
              </c:numCache>
            </c:numRef>
          </c:yVal>
        </c:ser>
        <c:ser>
          <c:idx val="1"/>
          <c:order val="1"/>
          <c:tx>
            <c:v>13010001</c:v>
          </c:tx>
          <c:marker>
            <c:symbol val="none"/>
          </c:marker>
          <c:xVal>
            <c:numRef>
              <c:f>Sheet1!$Q$8803:$Q$9169</c:f>
              <c:numCache>
                <c:formatCode>m/d/yyyy</c:formatCode>
                <c:ptCount val="367"/>
                <c:pt idx="0">
                  <c:v>28856.0</c:v>
                </c:pt>
                <c:pt idx="1">
                  <c:v>28887.0</c:v>
                </c:pt>
                <c:pt idx="2">
                  <c:v>28915.0</c:v>
                </c:pt>
                <c:pt idx="3">
                  <c:v>28946.0</c:v>
                </c:pt>
                <c:pt idx="4">
                  <c:v>28976.0</c:v>
                </c:pt>
                <c:pt idx="5">
                  <c:v>29007.0</c:v>
                </c:pt>
                <c:pt idx="6">
                  <c:v>29037.0</c:v>
                </c:pt>
                <c:pt idx="7">
                  <c:v>29068.0</c:v>
                </c:pt>
                <c:pt idx="8">
                  <c:v>29099.0</c:v>
                </c:pt>
                <c:pt idx="9">
                  <c:v>29129.0</c:v>
                </c:pt>
                <c:pt idx="10">
                  <c:v>29160.0</c:v>
                </c:pt>
                <c:pt idx="11">
                  <c:v>29190.0</c:v>
                </c:pt>
                <c:pt idx="12">
                  <c:v>29221.0</c:v>
                </c:pt>
                <c:pt idx="13">
                  <c:v>29252.0</c:v>
                </c:pt>
                <c:pt idx="14">
                  <c:v>29281.0</c:v>
                </c:pt>
                <c:pt idx="15">
                  <c:v>29312.0</c:v>
                </c:pt>
                <c:pt idx="16">
                  <c:v>29342.0</c:v>
                </c:pt>
                <c:pt idx="17">
                  <c:v>29373.0</c:v>
                </c:pt>
                <c:pt idx="18">
                  <c:v>29403.0</c:v>
                </c:pt>
                <c:pt idx="19">
                  <c:v>29434.0</c:v>
                </c:pt>
                <c:pt idx="20">
                  <c:v>29465.0</c:v>
                </c:pt>
                <c:pt idx="21">
                  <c:v>29495.0</c:v>
                </c:pt>
                <c:pt idx="22">
                  <c:v>29526.0</c:v>
                </c:pt>
                <c:pt idx="23">
                  <c:v>29556.0</c:v>
                </c:pt>
                <c:pt idx="24">
                  <c:v>29587.0</c:v>
                </c:pt>
                <c:pt idx="25">
                  <c:v>29618.0</c:v>
                </c:pt>
                <c:pt idx="26">
                  <c:v>29646.0</c:v>
                </c:pt>
                <c:pt idx="27">
                  <c:v>29677.0</c:v>
                </c:pt>
                <c:pt idx="28">
                  <c:v>29707.0</c:v>
                </c:pt>
                <c:pt idx="29">
                  <c:v>29738.0</c:v>
                </c:pt>
                <c:pt idx="30">
                  <c:v>29768.0</c:v>
                </c:pt>
                <c:pt idx="31">
                  <c:v>29799.0</c:v>
                </c:pt>
                <c:pt idx="32">
                  <c:v>29830.0</c:v>
                </c:pt>
                <c:pt idx="33">
                  <c:v>29860.0</c:v>
                </c:pt>
                <c:pt idx="34">
                  <c:v>29891.0</c:v>
                </c:pt>
                <c:pt idx="35">
                  <c:v>29921.0</c:v>
                </c:pt>
                <c:pt idx="36">
                  <c:v>29952.0</c:v>
                </c:pt>
                <c:pt idx="37">
                  <c:v>29983.0</c:v>
                </c:pt>
                <c:pt idx="38">
                  <c:v>30011.0</c:v>
                </c:pt>
                <c:pt idx="39">
                  <c:v>30042.0</c:v>
                </c:pt>
                <c:pt idx="40">
                  <c:v>30072.0</c:v>
                </c:pt>
                <c:pt idx="41">
                  <c:v>30103.0</c:v>
                </c:pt>
                <c:pt idx="42">
                  <c:v>30133.0</c:v>
                </c:pt>
                <c:pt idx="43">
                  <c:v>30164.0</c:v>
                </c:pt>
                <c:pt idx="44">
                  <c:v>30195.0</c:v>
                </c:pt>
                <c:pt idx="45">
                  <c:v>30225.0</c:v>
                </c:pt>
                <c:pt idx="46">
                  <c:v>30256.0</c:v>
                </c:pt>
                <c:pt idx="47">
                  <c:v>30286.0</c:v>
                </c:pt>
                <c:pt idx="48">
                  <c:v>30317.0</c:v>
                </c:pt>
                <c:pt idx="49">
                  <c:v>30348.0</c:v>
                </c:pt>
                <c:pt idx="50">
                  <c:v>30376.0</c:v>
                </c:pt>
                <c:pt idx="51">
                  <c:v>30407.0</c:v>
                </c:pt>
                <c:pt idx="52">
                  <c:v>30437.0</c:v>
                </c:pt>
                <c:pt idx="53">
                  <c:v>30468.0</c:v>
                </c:pt>
                <c:pt idx="54">
                  <c:v>30498.0</c:v>
                </c:pt>
                <c:pt idx="55">
                  <c:v>30529.0</c:v>
                </c:pt>
                <c:pt idx="56">
                  <c:v>30560.0</c:v>
                </c:pt>
                <c:pt idx="57">
                  <c:v>30590.0</c:v>
                </c:pt>
                <c:pt idx="58">
                  <c:v>30621.0</c:v>
                </c:pt>
                <c:pt idx="59">
                  <c:v>30651.0</c:v>
                </c:pt>
                <c:pt idx="60">
                  <c:v>30682.0</c:v>
                </c:pt>
                <c:pt idx="61">
                  <c:v>30713.0</c:v>
                </c:pt>
                <c:pt idx="62">
                  <c:v>30742.0</c:v>
                </c:pt>
                <c:pt idx="63">
                  <c:v>30773.0</c:v>
                </c:pt>
                <c:pt idx="64">
                  <c:v>30803.0</c:v>
                </c:pt>
                <c:pt idx="65">
                  <c:v>30834.0</c:v>
                </c:pt>
                <c:pt idx="66">
                  <c:v>30864.0</c:v>
                </c:pt>
                <c:pt idx="67">
                  <c:v>30895.0</c:v>
                </c:pt>
                <c:pt idx="68">
                  <c:v>30926.0</c:v>
                </c:pt>
                <c:pt idx="69">
                  <c:v>30956.0</c:v>
                </c:pt>
                <c:pt idx="70">
                  <c:v>30987.0</c:v>
                </c:pt>
                <c:pt idx="71">
                  <c:v>31017.0</c:v>
                </c:pt>
                <c:pt idx="72">
                  <c:v>31048.0</c:v>
                </c:pt>
                <c:pt idx="73">
                  <c:v>31079.0</c:v>
                </c:pt>
                <c:pt idx="74">
                  <c:v>31107.0</c:v>
                </c:pt>
                <c:pt idx="75">
                  <c:v>31138.0</c:v>
                </c:pt>
                <c:pt idx="76">
                  <c:v>31168.0</c:v>
                </c:pt>
                <c:pt idx="77">
                  <c:v>31199.0</c:v>
                </c:pt>
                <c:pt idx="78">
                  <c:v>31229.0</c:v>
                </c:pt>
                <c:pt idx="79">
                  <c:v>31260.0</c:v>
                </c:pt>
                <c:pt idx="80">
                  <c:v>31291.0</c:v>
                </c:pt>
                <c:pt idx="81">
                  <c:v>31321.0</c:v>
                </c:pt>
                <c:pt idx="82">
                  <c:v>31352.0</c:v>
                </c:pt>
                <c:pt idx="83">
                  <c:v>31382.0</c:v>
                </c:pt>
                <c:pt idx="84">
                  <c:v>31413.0</c:v>
                </c:pt>
                <c:pt idx="85">
                  <c:v>31444.0</c:v>
                </c:pt>
                <c:pt idx="86">
                  <c:v>31472.0</c:v>
                </c:pt>
                <c:pt idx="87">
                  <c:v>31503.0</c:v>
                </c:pt>
                <c:pt idx="88">
                  <c:v>31533.0</c:v>
                </c:pt>
                <c:pt idx="89">
                  <c:v>31564.0</c:v>
                </c:pt>
                <c:pt idx="90">
                  <c:v>31594.0</c:v>
                </c:pt>
                <c:pt idx="91">
                  <c:v>31625.0</c:v>
                </c:pt>
                <c:pt idx="92">
                  <c:v>31656.0</c:v>
                </c:pt>
                <c:pt idx="93">
                  <c:v>31686.0</c:v>
                </c:pt>
                <c:pt idx="94">
                  <c:v>31717.0</c:v>
                </c:pt>
                <c:pt idx="95">
                  <c:v>31747.0</c:v>
                </c:pt>
                <c:pt idx="96">
                  <c:v>31778.0</c:v>
                </c:pt>
                <c:pt idx="97">
                  <c:v>31809.0</c:v>
                </c:pt>
                <c:pt idx="98">
                  <c:v>31837.0</c:v>
                </c:pt>
                <c:pt idx="99">
                  <c:v>31868.0</c:v>
                </c:pt>
                <c:pt idx="100">
                  <c:v>31898.0</c:v>
                </c:pt>
                <c:pt idx="101">
                  <c:v>31929.0</c:v>
                </c:pt>
                <c:pt idx="102">
                  <c:v>31959.0</c:v>
                </c:pt>
                <c:pt idx="103">
                  <c:v>31990.0</c:v>
                </c:pt>
                <c:pt idx="104">
                  <c:v>32021.0</c:v>
                </c:pt>
                <c:pt idx="105">
                  <c:v>32051.0</c:v>
                </c:pt>
                <c:pt idx="106">
                  <c:v>32082.0</c:v>
                </c:pt>
                <c:pt idx="107">
                  <c:v>32112.0</c:v>
                </c:pt>
                <c:pt idx="108">
                  <c:v>32143.0</c:v>
                </c:pt>
                <c:pt idx="109">
                  <c:v>32174.0</c:v>
                </c:pt>
                <c:pt idx="110">
                  <c:v>32203.0</c:v>
                </c:pt>
                <c:pt idx="111">
                  <c:v>32234.0</c:v>
                </c:pt>
                <c:pt idx="112">
                  <c:v>32264.0</c:v>
                </c:pt>
                <c:pt idx="113">
                  <c:v>32295.0</c:v>
                </c:pt>
                <c:pt idx="114">
                  <c:v>32325.0</c:v>
                </c:pt>
                <c:pt idx="115">
                  <c:v>32356.0</c:v>
                </c:pt>
                <c:pt idx="116">
                  <c:v>32387.0</c:v>
                </c:pt>
                <c:pt idx="117">
                  <c:v>32417.0</c:v>
                </c:pt>
                <c:pt idx="118">
                  <c:v>32448.0</c:v>
                </c:pt>
                <c:pt idx="119">
                  <c:v>32478.0</c:v>
                </c:pt>
                <c:pt idx="120">
                  <c:v>32509.0</c:v>
                </c:pt>
                <c:pt idx="121">
                  <c:v>32540.0</c:v>
                </c:pt>
                <c:pt idx="122">
                  <c:v>32568.0</c:v>
                </c:pt>
                <c:pt idx="123">
                  <c:v>32599.0</c:v>
                </c:pt>
                <c:pt idx="124">
                  <c:v>32629.0</c:v>
                </c:pt>
                <c:pt idx="125">
                  <c:v>32660.0</c:v>
                </c:pt>
                <c:pt idx="126">
                  <c:v>32690.0</c:v>
                </c:pt>
                <c:pt idx="127">
                  <c:v>32721.0</c:v>
                </c:pt>
                <c:pt idx="128">
                  <c:v>32752.0</c:v>
                </c:pt>
                <c:pt idx="129">
                  <c:v>32782.0</c:v>
                </c:pt>
                <c:pt idx="130">
                  <c:v>32813.0</c:v>
                </c:pt>
                <c:pt idx="131">
                  <c:v>32843.0</c:v>
                </c:pt>
                <c:pt idx="132">
                  <c:v>32874.0</c:v>
                </c:pt>
                <c:pt idx="133">
                  <c:v>32905.0</c:v>
                </c:pt>
                <c:pt idx="134">
                  <c:v>32933.0</c:v>
                </c:pt>
                <c:pt idx="135">
                  <c:v>32964.0</c:v>
                </c:pt>
                <c:pt idx="136">
                  <c:v>32994.0</c:v>
                </c:pt>
                <c:pt idx="137">
                  <c:v>33025.0</c:v>
                </c:pt>
                <c:pt idx="138">
                  <c:v>33055.0</c:v>
                </c:pt>
                <c:pt idx="139">
                  <c:v>33086.0</c:v>
                </c:pt>
                <c:pt idx="140">
                  <c:v>33117.0</c:v>
                </c:pt>
                <c:pt idx="141">
                  <c:v>33147.0</c:v>
                </c:pt>
                <c:pt idx="142">
                  <c:v>33178.0</c:v>
                </c:pt>
                <c:pt idx="143">
                  <c:v>33208.0</c:v>
                </c:pt>
                <c:pt idx="144">
                  <c:v>33239.0</c:v>
                </c:pt>
                <c:pt idx="145">
                  <c:v>33270.0</c:v>
                </c:pt>
                <c:pt idx="146">
                  <c:v>33298.0</c:v>
                </c:pt>
                <c:pt idx="147">
                  <c:v>33329.0</c:v>
                </c:pt>
                <c:pt idx="148">
                  <c:v>33359.0</c:v>
                </c:pt>
                <c:pt idx="149">
                  <c:v>33390.0</c:v>
                </c:pt>
                <c:pt idx="150">
                  <c:v>33420.0</c:v>
                </c:pt>
                <c:pt idx="151">
                  <c:v>33451.0</c:v>
                </c:pt>
                <c:pt idx="152">
                  <c:v>33482.0</c:v>
                </c:pt>
                <c:pt idx="153">
                  <c:v>33512.0</c:v>
                </c:pt>
                <c:pt idx="154">
                  <c:v>33543.0</c:v>
                </c:pt>
                <c:pt idx="155">
                  <c:v>33573.0</c:v>
                </c:pt>
                <c:pt idx="156">
                  <c:v>33604.0</c:v>
                </c:pt>
                <c:pt idx="157">
                  <c:v>33635.0</c:v>
                </c:pt>
                <c:pt idx="158">
                  <c:v>33664.0</c:v>
                </c:pt>
                <c:pt idx="159">
                  <c:v>33695.0</c:v>
                </c:pt>
                <c:pt idx="160">
                  <c:v>33725.0</c:v>
                </c:pt>
                <c:pt idx="161">
                  <c:v>33756.0</c:v>
                </c:pt>
                <c:pt idx="162">
                  <c:v>33786.0</c:v>
                </c:pt>
                <c:pt idx="163">
                  <c:v>33817.0</c:v>
                </c:pt>
                <c:pt idx="164">
                  <c:v>33848.0</c:v>
                </c:pt>
                <c:pt idx="165">
                  <c:v>33878.0</c:v>
                </c:pt>
                <c:pt idx="166">
                  <c:v>33909.0</c:v>
                </c:pt>
                <c:pt idx="167">
                  <c:v>33939.0</c:v>
                </c:pt>
                <c:pt idx="168">
                  <c:v>33970.0</c:v>
                </c:pt>
                <c:pt idx="169">
                  <c:v>34001.0</c:v>
                </c:pt>
                <c:pt idx="170">
                  <c:v>34029.0</c:v>
                </c:pt>
                <c:pt idx="171">
                  <c:v>34060.0</c:v>
                </c:pt>
                <c:pt idx="172">
                  <c:v>34090.0</c:v>
                </c:pt>
                <c:pt idx="173">
                  <c:v>34121.0</c:v>
                </c:pt>
                <c:pt idx="174">
                  <c:v>34151.0</c:v>
                </c:pt>
                <c:pt idx="175">
                  <c:v>34182.0</c:v>
                </c:pt>
                <c:pt idx="176">
                  <c:v>34213.0</c:v>
                </c:pt>
                <c:pt idx="177">
                  <c:v>34243.0</c:v>
                </c:pt>
                <c:pt idx="178">
                  <c:v>34274.0</c:v>
                </c:pt>
                <c:pt idx="179">
                  <c:v>34304.0</c:v>
                </c:pt>
                <c:pt idx="180">
                  <c:v>34335.0</c:v>
                </c:pt>
                <c:pt idx="181">
                  <c:v>34366.0</c:v>
                </c:pt>
                <c:pt idx="182">
                  <c:v>34394.0</c:v>
                </c:pt>
                <c:pt idx="183">
                  <c:v>34425.0</c:v>
                </c:pt>
                <c:pt idx="184">
                  <c:v>34455.0</c:v>
                </c:pt>
                <c:pt idx="185">
                  <c:v>34486.0</c:v>
                </c:pt>
                <c:pt idx="186">
                  <c:v>34516.0</c:v>
                </c:pt>
                <c:pt idx="187">
                  <c:v>34547.0</c:v>
                </c:pt>
                <c:pt idx="188">
                  <c:v>34578.0</c:v>
                </c:pt>
                <c:pt idx="189">
                  <c:v>34608.0</c:v>
                </c:pt>
                <c:pt idx="190">
                  <c:v>34639.0</c:v>
                </c:pt>
                <c:pt idx="191">
                  <c:v>34669.0</c:v>
                </c:pt>
                <c:pt idx="192">
                  <c:v>34700.0</c:v>
                </c:pt>
                <c:pt idx="193">
                  <c:v>34731.0</c:v>
                </c:pt>
                <c:pt idx="194">
                  <c:v>34759.0</c:v>
                </c:pt>
                <c:pt idx="195">
                  <c:v>34790.0</c:v>
                </c:pt>
                <c:pt idx="196">
                  <c:v>34820.0</c:v>
                </c:pt>
                <c:pt idx="197">
                  <c:v>34851.0</c:v>
                </c:pt>
                <c:pt idx="198">
                  <c:v>34881.0</c:v>
                </c:pt>
                <c:pt idx="199">
                  <c:v>34912.0</c:v>
                </c:pt>
                <c:pt idx="200">
                  <c:v>34943.0</c:v>
                </c:pt>
                <c:pt idx="201">
                  <c:v>34973.0</c:v>
                </c:pt>
                <c:pt idx="202">
                  <c:v>35004.0</c:v>
                </c:pt>
                <c:pt idx="203">
                  <c:v>35034.0</c:v>
                </c:pt>
                <c:pt idx="204">
                  <c:v>35065.0</c:v>
                </c:pt>
                <c:pt idx="205">
                  <c:v>35096.0</c:v>
                </c:pt>
                <c:pt idx="206">
                  <c:v>35125.0</c:v>
                </c:pt>
                <c:pt idx="207">
                  <c:v>35156.0</c:v>
                </c:pt>
                <c:pt idx="208">
                  <c:v>35186.0</c:v>
                </c:pt>
                <c:pt idx="209">
                  <c:v>35217.0</c:v>
                </c:pt>
                <c:pt idx="210">
                  <c:v>35247.0</c:v>
                </c:pt>
                <c:pt idx="211">
                  <c:v>35278.0</c:v>
                </c:pt>
                <c:pt idx="212">
                  <c:v>35309.0</c:v>
                </c:pt>
                <c:pt idx="213">
                  <c:v>35339.0</c:v>
                </c:pt>
                <c:pt idx="214">
                  <c:v>35370.0</c:v>
                </c:pt>
                <c:pt idx="215">
                  <c:v>35400.0</c:v>
                </c:pt>
                <c:pt idx="216">
                  <c:v>35431.0</c:v>
                </c:pt>
                <c:pt idx="217">
                  <c:v>35462.0</c:v>
                </c:pt>
                <c:pt idx="218">
                  <c:v>35490.0</c:v>
                </c:pt>
                <c:pt idx="219">
                  <c:v>35521.0</c:v>
                </c:pt>
                <c:pt idx="220">
                  <c:v>35551.0</c:v>
                </c:pt>
                <c:pt idx="221">
                  <c:v>35582.0</c:v>
                </c:pt>
                <c:pt idx="222">
                  <c:v>35612.0</c:v>
                </c:pt>
                <c:pt idx="223">
                  <c:v>35643.0</c:v>
                </c:pt>
                <c:pt idx="224">
                  <c:v>35674.0</c:v>
                </c:pt>
                <c:pt idx="225">
                  <c:v>35704.0</c:v>
                </c:pt>
                <c:pt idx="226">
                  <c:v>35735.0</c:v>
                </c:pt>
                <c:pt idx="227">
                  <c:v>35765.0</c:v>
                </c:pt>
                <c:pt idx="228">
                  <c:v>35796.0</c:v>
                </c:pt>
                <c:pt idx="229">
                  <c:v>35827.0</c:v>
                </c:pt>
                <c:pt idx="230">
                  <c:v>35855.0</c:v>
                </c:pt>
                <c:pt idx="231">
                  <c:v>35886.0</c:v>
                </c:pt>
                <c:pt idx="232">
                  <c:v>35916.0</c:v>
                </c:pt>
                <c:pt idx="233">
                  <c:v>35947.0</c:v>
                </c:pt>
                <c:pt idx="234">
                  <c:v>35977.0</c:v>
                </c:pt>
                <c:pt idx="235">
                  <c:v>36008.0</c:v>
                </c:pt>
                <c:pt idx="236">
                  <c:v>36039.0</c:v>
                </c:pt>
                <c:pt idx="237">
                  <c:v>36069.0</c:v>
                </c:pt>
                <c:pt idx="238">
                  <c:v>36100.0</c:v>
                </c:pt>
                <c:pt idx="239">
                  <c:v>36130.0</c:v>
                </c:pt>
                <c:pt idx="240">
                  <c:v>36161.0</c:v>
                </c:pt>
                <c:pt idx="241">
                  <c:v>36192.0</c:v>
                </c:pt>
                <c:pt idx="242">
                  <c:v>36220.0</c:v>
                </c:pt>
                <c:pt idx="243">
                  <c:v>36251.0</c:v>
                </c:pt>
                <c:pt idx="244">
                  <c:v>36281.0</c:v>
                </c:pt>
                <c:pt idx="245">
                  <c:v>36312.0</c:v>
                </c:pt>
                <c:pt idx="246">
                  <c:v>36342.0</c:v>
                </c:pt>
                <c:pt idx="247">
                  <c:v>36373.0</c:v>
                </c:pt>
                <c:pt idx="248">
                  <c:v>36404.0</c:v>
                </c:pt>
                <c:pt idx="249">
                  <c:v>36434.0</c:v>
                </c:pt>
                <c:pt idx="250">
                  <c:v>36465.0</c:v>
                </c:pt>
                <c:pt idx="251">
                  <c:v>36495.0</c:v>
                </c:pt>
                <c:pt idx="252">
                  <c:v>36526.0</c:v>
                </c:pt>
                <c:pt idx="253">
                  <c:v>36557.0</c:v>
                </c:pt>
                <c:pt idx="254">
                  <c:v>36586.0</c:v>
                </c:pt>
                <c:pt idx="255">
                  <c:v>36617.0</c:v>
                </c:pt>
                <c:pt idx="256">
                  <c:v>36647.0</c:v>
                </c:pt>
                <c:pt idx="257">
                  <c:v>36678.0</c:v>
                </c:pt>
                <c:pt idx="258">
                  <c:v>36708.0</c:v>
                </c:pt>
                <c:pt idx="259">
                  <c:v>36739.0</c:v>
                </c:pt>
                <c:pt idx="260">
                  <c:v>36770.0</c:v>
                </c:pt>
                <c:pt idx="261">
                  <c:v>36800.0</c:v>
                </c:pt>
                <c:pt idx="262">
                  <c:v>36831.0</c:v>
                </c:pt>
                <c:pt idx="263">
                  <c:v>36861.0</c:v>
                </c:pt>
                <c:pt idx="264">
                  <c:v>36892.0</c:v>
                </c:pt>
                <c:pt idx="265">
                  <c:v>36923.0</c:v>
                </c:pt>
                <c:pt idx="266">
                  <c:v>36951.0</c:v>
                </c:pt>
                <c:pt idx="267">
                  <c:v>36982.0</c:v>
                </c:pt>
                <c:pt idx="268">
                  <c:v>37012.0</c:v>
                </c:pt>
                <c:pt idx="269">
                  <c:v>37043.0</c:v>
                </c:pt>
                <c:pt idx="270">
                  <c:v>37073.0</c:v>
                </c:pt>
                <c:pt idx="271">
                  <c:v>37104.0</c:v>
                </c:pt>
                <c:pt idx="272">
                  <c:v>37135.0</c:v>
                </c:pt>
                <c:pt idx="273">
                  <c:v>37165.0</c:v>
                </c:pt>
                <c:pt idx="274">
                  <c:v>37196.0</c:v>
                </c:pt>
                <c:pt idx="275">
                  <c:v>37226.0</c:v>
                </c:pt>
                <c:pt idx="276">
                  <c:v>37257.0</c:v>
                </c:pt>
                <c:pt idx="277">
                  <c:v>37288.0</c:v>
                </c:pt>
                <c:pt idx="278">
                  <c:v>37316.0</c:v>
                </c:pt>
                <c:pt idx="279">
                  <c:v>37347.0</c:v>
                </c:pt>
                <c:pt idx="280">
                  <c:v>37377.0</c:v>
                </c:pt>
                <c:pt idx="281">
                  <c:v>37408.0</c:v>
                </c:pt>
                <c:pt idx="282">
                  <c:v>37438.0</c:v>
                </c:pt>
                <c:pt idx="283">
                  <c:v>37469.0</c:v>
                </c:pt>
                <c:pt idx="284">
                  <c:v>37500.0</c:v>
                </c:pt>
                <c:pt idx="285">
                  <c:v>37530.0</c:v>
                </c:pt>
                <c:pt idx="286">
                  <c:v>37561.0</c:v>
                </c:pt>
                <c:pt idx="287">
                  <c:v>37591.0</c:v>
                </c:pt>
                <c:pt idx="288">
                  <c:v>37622.0</c:v>
                </c:pt>
                <c:pt idx="289">
                  <c:v>37653.0</c:v>
                </c:pt>
                <c:pt idx="290">
                  <c:v>37681.0</c:v>
                </c:pt>
                <c:pt idx="291">
                  <c:v>37712.0</c:v>
                </c:pt>
                <c:pt idx="292">
                  <c:v>37742.0</c:v>
                </c:pt>
                <c:pt idx="293">
                  <c:v>37773.0</c:v>
                </c:pt>
                <c:pt idx="294">
                  <c:v>37803.0</c:v>
                </c:pt>
                <c:pt idx="295">
                  <c:v>37834.0</c:v>
                </c:pt>
                <c:pt idx="296">
                  <c:v>37865.0</c:v>
                </c:pt>
                <c:pt idx="297">
                  <c:v>37895.0</c:v>
                </c:pt>
                <c:pt idx="298">
                  <c:v>37926.0</c:v>
                </c:pt>
                <c:pt idx="299">
                  <c:v>37956.0</c:v>
                </c:pt>
                <c:pt idx="300">
                  <c:v>37987.0</c:v>
                </c:pt>
                <c:pt idx="301">
                  <c:v>38018.0</c:v>
                </c:pt>
                <c:pt idx="302">
                  <c:v>38047.0</c:v>
                </c:pt>
                <c:pt idx="303">
                  <c:v>38078.0</c:v>
                </c:pt>
                <c:pt idx="304">
                  <c:v>38108.0</c:v>
                </c:pt>
                <c:pt idx="305">
                  <c:v>38139.0</c:v>
                </c:pt>
                <c:pt idx="306">
                  <c:v>38169.0</c:v>
                </c:pt>
                <c:pt idx="307">
                  <c:v>38200.0</c:v>
                </c:pt>
                <c:pt idx="308">
                  <c:v>38231.0</c:v>
                </c:pt>
                <c:pt idx="309">
                  <c:v>38261.0</c:v>
                </c:pt>
                <c:pt idx="310">
                  <c:v>38292.0</c:v>
                </c:pt>
                <c:pt idx="311">
                  <c:v>38322.0</c:v>
                </c:pt>
                <c:pt idx="312">
                  <c:v>38353.0</c:v>
                </c:pt>
                <c:pt idx="313">
                  <c:v>38384.0</c:v>
                </c:pt>
                <c:pt idx="314">
                  <c:v>38412.0</c:v>
                </c:pt>
                <c:pt idx="315">
                  <c:v>38443.0</c:v>
                </c:pt>
                <c:pt idx="316">
                  <c:v>38473.0</c:v>
                </c:pt>
                <c:pt idx="317">
                  <c:v>38504.0</c:v>
                </c:pt>
                <c:pt idx="318">
                  <c:v>38534.0</c:v>
                </c:pt>
                <c:pt idx="319">
                  <c:v>38565.0</c:v>
                </c:pt>
                <c:pt idx="320">
                  <c:v>38596.0</c:v>
                </c:pt>
                <c:pt idx="321">
                  <c:v>38626.0</c:v>
                </c:pt>
                <c:pt idx="322">
                  <c:v>38657.0</c:v>
                </c:pt>
                <c:pt idx="323">
                  <c:v>38687.0</c:v>
                </c:pt>
                <c:pt idx="324">
                  <c:v>38718.0</c:v>
                </c:pt>
                <c:pt idx="325">
                  <c:v>38749.0</c:v>
                </c:pt>
                <c:pt idx="326">
                  <c:v>38777.0</c:v>
                </c:pt>
                <c:pt idx="327">
                  <c:v>38808.0</c:v>
                </c:pt>
                <c:pt idx="328">
                  <c:v>38838.0</c:v>
                </c:pt>
                <c:pt idx="329">
                  <c:v>38869.0</c:v>
                </c:pt>
                <c:pt idx="330">
                  <c:v>38899.0</c:v>
                </c:pt>
                <c:pt idx="331">
                  <c:v>38930.0</c:v>
                </c:pt>
                <c:pt idx="332">
                  <c:v>38961.0</c:v>
                </c:pt>
                <c:pt idx="333">
                  <c:v>38991.0</c:v>
                </c:pt>
                <c:pt idx="334">
                  <c:v>39022.0</c:v>
                </c:pt>
                <c:pt idx="335">
                  <c:v>39052.0</c:v>
                </c:pt>
                <c:pt idx="336">
                  <c:v>39083.0</c:v>
                </c:pt>
                <c:pt idx="337">
                  <c:v>39114.0</c:v>
                </c:pt>
                <c:pt idx="338">
                  <c:v>39142.0</c:v>
                </c:pt>
                <c:pt idx="339">
                  <c:v>39173.0</c:v>
                </c:pt>
                <c:pt idx="340">
                  <c:v>39203.0</c:v>
                </c:pt>
                <c:pt idx="341">
                  <c:v>39234.0</c:v>
                </c:pt>
                <c:pt idx="342">
                  <c:v>39264.0</c:v>
                </c:pt>
                <c:pt idx="343">
                  <c:v>39295.0</c:v>
                </c:pt>
                <c:pt idx="344">
                  <c:v>39326.0</c:v>
                </c:pt>
                <c:pt idx="345">
                  <c:v>39356.0</c:v>
                </c:pt>
                <c:pt idx="346">
                  <c:v>39387.0</c:v>
                </c:pt>
                <c:pt idx="347">
                  <c:v>39417.0</c:v>
                </c:pt>
                <c:pt idx="348">
                  <c:v>39448.0</c:v>
                </c:pt>
                <c:pt idx="349">
                  <c:v>39479.0</c:v>
                </c:pt>
                <c:pt idx="350">
                  <c:v>39508.0</c:v>
                </c:pt>
                <c:pt idx="351">
                  <c:v>39539.0</c:v>
                </c:pt>
                <c:pt idx="352">
                  <c:v>39569.0</c:v>
                </c:pt>
                <c:pt idx="353">
                  <c:v>39600.0</c:v>
                </c:pt>
                <c:pt idx="354">
                  <c:v>39630.0</c:v>
                </c:pt>
                <c:pt idx="355">
                  <c:v>39661.0</c:v>
                </c:pt>
                <c:pt idx="356">
                  <c:v>39692.0</c:v>
                </c:pt>
                <c:pt idx="357">
                  <c:v>39722.0</c:v>
                </c:pt>
                <c:pt idx="358">
                  <c:v>39753.0</c:v>
                </c:pt>
                <c:pt idx="359">
                  <c:v>39783.0</c:v>
                </c:pt>
                <c:pt idx="360">
                  <c:v>39814.0</c:v>
                </c:pt>
                <c:pt idx="361">
                  <c:v>39845.0</c:v>
                </c:pt>
                <c:pt idx="362">
                  <c:v>39873.0</c:v>
                </c:pt>
                <c:pt idx="363">
                  <c:v>39904.0</c:v>
                </c:pt>
                <c:pt idx="364">
                  <c:v>39934.0</c:v>
                </c:pt>
                <c:pt idx="365">
                  <c:v>39965.0</c:v>
                </c:pt>
                <c:pt idx="366">
                  <c:v>39995.0</c:v>
                </c:pt>
              </c:numCache>
            </c:numRef>
          </c:xVal>
          <c:yVal>
            <c:numRef>
              <c:f>Sheet1!$T$8803:$T$9169</c:f>
              <c:numCache>
                <c:formatCode>0.000000</c:formatCode>
                <c:ptCount val="367"/>
                <c:pt idx="0">
                  <c:v>2.16643</c:v>
                </c:pt>
                <c:pt idx="1">
                  <c:v>0.72027</c:v>
                </c:pt>
                <c:pt idx="2">
                  <c:v>2.29665</c:v>
                </c:pt>
                <c:pt idx="3">
                  <c:v>0.756386</c:v>
                </c:pt>
                <c:pt idx="4">
                  <c:v>1.50719</c:v>
                </c:pt>
                <c:pt idx="5">
                  <c:v>0.4288</c:v>
                </c:pt>
                <c:pt idx="6">
                  <c:v>0.675507</c:v>
                </c:pt>
                <c:pt idx="7">
                  <c:v>1.30016</c:v>
                </c:pt>
                <c:pt idx="8">
                  <c:v>0.341817</c:v>
                </c:pt>
                <c:pt idx="9">
                  <c:v>0.803184</c:v>
                </c:pt>
                <c:pt idx="10">
                  <c:v>1.584</c:v>
                </c:pt>
                <c:pt idx="11">
                  <c:v>1.45479</c:v>
                </c:pt>
                <c:pt idx="12">
                  <c:v>2.04994</c:v>
                </c:pt>
                <c:pt idx="13">
                  <c:v>2.4055</c:v>
                </c:pt>
                <c:pt idx="14">
                  <c:v>1.59671</c:v>
                </c:pt>
                <c:pt idx="15">
                  <c:v>2.27884</c:v>
                </c:pt>
                <c:pt idx="16">
                  <c:v>1.8775</c:v>
                </c:pt>
                <c:pt idx="17">
                  <c:v>0.032544</c:v>
                </c:pt>
                <c:pt idx="18">
                  <c:v>0.46339</c:v>
                </c:pt>
                <c:pt idx="19">
                  <c:v>1.83121</c:v>
                </c:pt>
                <c:pt idx="20">
                  <c:v>0.863207</c:v>
                </c:pt>
                <c:pt idx="21">
                  <c:v>1.0214</c:v>
                </c:pt>
                <c:pt idx="22">
                  <c:v>0.347921</c:v>
                </c:pt>
                <c:pt idx="23">
                  <c:v>0.491367</c:v>
                </c:pt>
                <c:pt idx="24">
                  <c:v>0.175481</c:v>
                </c:pt>
                <c:pt idx="25">
                  <c:v>0.369286</c:v>
                </c:pt>
                <c:pt idx="26">
                  <c:v>1.52245</c:v>
                </c:pt>
                <c:pt idx="27">
                  <c:v>0.488824</c:v>
                </c:pt>
                <c:pt idx="28">
                  <c:v>1.88208</c:v>
                </c:pt>
                <c:pt idx="29">
                  <c:v>0.765542</c:v>
                </c:pt>
                <c:pt idx="30">
                  <c:v>2.88773</c:v>
                </c:pt>
                <c:pt idx="31">
                  <c:v>1.94617</c:v>
                </c:pt>
                <c:pt idx="32">
                  <c:v>0.919161</c:v>
                </c:pt>
                <c:pt idx="33">
                  <c:v>2.4055</c:v>
                </c:pt>
                <c:pt idx="34">
                  <c:v>1.03412</c:v>
                </c:pt>
                <c:pt idx="35">
                  <c:v>0.963416</c:v>
                </c:pt>
                <c:pt idx="36">
                  <c:v>1.29151</c:v>
                </c:pt>
                <c:pt idx="37">
                  <c:v>0.849982</c:v>
                </c:pt>
                <c:pt idx="38">
                  <c:v>1.7427</c:v>
                </c:pt>
                <c:pt idx="39">
                  <c:v>0.740108</c:v>
                </c:pt>
                <c:pt idx="40">
                  <c:v>1.04023</c:v>
                </c:pt>
                <c:pt idx="41">
                  <c:v>0.2294</c:v>
                </c:pt>
                <c:pt idx="42">
                  <c:v>0.763507</c:v>
                </c:pt>
                <c:pt idx="43">
                  <c:v>2.93859</c:v>
                </c:pt>
                <c:pt idx="44">
                  <c:v>2.42331</c:v>
                </c:pt>
                <c:pt idx="45">
                  <c:v>0.519344</c:v>
                </c:pt>
                <c:pt idx="46">
                  <c:v>1.26099</c:v>
                </c:pt>
                <c:pt idx="47">
                  <c:v>0.967485</c:v>
                </c:pt>
                <c:pt idx="48">
                  <c:v>0.478142</c:v>
                </c:pt>
                <c:pt idx="49">
                  <c:v>0.831161</c:v>
                </c:pt>
                <c:pt idx="50">
                  <c:v>1.99704</c:v>
                </c:pt>
                <c:pt idx="51">
                  <c:v>1.31745</c:v>
                </c:pt>
                <c:pt idx="52">
                  <c:v>1.19384</c:v>
                </c:pt>
                <c:pt idx="53">
                  <c:v>1.13636</c:v>
                </c:pt>
                <c:pt idx="54">
                  <c:v>0.998005</c:v>
                </c:pt>
                <c:pt idx="55">
                  <c:v>1.7717</c:v>
                </c:pt>
                <c:pt idx="56">
                  <c:v>1.36476</c:v>
                </c:pt>
                <c:pt idx="57">
                  <c:v>0.351482</c:v>
                </c:pt>
                <c:pt idx="58">
                  <c:v>1.84088</c:v>
                </c:pt>
                <c:pt idx="59">
                  <c:v>2.8043</c:v>
                </c:pt>
                <c:pt idx="60">
                  <c:v>0.424731</c:v>
                </c:pt>
                <c:pt idx="61">
                  <c:v>0.716201</c:v>
                </c:pt>
                <c:pt idx="62">
                  <c:v>1.55907</c:v>
                </c:pt>
                <c:pt idx="63">
                  <c:v>1.82155</c:v>
                </c:pt>
                <c:pt idx="64">
                  <c:v>0.694836</c:v>
                </c:pt>
                <c:pt idx="65">
                  <c:v>1.20758</c:v>
                </c:pt>
                <c:pt idx="66">
                  <c:v>1.67861</c:v>
                </c:pt>
                <c:pt idx="67">
                  <c:v>2.28393</c:v>
                </c:pt>
                <c:pt idx="68">
                  <c:v>1.02954</c:v>
                </c:pt>
                <c:pt idx="69">
                  <c:v>2.70562</c:v>
                </c:pt>
                <c:pt idx="70">
                  <c:v>0.48628</c:v>
                </c:pt>
                <c:pt idx="71">
                  <c:v>2.676629999999999</c:v>
                </c:pt>
                <c:pt idx="72">
                  <c:v>0.626674</c:v>
                </c:pt>
                <c:pt idx="73">
                  <c:v>0.931369</c:v>
                </c:pt>
                <c:pt idx="74">
                  <c:v>2.37854</c:v>
                </c:pt>
                <c:pt idx="75">
                  <c:v>2.40856</c:v>
                </c:pt>
                <c:pt idx="76">
                  <c:v>1.0682</c:v>
                </c:pt>
                <c:pt idx="77">
                  <c:v>0.234487</c:v>
                </c:pt>
                <c:pt idx="78">
                  <c:v>2.828209999999999</c:v>
                </c:pt>
                <c:pt idx="79">
                  <c:v>1.11398</c:v>
                </c:pt>
                <c:pt idx="80">
                  <c:v>4.14669</c:v>
                </c:pt>
                <c:pt idx="81">
                  <c:v>2.01484</c:v>
                </c:pt>
                <c:pt idx="82">
                  <c:v>2.71986</c:v>
                </c:pt>
                <c:pt idx="83">
                  <c:v>0.703484</c:v>
                </c:pt>
                <c:pt idx="84">
                  <c:v>0.0813767</c:v>
                </c:pt>
                <c:pt idx="85">
                  <c:v>1.57331</c:v>
                </c:pt>
                <c:pt idx="86">
                  <c:v>0.893727</c:v>
                </c:pt>
                <c:pt idx="87">
                  <c:v>2.08453</c:v>
                </c:pt>
                <c:pt idx="88">
                  <c:v>0.868802</c:v>
                </c:pt>
                <c:pt idx="89">
                  <c:v>1.01886</c:v>
                </c:pt>
                <c:pt idx="90">
                  <c:v>2.322589999999999</c:v>
                </c:pt>
                <c:pt idx="91">
                  <c:v>1.61859</c:v>
                </c:pt>
                <c:pt idx="92">
                  <c:v>1.91819</c:v>
                </c:pt>
                <c:pt idx="93">
                  <c:v>2.46247</c:v>
                </c:pt>
                <c:pt idx="94">
                  <c:v>2.6634</c:v>
                </c:pt>
                <c:pt idx="95">
                  <c:v>0.327066</c:v>
                </c:pt>
                <c:pt idx="96">
                  <c:v>1.672</c:v>
                </c:pt>
                <c:pt idx="97">
                  <c:v>2.67612</c:v>
                </c:pt>
                <c:pt idx="98">
                  <c:v>1.57026</c:v>
                </c:pt>
                <c:pt idx="99">
                  <c:v>0.901866</c:v>
                </c:pt>
                <c:pt idx="100">
                  <c:v>0.989358</c:v>
                </c:pt>
                <c:pt idx="101">
                  <c:v>0.849982</c:v>
                </c:pt>
                <c:pt idx="102">
                  <c:v>0.679576</c:v>
                </c:pt>
                <c:pt idx="103">
                  <c:v>1.73456</c:v>
                </c:pt>
                <c:pt idx="104">
                  <c:v>0.414557</c:v>
                </c:pt>
                <c:pt idx="105">
                  <c:v>0.832178</c:v>
                </c:pt>
                <c:pt idx="106">
                  <c:v>1.69133</c:v>
                </c:pt>
                <c:pt idx="107">
                  <c:v>1.10432</c:v>
                </c:pt>
                <c:pt idx="108">
                  <c:v>1.17299</c:v>
                </c:pt>
                <c:pt idx="109">
                  <c:v>0.724339</c:v>
                </c:pt>
                <c:pt idx="110">
                  <c:v>0.601749</c:v>
                </c:pt>
                <c:pt idx="111">
                  <c:v>0.971046</c:v>
                </c:pt>
                <c:pt idx="112">
                  <c:v>0.823531</c:v>
                </c:pt>
                <c:pt idx="113">
                  <c:v>1.35001</c:v>
                </c:pt>
                <c:pt idx="114">
                  <c:v>1.35509</c:v>
                </c:pt>
                <c:pt idx="115">
                  <c:v>2.15015</c:v>
                </c:pt>
                <c:pt idx="116">
                  <c:v>1.04989</c:v>
                </c:pt>
                <c:pt idx="117">
                  <c:v>0.491367</c:v>
                </c:pt>
                <c:pt idx="118">
                  <c:v>1.28439</c:v>
                </c:pt>
                <c:pt idx="119">
                  <c:v>1.7076</c:v>
                </c:pt>
                <c:pt idx="120">
                  <c:v>1.52703</c:v>
                </c:pt>
                <c:pt idx="121">
                  <c:v>2.12726</c:v>
                </c:pt>
                <c:pt idx="122">
                  <c:v>0.768594</c:v>
                </c:pt>
                <c:pt idx="123">
                  <c:v>0.498997</c:v>
                </c:pt>
                <c:pt idx="124">
                  <c:v>0.474072</c:v>
                </c:pt>
                <c:pt idx="125">
                  <c:v>0.267551</c:v>
                </c:pt>
                <c:pt idx="126">
                  <c:v>2.6868</c:v>
                </c:pt>
                <c:pt idx="127">
                  <c:v>1.18927</c:v>
                </c:pt>
                <c:pt idx="128">
                  <c:v>1.57688</c:v>
                </c:pt>
                <c:pt idx="129">
                  <c:v>0.986306</c:v>
                </c:pt>
                <c:pt idx="130">
                  <c:v>0.0533996</c:v>
                </c:pt>
                <c:pt idx="131">
                  <c:v>0.196337</c:v>
                </c:pt>
                <c:pt idx="132">
                  <c:v>0.919161</c:v>
                </c:pt>
                <c:pt idx="133">
                  <c:v>2.22391</c:v>
                </c:pt>
                <c:pt idx="134">
                  <c:v>1.86478</c:v>
                </c:pt>
                <c:pt idx="135">
                  <c:v>3.733649999999999</c:v>
                </c:pt>
                <c:pt idx="136">
                  <c:v>1.22843</c:v>
                </c:pt>
                <c:pt idx="137">
                  <c:v>0.236522</c:v>
                </c:pt>
                <c:pt idx="138">
                  <c:v>2.06011</c:v>
                </c:pt>
                <c:pt idx="139">
                  <c:v>1.69438</c:v>
                </c:pt>
                <c:pt idx="140">
                  <c:v>3.63344</c:v>
                </c:pt>
                <c:pt idx="141">
                  <c:v>1.59875</c:v>
                </c:pt>
                <c:pt idx="142">
                  <c:v>1.92176</c:v>
                </c:pt>
                <c:pt idx="143">
                  <c:v>1.08957</c:v>
                </c:pt>
                <c:pt idx="144">
                  <c:v>0.506119</c:v>
                </c:pt>
                <c:pt idx="145">
                  <c:v>0.451182</c:v>
                </c:pt>
                <c:pt idx="146">
                  <c:v>2.083</c:v>
                </c:pt>
                <c:pt idx="147">
                  <c:v>0.64753</c:v>
                </c:pt>
                <c:pt idx="148">
                  <c:v>1.02954</c:v>
                </c:pt>
                <c:pt idx="149">
                  <c:v>0.828617</c:v>
                </c:pt>
                <c:pt idx="150">
                  <c:v>1.91616</c:v>
                </c:pt>
                <c:pt idx="151">
                  <c:v>1.65267</c:v>
                </c:pt>
                <c:pt idx="152">
                  <c:v>1.42682</c:v>
                </c:pt>
                <c:pt idx="153">
                  <c:v>0.886097</c:v>
                </c:pt>
                <c:pt idx="154">
                  <c:v>2.808879999999999</c:v>
                </c:pt>
                <c:pt idx="155">
                  <c:v>0.908988</c:v>
                </c:pt>
                <c:pt idx="156">
                  <c:v>0.323505</c:v>
                </c:pt>
                <c:pt idx="157">
                  <c:v>0.753334</c:v>
                </c:pt>
                <c:pt idx="158">
                  <c:v>1.85817</c:v>
                </c:pt>
                <c:pt idx="159">
                  <c:v>0.344361</c:v>
                </c:pt>
                <c:pt idx="160">
                  <c:v>2.30784</c:v>
                </c:pt>
                <c:pt idx="161">
                  <c:v>0.788941</c:v>
                </c:pt>
                <c:pt idx="162">
                  <c:v>2.23205</c:v>
                </c:pt>
                <c:pt idx="163">
                  <c:v>2.65272</c:v>
                </c:pt>
                <c:pt idx="164">
                  <c:v>0.732478</c:v>
                </c:pt>
                <c:pt idx="165">
                  <c:v>0.560547</c:v>
                </c:pt>
                <c:pt idx="166">
                  <c:v>1.13993</c:v>
                </c:pt>
                <c:pt idx="167">
                  <c:v>1.68166</c:v>
                </c:pt>
                <c:pt idx="168">
                  <c:v>1.59417</c:v>
                </c:pt>
                <c:pt idx="169">
                  <c:v>2.79413</c:v>
                </c:pt>
                <c:pt idx="170">
                  <c:v>1.19435</c:v>
                </c:pt>
                <c:pt idx="171">
                  <c:v>0.753842</c:v>
                </c:pt>
                <c:pt idx="172">
                  <c:v>1.5606</c:v>
                </c:pt>
                <c:pt idx="173">
                  <c:v>0.439991</c:v>
                </c:pt>
                <c:pt idx="174">
                  <c:v>0.318418</c:v>
                </c:pt>
                <c:pt idx="175">
                  <c:v>3.358249999999999</c:v>
                </c:pt>
                <c:pt idx="176">
                  <c:v>0.778767</c:v>
                </c:pt>
                <c:pt idx="177">
                  <c:v>1.33576</c:v>
                </c:pt>
                <c:pt idx="178">
                  <c:v>1.41919</c:v>
                </c:pt>
                <c:pt idx="179">
                  <c:v>0.497471</c:v>
                </c:pt>
                <c:pt idx="180">
                  <c:v>0.476107</c:v>
                </c:pt>
                <c:pt idx="181">
                  <c:v>1.06413</c:v>
                </c:pt>
                <c:pt idx="182">
                  <c:v>1.04938</c:v>
                </c:pt>
                <c:pt idx="183">
                  <c:v>2.26765</c:v>
                </c:pt>
                <c:pt idx="184">
                  <c:v>1.38205</c:v>
                </c:pt>
                <c:pt idx="185">
                  <c:v>0.772663</c:v>
                </c:pt>
                <c:pt idx="186">
                  <c:v>0.48628</c:v>
                </c:pt>
                <c:pt idx="187">
                  <c:v>1.63079</c:v>
                </c:pt>
                <c:pt idx="188">
                  <c:v>2.53623</c:v>
                </c:pt>
                <c:pt idx="189">
                  <c:v>1.88259</c:v>
                </c:pt>
                <c:pt idx="190">
                  <c:v>1.98025</c:v>
                </c:pt>
                <c:pt idx="191">
                  <c:v>0.459321</c:v>
                </c:pt>
                <c:pt idx="192">
                  <c:v>0.767577</c:v>
                </c:pt>
                <c:pt idx="193">
                  <c:v>1.04989</c:v>
                </c:pt>
                <c:pt idx="194">
                  <c:v>2.44111</c:v>
                </c:pt>
                <c:pt idx="195">
                  <c:v>1.70964</c:v>
                </c:pt>
                <c:pt idx="196">
                  <c:v>1.73151</c:v>
                </c:pt>
                <c:pt idx="197">
                  <c:v>1.7132</c:v>
                </c:pt>
                <c:pt idx="198">
                  <c:v>0.881519</c:v>
                </c:pt>
                <c:pt idx="199">
                  <c:v>1.70252</c:v>
                </c:pt>
                <c:pt idx="200">
                  <c:v>1.46598</c:v>
                </c:pt>
                <c:pt idx="201">
                  <c:v>0.0661165</c:v>
                </c:pt>
                <c:pt idx="202">
                  <c:v>0.524431</c:v>
                </c:pt>
                <c:pt idx="203">
                  <c:v>0.520361</c:v>
                </c:pt>
                <c:pt idx="204">
                  <c:v>0.907462</c:v>
                </c:pt>
                <c:pt idx="205">
                  <c:v>0.991393</c:v>
                </c:pt>
                <c:pt idx="206">
                  <c:v>0.728917</c:v>
                </c:pt>
                <c:pt idx="207">
                  <c:v>1.06973</c:v>
                </c:pt>
                <c:pt idx="208">
                  <c:v>0.306719</c:v>
                </c:pt>
                <c:pt idx="209">
                  <c:v>1.7132</c:v>
                </c:pt>
                <c:pt idx="210">
                  <c:v>1.39019</c:v>
                </c:pt>
                <c:pt idx="211">
                  <c:v>0.9156</c:v>
                </c:pt>
                <c:pt idx="212">
                  <c:v>1.19384</c:v>
                </c:pt>
                <c:pt idx="213">
                  <c:v>2.59676</c:v>
                </c:pt>
                <c:pt idx="214">
                  <c:v>1.65318</c:v>
                </c:pt>
                <c:pt idx="215">
                  <c:v>0.836756</c:v>
                </c:pt>
                <c:pt idx="216">
                  <c:v>1.70964</c:v>
                </c:pt>
                <c:pt idx="217">
                  <c:v>1.26913</c:v>
                </c:pt>
                <c:pt idx="218">
                  <c:v>0.276707</c:v>
                </c:pt>
                <c:pt idx="219">
                  <c:v>1.51075</c:v>
                </c:pt>
                <c:pt idx="220">
                  <c:v>1.31949</c:v>
                </c:pt>
                <c:pt idx="221">
                  <c:v>1.39884</c:v>
                </c:pt>
                <c:pt idx="222">
                  <c:v>1.78747</c:v>
                </c:pt>
                <c:pt idx="223">
                  <c:v>2.439579999999999</c:v>
                </c:pt>
                <c:pt idx="224">
                  <c:v>3.23871</c:v>
                </c:pt>
                <c:pt idx="225">
                  <c:v>1.49244</c:v>
                </c:pt>
                <c:pt idx="226">
                  <c:v>1.63792</c:v>
                </c:pt>
                <c:pt idx="227">
                  <c:v>0.596154</c:v>
                </c:pt>
                <c:pt idx="228">
                  <c:v>0.526974</c:v>
                </c:pt>
                <c:pt idx="229">
                  <c:v>0.924756</c:v>
                </c:pt>
                <c:pt idx="230">
                  <c:v>2.49757</c:v>
                </c:pt>
                <c:pt idx="231">
                  <c:v>1.2498</c:v>
                </c:pt>
                <c:pt idx="232">
                  <c:v>0.155134</c:v>
                </c:pt>
                <c:pt idx="233">
                  <c:v>0.0696772</c:v>
                </c:pt>
                <c:pt idx="234">
                  <c:v>2.484859999999999</c:v>
                </c:pt>
                <c:pt idx="235">
                  <c:v>1.45835</c:v>
                </c:pt>
                <c:pt idx="236">
                  <c:v>1.19486</c:v>
                </c:pt>
                <c:pt idx="237">
                  <c:v>3.04745</c:v>
                </c:pt>
                <c:pt idx="238">
                  <c:v>1.13891</c:v>
                </c:pt>
                <c:pt idx="239">
                  <c:v>0.267551</c:v>
                </c:pt>
                <c:pt idx="240">
                  <c:v>0.48628</c:v>
                </c:pt>
                <c:pt idx="241">
                  <c:v>0.419136</c:v>
                </c:pt>
                <c:pt idx="242">
                  <c:v>0.433887</c:v>
                </c:pt>
                <c:pt idx="243">
                  <c:v>2.79362</c:v>
                </c:pt>
                <c:pt idx="244">
                  <c:v>1.12568</c:v>
                </c:pt>
                <c:pt idx="245">
                  <c:v>0.692293</c:v>
                </c:pt>
                <c:pt idx="246">
                  <c:v>1.97415</c:v>
                </c:pt>
                <c:pt idx="247">
                  <c:v>3.38572</c:v>
                </c:pt>
                <c:pt idx="248">
                  <c:v>0.6282</c:v>
                </c:pt>
                <c:pt idx="249">
                  <c:v>0.0915501</c:v>
                </c:pt>
                <c:pt idx="250">
                  <c:v>0.0167752</c:v>
                </c:pt>
                <c:pt idx="251">
                  <c:v>0.420662</c:v>
                </c:pt>
                <c:pt idx="252">
                  <c:v>1.22131</c:v>
                </c:pt>
                <c:pt idx="253">
                  <c:v>1.49905</c:v>
                </c:pt>
                <c:pt idx="254">
                  <c:v>3.4493</c:v>
                </c:pt>
                <c:pt idx="255">
                  <c:v>0.848964</c:v>
                </c:pt>
                <c:pt idx="256">
                  <c:v>0.902375</c:v>
                </c:pt>
                <c:pt idx="257">
                  <c:v>0.388106</c:v>
                </c:pt>
                <c:pt idx="258">
                  <c:v>0.903392</c:v>
                </c:pt>
                <c:pt idx="259">
                  <c:v>1.69743</c:v>
                </c:pt>
                <c:pt idx="260">
                  <c:v>0.769103</c:v>
                </c:pt>
                <c:pt idx="261">
                  <c:v>2.64967</c:v>
                </c:pt>
                <c:pt idx="262">
                  <c:v>0.75486</c:v>
                </c:pt>
                <c:pt idx="263">
                  <c:v>0.487806</c:v>
                </c:pt>
                <c:pt idx="264">
                  <c:v>1.74881</c:v>
                </c:pt>
                <c:pt idx="265">
                  <c:v>1.99653</c:v>
                </c:pt>
                <c:pt idx="266">
                  <c:v>1.13331</c:v>
                </c:pt>
                <c:pt idx="267">
                  <c:v>2.021459999999999</c:v>
                </c:pt>
                <c:pt idx="268">
                  <c:v>1.19232</c:v>
                </c:pt>
                <c:pt idx="269">
                  <c:v>0.19888</c:v>
                </c:pt>
                <c:pt idx="270">
                  <c:v>1.55195</c:v>
                </c:pt>
                <c:pt idx="271">
                  <c:v>2.14506</c:v>
                </c:pt>
                <c:pt idx="272">
                  <c:v>0.346904</c:v>
                </c:pt>
                <c:pt idx="273">
                  <c:v>0.419136</c:v>
                </c:pt>
                <c:pt idx="274">
                  <c:v>0.919161</c:v>
                </c:pt>
                <c:pt idx="275">
                  <c:v>0.631252</c:v>
                </c:pt>
                <c:pt idx="276">
                  <c:v>0.414557</c:v>
                </c:pt>
                <c:pt idx="277">
                  <c:v>0.162764</c:v>
                </c:pt>
                <c:pt idx="278">
                  <c:v>0.473055</c:v>
                </c:pt>
                <c:pt idx="279">
                  <c:v>0.660755</c:v>
                </c:pt>
                <c:pt idx="280">
                  <c:v>0.266025</c:v>
                </c:pt>
                <c:pt idx="281">
                  <c:v>0.178533</c:v>
                </c:pt>
                <c:pt idx="282">
                  <c:v>1.40698</c:v>
                </c:pt>
                <c:pt idx="283">
                  <c:v>0.681611</c:v>
                </c:pt>
                <c:pt idx="284">
                  <c:v>2.22136</c:v>
                </c:pt>
                <c:pt idx="285">
                  <c:v>1.26964</c:v>
                </c:pt>
                <c:pt idx="286">
                  <c:v>0.843369</c:v>
                </c:pt>
                <c:pt idx="287">
                  <c:v>0.427783</c:v>
                </c:pt>
                <c:pt idx="288">
                  <c:v>0.349447</c:v>
                </c:pt>
                <c:pt idx="289">
                  <c:v>1.67149</c:v>
                </c:pt>
                <c:pt idx="290">
                  <c:v>1.29609</c:v>
                </c:pt>
                <c:pt idx="291">
                  <c:v>0.840317</c:v>
                </c:pt>
                <c:pt idx="292">
                  <c:v>0.696871</c:v>
                </c:pt>
                <c:pt idx="293">
                  <c:v>0.441008</c:v>
                </c:pt>
                <c:pt idx="294">
                  <c:v>1.30626</c:v>
                </c:pt>
                <c:pt idx="295">
                  <c:v>2.25494</c:v>
                </c:pt>
                <c:pt idx="296">
                  <c:v>2.14659</c:v>
                </c:pt>
                <c:pt idx="297">
                  <c:v>0.610905</c:v>
                </c:pt>
                <c:pt idx="298">
                  <c:v>2.35311</c:v>
                </c:pt>
                <c:pt idx="299">
                  <c:v>1.01072</c:v>
                </c:pt>
                <c:pt idx="300">
                  <c:v>1.60689</c:v>
                </c:pt>
                <c:pt idx="301">
                  <c:v>1.77729</c:v>
                </c:pt>
                <c:pt idx="302">
                  <c:v>0.44406</c:v>
                </c:pt>
                <c:pt idx="303">
                  <c:v>3.56579</c:v>
                </c:pt>
                <c:pt idx="304">
                  <c:v>0.189724</c:v>
                </c:pt>
                <c:pt idx="305">
                  <c:v>0.90797</c:v>
                </c:pt>
                <c:pt idx="306">
                  <c:v>1.69285</c:v>
                </c:pt>
                <c:pt idx="307">
                  <c:v>0.969011</c:v>
                </c:pt>
                <c:pt idx="308">
                  <c:v>2.332249999999999</c:v>
                </c:pt>
                <c:pt idx="309">
                  <c:v>2.26664</c:v>
                </c:pt>
                <c:pt idx="310">
                  <c:v>1.93956</c:v>
                </c:pt>
                <c:pt idx="311">
                  <c:v>1.23963</c:v>
                </c:pt>
                <c:pt idx="312">
                  <c:v>2.76514</c:v>
                </c:pt>
                <c:pt idx="313">
                  <c:v>1.42376</c:v>
                </c:pt>
                <c:pt idx="314">
                  <c:v>1.2849</c:v>
                </c:pt>
                <c:pt idx="315">
                  <c:v>1.40444</c:v>
                </c:pt>
                <c:pt idx="316">
                  <c:v>0.908479</c:v>
                </c:pt>
                <c:pt idx="317">
                  <c:v>0.776733</c:v>
                </c:pt>
                <c:pt idx="318">
                  <c:v>0.658212</c:v>
                </c:pt>
                <c:pt idx="319">
                  <c:v>2.24832</c:v>
                </c:pt>
                <c:pt idx="320">
                  <c:v>1.72693</c:v>
                </c:pt>
                <c:pt idx="321">
                  <c:v>2.52606</c:v>
                </c:pt>
                <c:pt idx="322">
                  <c:v>0.492384</c:v>
                </c:pt>
                <c:pt idx="323">
                  <c:v>0.776224</c:v>
                </c:pt>
                <c:pt idx="324">
                  <c:v>1.11703</c:v>
                </c:pt>
                <c:pt idx="325">
                  <c:v>0.570211</c:v>
                </c:pt>
                <c:pt idx="326">
                  <c:v>2.02095</c:v>
                </c:pt>
                <c:pt idx="327">
                  <c:v>1.40138</c:v>
                </c:pt>
                <c:pt idx="328">
                  <c:v>0.594628</c:v>
                </c:pt>
                <c:pt idx="329">
                  <c:v>0.495436</c:v>
                </c:pt>
                <c:pt idx="330">
                  <c:v>2.891789999999999</c:v>
                </c:pt>
                <c:pt idx="331">
                  <c:v>2.62372</c:v>
                </c:pt>
                <c:pt idx="332">
                  <c:v>1.00309</c:v>
                </c:pt>
                <c:pt idx="333">
                  <c:v>2.5459</c:v>
                </c:pt>
                <c:pt idx="334">
                  <c:v>0.791484</c:v>
                </c:pt>
                <c:pt idx="335">
                  <c:v>1.60892</c:v>
                </c:pt>
                <c:pt idx="336">
                  <c:v>1.00004</c:v>
                </c:pt>
                <c:pt idx="337">
                  <c:v>0.835739</c:v>
                </c:pt>
                <c:pt idx="338">
                  <c:v>1.11805</c:v>
                </c:pt>
                <c:pt idx="339">
                  <c:v>1.9065</c:v>
                </c:pt>
                <c:pt idx="340">
                  <c:v>2.0184</c:v>
                </c:pt>
                <c:pt idx="341">
                  <c:v>0.446604</c:v>
                </c:pt>
                <c:pt idx="342">
                  <c:v>1.96448</c:v>
                </c:pt>
                <c:pt idx="343">
                  <c:v>2.12879</c:v>
                </c:pt>
                <c:pt idx="344">
                  <c:v>1.51736</c:v>
                </c:pt>
                <c:pt idx="345">
                  <c:v>0.611923</c:v>
                </c:pt>
                <c:pt idx="346">
                  <c:v>0.243135</c:v>
                </c:pt>
                <c:pt idx="347">
                  <c:v>3.56121</c:v>
                </c:pt>
                <c:pt idx="348">
                  <c:v>1.66233</c:v>
                </c:pt>
                <c:pt idx="349">
                  <c:v>1.21724</c:v>
                </c:pt>
                <c:pt idx="350">
                  <c:v>0.421679</c:v>
                </c:pt>
                <c:pt idx="351">
                  <c:v>0.37895</c:v>
                </c:pt>
                <c:pt idx="352">
                  <c:v>0.937982</c:v>
                </c:pt>
                <c:pt idx="353">
                  <c:v>0.302141</c:v>
                </c:pt>
                <c:pt idx="354">
                  <c:v>1.467</c:v>
                </c:pt>
                <c:pt idx="355">
                  <c:v>1.8658</c:v>
                </c:pt>
                <c:pt idx="356">
                  <c:v>0.745704</c:v>
                </c:pt>
                <c:pt idx="357">
                  <c:v>0.880502</c:v>
                </c:pt>
                <c:pt idx="358">
                  <c:v>0.628709</c:v>
                </c:pt>
                <c:pt idx="359">
                  <c:v>2.517409999999999</c:v>
                </c:pt>
                <c:pt idx="360">
                  <c:v>0.465425</c:v>
                </c:pt>
                <c:pt idx="361">
                  <c:v>0.444061</c:v>
                </c:pt>
                <c:pt idx="362">
                  <c:v>0.518835</c:v>
                </c:pt>
                <c:pt idx="363">
                  <c:v>2.08402</c:v>
                </c:pt>
                <c:pt idx="364">
                  <c:v>1.42071</c:v>
                </c:pt>
                <c:pt idx="365">
                  <c:v>1.20656</c:v>
                </c:pt>
                <c:pt idx="366">
                  <c:v>0.511205</c:v>
                </c:pt>
              </c:numCache>
            </c:numRef>
          </c:yVal>
        </c:ser>
        <c:axId val="529139240"/>
        <c:axId val="529118024"/>
      </c:scatterChart>
      <c:valAx>
        <c:axId val="529139240"/>
        <c:scaling>
          <c:orientation val="minMax"/>
          <c:max val="40600.0"/>
          <c:min val="2850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maj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529118024"/>
        <c:crosses val="autoZero"/>
        <c:crossBetween val="midCat"/>
      </c:valAx>
      <c:valAx>
        <c:axId val="529118024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Precipitation</a:t>
                </a:r>
                <a:r>
                  <a:rPr lang="en-US" baseline="0"/>
                  <a:t> (mm/mon)</a:t>
                </a:r>
                <a:endParaRPr lang="en-US"/>
              </a:p>
            </c:rich>
          </c:tx>
          <c:layout/>
        </c:title>
        <c:numFmt formatCode="0.0" sourceLinked="0"/>
        <c:majorTickMark val="none"/>
        <c:tickLblPos val="nextTo"/>
        <c:crossAx val="5291392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Soil</a:t>
            </a:r>
            <a:r>
              <a:rPr lang="en-US" baseline="0"/>
              <a:t> Conductivity--Roots Layer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cat>
            <c:numRef>
              <c:f>conductivityroots!$B$2:$B$68</c:f>
              <c:numCache>
                <c:formatCode>0</c:formatCode>
                <c:ptCount val="67"/>
                <c:pt idx="0">
                  <c:v>1.3010001E7</c:v>
                </c:pt>
                <c:pt idx="1">
                  <c:v>1.3010002E7</c:v>
                </c:pt>
                <c:pt idx="2">
                  <c:v>1.3010003E7</c:v>
                </c:pt>
                <c:pt idx="3">
                  <c:v>1.3010004E7</c:v>
                </c:pt>
                <c:pt idx="4">
                  <c:v>1.3010005E7</c:v>
                </c:pt>
                <c:pt idx="5">
                  <c:v>1.3020101E7</c:v>
                </c:pt>
                <c:pt idx="6">
                  <c:v>1.3020102E7</c:v>
                </c:pt>
                <c:pt idx="7">
                  <c:v>1.3020201E7</c:v>
                </c:pt>
                <c:pt idx="8">
                  <c:v>1.3020202E7</c:v>
                </c:pt>
                <c:pt idx="9">
                  <c:v>1.3020203E7</c:v>
                </c:pt>
                <c:pt idx="10">
                  <c:v>1.3020204E7</c:v>
                </c:pt>
                <c:pt idx="11">
                  <c:v>1.3020205E7</c:v>
                </c:pt>
                <c:pt idx="12">
                  <c:v>1.3020206E7</c:v>
                </c:pt>
                <c:pt idx="13">
                  <c:v>1.3020207E7</c:v>
                </c:pt>
                <c:pt idx="14">
                  <c:v>1.3020208E7</c:v>
                </c:pt>
                <c:pt idx="15">
                  <c:v>1.3020209E7</c:v>
                </c:pt>
                <c:pt idx="16">
                  <c:v>1.302021E7</c:v>
                </c:pt>
                <c:pt idx="17">
                  <c:v>1.3020211E7</c:v>
                </c:pt>
                <c:pt idx="18">
                  <c:v>1.3030101E7</c:v>
                </c:pt>
                <c:pt idx="19">
                  <c:v>1.3030102E7</c:v>
                </c:pt>
                <c:pt idx="20">
                  <c:v>1.3030103E7</c:v>
                </c:pt>
                <c:pt idx="21">
                  <c:v>1.30401E7</c:v>
                </c:pt>
                <c:pt idx="22">
                  <c:v>1.3040201E7</c:v>
                </c:pt>
                <c:pt idx="23">
                  <c:v>1.3040202E7</c:v>
                </c:pt>
                <c:pt idx="24">
                  <c:v>1.3040203E7</c:v>
                </c:pt>
                <c:pt idx="25">
                  <c:v>1.3040204E7</c:v>
                </c:pt>
                <c:pt idx="26">
                  <c:v>1.3040205E7</c:v>
                </c:pt>
                <c:pt idx="27">
                  <c:v>1.3040206E7</c:v>
                </c:pt>
                <c:pt idx="28">
                  <c:v>1.3040207E7</c:v>
                </c:pt>
                <c:pt idx="29">
                  <c:v>1.3040208E7</c:v>
                </c:pt>
                <c:pt idx="30">
                  <c:v>1.3040209E7</c:v>
                </c:pt>
                <c:pt idx="31">
                  <c:v>1.304021E7</c:v>
                </c:pt>
                <c:pt idx="32">
                  <c:v>1.3040211E7</c:v>
                </c:pt>
                <c:pt idx="33">
                  <c:v>1.3040212E7</c:v>
                </c:pt>
                <c:pt idx="34">
                  <c:v>1.3040301E7</c:v>
                </c:pt>
                <c:pt idx="35">
                  <c:v>1.3040302E7</c:v>
                </c:pt>
                <c:pt idx="36">
                  <c:v>1.3040303E7</c:v>
                </c:pt>
                <c:pt idx="37">
                  <c:v>1.3050001E7</c:v>
                </c:pt>
                <c:pt idx="38">
                  <c:v>1.3050002E7</c:v>
                </c:pt>
                <c:pt idx="39">
                  <c:v>1.3050003E7</c:v>
                </c:pt>
                <c:pt idx="40">
                  <c:v>1.3050004E7</c:v>
                </c:pt>
                <c:pt idx="41">
                  <c:v>1.3060001E7</c:v>
                </c:pt>
                <c:pt idx="42">
                  <c:v>1.3060002E7</c:v>
                </c:pt>
                <c:pt idx="43">
                  <c:v>1.3060003E7</c:v>
                </c:pt>
                <c:pt idx="44">
                  <c:v>1.3060004E7</c:v>
                </c:pt>
                <c:pt idx="45">
                  <c:v>1.3060005E7</c:v>
                </c:pt>
                <c:pt idx="46">
                  <c:v>1.3060006E7</c:v>
                </c:pt>
                <c:pt idx="47">
                  <c:v>1.3060007E7</c:v>
                </c:pt>
                <c:pt idx="48">
                  <c:v>1.3060008E7</c:v>
                </c:pt>
                <c:pt idx="49">
                  <c:v>1.3060009E7</c:v>
                </c:pt>
                <c:pt idx="50">
                  <c:v>1.306001E7</c:v>
                </c:pt>
                <c:pt idx="51">
                  <c:v>1.3060011E7</c:v>
                </c:pt>
                <c:pt idx="52">
                  <c:v>1.3070001E7</c:v>
                </c:pt>
                <c:pt idx="53">
                  <c:v>1.3070002E7</c:v>
                </c:pt>
                <c:pt idx="54">
                  <c:v>1.3070003E7</c:v>
                </c:pt>
                <c:pt idx="55">
                  <c:v>1.3070004E7</c:v>
                </c:pt>
                <c:pt idx="56">
                  <c:v>1.3070005E7</c:v>
                </c:pt>
                <c:pt idx="57">
                  <c:v>1.3070006E7</c:v>
                </c:pt>
                <c:pt idx="58">
                  <c:v>1.3070007E7</c:v>
                </c:pt>
                <c:pt idx="59">
                  <c:v>1.3070008E7</c:v>
                </c:pt>
                <c:pt idx="60">
                  <c:v>1.3070009E7</c:v>
                </c:pt>
                <c:pt idx="61">
                  <c:v>1.307001E7</c:v>
                </c:pt>
                <c:pt idx="62">
                  <c:v>1.3070011E7</c:v>
                </c:pt>
                <c:pt idx="63">
                  <c:v>1.3080001E7</c:v>
                </c:pt>
                <c:pt idx="64">
                  <c:v>1.3080002E7</c:v>
                </c:pt>
                <c:pt idx="65">
                  <c:v>1.3080003E7</c:v>
                </c:pt>
                <c:pt idx="66">
                  <c:v>1.3090001E7</c:v>
                </c:pt>
              </c:numCache>
            </c:numRef>
          </c:cat>
          <c:val>
            <c:numRef>
              <c:f>conductivityroots!$H$2:$H$68</c:f>
              <c:numCache>
                <c:formatCode>0.00000000000</c:formatCode>
                <c:ptCount val="67"/>
                <c:pt idx="0">
                  <c:v>1.55581E-6</c:v>
                </c:pt>
                <c:pt idx="1">
                  <c:v>2.4123E-6</c:v>
                </c:pt>
                <c:pt idx="2">
                  <c:v>9.50249000000001E-6</c:v>
                </c:pt>
                <c:pt idx="3">
                  <c:v>2.75044E-6</c:v>
                </c:pt>
                <c:pt idx="4">
                  <c:v>1.53098E-6</c:v>
                </c:pt>
                <c:pt idx="5">
                  <c:v>2.04952E-6</c:v>
                </c:pt>
                <c:pt idx="6">
                  <c:v>2.01318E-6</c:v>
                </c:pt>
                <c:pt idx="7">
                  <c:v>2.6364E-6</c:v>
                </c:pt>
                <c:pt idx="8">
                  <c:v>1.10106E-5</c:v>
                </c:pt>
                <c:pt idx="9">
                  <c:v>9.55475000000001E-6</c:v>
                </c:pt>
                <c:pt idx="10">
                  <c:v>5.55569E-6</c:v>
                </c:pt>
                <c:pt idx="11">
                  <c:v>3.90606E-6</c:v>
                </c:pt>
                <c:pt idx="12">
                  <c:v>2.55919E-6</c:v>
                </c:pt>
                <c:pt idx="13">
                  <c:v>2.30389E-6</c:v>
                </c:pt>
                <c:pt idx="14">
                  <c:v>4.85816E-6</c:v>
                </c:pt>
                <c:pt idx="15">
                  <c:v>3.37838E-6</c:v>
                </c:pt>
                <c:pt idx="16">
                  <c:v>7.02705E-6</c:v>
                </c:pt>
                <c:pt idx="17">
                  <c:v>4.04839E-6</c:v>
                </c:pt>
                <c:pt idx="18">
                  <c:v>3.40882E-6</c:v>
                </c:pt>
                <c:pt idx="19">
                  <c:v>7.00307E-6</c:v>
                </c:pt>
                <c:pt idx="20">
                  <c:v>5.07608E-6</c:v>
                </c:pt>
                <c:pt idx="21">
                  <c:v>9.08639000000001E-6</c:v>
                </c:pt>
                <c:pt idx="22">
                  <c:v>3.85962E-6</c:v>
                </c:pt>
                <c:pt idx="23">
                  <c:v>2.01449E-6</c:v>
                </c:pt>
                <c:pt idx="24">
                  <c:v>1.7106E-6</c:v>
                </c:pt>
                <c:pt idx="25">
                  <c:v>1.72529E-6</c:v>
                </c:pt>
                <c:pt idx="26">
                  <c:v>3.45285E-6</c:v>
                </c:pt>
                <c:pt idx="27">
                  <c:v>1.65307E-6</c:v>
                </c:pt>
                <c:pt idx="28">
                  <c:v>2.84815E-6</c:v>
                </c:pt>
                <c:pt idx="29">
                  <c:v>1.81571E-6</c:v>
                </c:pt>
                <c:pt idx="30">
                  <c:v>1.2427E-6</c:v>
                </c:pt>
                <c:pt idx="31">
                  <c:v>1.27764E-6</c:v>
                </c:pt>
                <c:pt idx="32">
                  <c:v>1.35144E-6</c:v>
                </c:pt>
                <c:pt idx="33">
                  <c:v>1.2186E-6</c:v>
                </c:pt>
                <c:pt idx="34">
                  <c:v>8.91314000000001E-7</c:v>
                </c:pt>
                <c:pt idx="35">
                  <c:v>1.28276E-6</c:v>
                </c:pt>
                <c:pt idx="36">
                  <c:v>1.13275E-6</c:v>
                </c:pt>
                <c:pt idx="37">
                  <c:v>1.72815E-6</c:v>
                </c:pt>
                <c:pt idx="38">
                  <c:v>1.36245E-6</c:v>
                </c:pt>
                <c:pt idx="39">
                  <c:v>7.39922E-6</c:v>
                </c:pt>
                <c:pt idx="40">
                  <c:v>2.75903E-6</c:v>
                </c:pt>
                <c:pt idx="41">
                  <c:v>3.2489E-6</c:v>
                </c:pt>
                <c:pt idx="42">
                  <c:v>1.34714E-6</c:v>
                </c:pt>
                <c:pt idx="43">
                  <c:v>7.26237E-6</c:v>
                </c:pt>
                <c:pt idx="44">
                  <c:v>1.27061E-5</c:v>
                </c:pt>
                <c:pt idx="45">
                  <c:v>1.24663E-6</c:v>
                </c:pt>
                <c:pt idx="46">
                  <c:v>1.33397E-6</c:v>
                </c:pt>
                <c:pt idx="47">
                  <c:v>9.80863000000001E-6</c:v>
                </c:pt>
                <c:pt idx="48">
                  <c:v>1.17456E-6</c:v>
                </c:pt>
                <c:pt idx="49">
                  <c:v>1.36096E-6</c:v>
                </c:pt>
                <c:pt idx="50">
                  <c:v>1.23205E-6</c:v>
                </c:pt>
                <c:pt idx="51">
                  <c:v>7.39157E-6</c:v>
                </c:pt>
                <c:pt idx="52">
                  <c:v>1.66382E-6</c:v>
                </c:pt>
                <c:pt idx="53">
                  <c:v>2.58425E-6</c:v>
                </c:pt>
                <c:pt idx="54">
                  <c:v>1.00603E-6</c:v>
                </c:pt>
                <c:pt idx="55">
                  <c:v>1.37418E-6</c:v>
                </c:pt>
                <c:pt idx="56">
                  <c:v>9.98077000000001E-7</c:v>
                </c:pt>
                <c:pt idx="57">
                  <c:v>1.06508E-6</c:v>
                </c:pt>
                <c:pt idx="58">
                  <c:v>2.66842E-5</c:v>
                </c:pt>
                <c:pt idx="59">
                  <c:v>1.32397E-6</c:v>
                </c:pt>
                <c:pt idx="60">
                  <c:v>1.40048E-6</c:v>
                </c:pt>
                <c:pt idx="61">
                  <c:v>1.39256E-6</c:v>
                </c:pt>
                <c:pt idx="62">
                  <c:v>1.18391E-6</c:v>
                </c:pt>
                <c:pt idx="63">
                  <c:v>1.29285E-6</c:v>
                </c:pt>
                <c:pt idx="64">
                  <c:v>1.84838E-6</c:v>
                </c:pt>
                <c:pt idx="65">
                  <c:v>8.00408000000001E-6</c:v>
                </c:pt>
                <c:pt idx="66">
                  <c:v>1.6719E-6</c:v>
                </c:pt>
              </c:numCache>
            </c:numRef>
          </c:val>
        </c:ser>
        <c:gapWidth val="75"/>
        <c:overlap val="-25"/>
        <c:axId val="545431416"/>
        <c:axId val="545438792"/>
      </c:barChart>
      <c:catAx>
        <c:axId val="545431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Catchment</a:t>
                </a:r>
              </a:p>
            </c:rich>
          </c:tx>
          <c:layout/>
        </c:title>
        <c:numFmt formatCode="0" sourceLinked="1"/>
        <c:maj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545438792"/>
        <c:crosses val="autoZero"/>
        <c:auto val="1"/>
        <c:lblAlgn val="ctr"/>
        <c:lblOffset val="100"/>
      </c:catAx>
      <c:valAx>
        <c:axId val="545438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Soil Conductivity</a:t>
                </a:r>
              </a:p>
            </c:rich>
          </c:tx>
          <c:layout/>
        </c:title>
        <c:numFmt formatCode="0.000000" sourceLinked="0"/>
        <c:majorTickMark val="none"/>
        <c:tickLblPos val="nextTo"/>
        <c:spPr>
          <a:ln w="9525">
            <a:noFill/>
          </a:ln>
        </c:spPr>
        <c:crossAx val="545431416"/>
        <c:crosses val="autoZero"/>
        <c:crossBetween val="between"/>
      </c:valAx>
    </c:plotArea>
    <c:plotVisOnly val="1"/>
  </c:chart>
  <c:spPr>
    <a:solidFill>
      <a:schemeClr val="bg1">
        <a:lumMod val="75000"/>
        <a:lumOff val="25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E7BDA-2826-4587-87D7-B3A1A6D2ECA0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C1C48-DDD1-4A2F-AFD3-3872F9F3C8DC}">
      <dgm:prSet phldrT="[Text]"/>
      <dgm:spPr/>
      <dgm:t>
        <a:bodyPr/>
        <a:lstStyle/>
        <a:p>
          <a:r>
            <a:rPr lang="en-US" dirty="0" smtClean="0"/>
            <a:t>GIS </a:t>
          </a:r>
          <a:r>
            <a:rPr lang="en-US" dirty="0" err="1" smtClean="0"/>
            <a:t>Geodatabase</a:t>
          </a:r>
          <a:endParaRPr lang="en-US" dirty="0"/>
        </a:p>
      </dgm:t>
    </dgm:pt>
    <dgm:pt modelId="{3333177E-436A-482B-8C84-4AE9970B8807}" type="parTrans" cxnId="{04B77DC4-EEAA-4226-B3CF-7366F5E827E1}">
      <dgm:prSet/>
      <dgm:spPr/>
      <dgm:t>
        <a:bodyPr/>
        <a:lstStyle/>
        <a:p>
          <a:endParaRPr lang="en-US"/>
        </a:p>
      </dgm:t>
    </dgm:pt>
    <dgm:pt modelId="{94BCEBAF-0B7B-4694-BC16-9E0A2DD182A0}" type="sibTrans" cxnId="{04B77DC4-EEAA-4226-B3CF-7366F5E827E1}">
      <dgm:prSet/>
      <dgm:spPr/>
      <dgm:t>
        <a:bodyPr/>
        <a:lstStyle/>
        <a:p>
          <a:endParaRPr lang="en-US"/>
        </a:p>
      </dgm:t>
    </dgm:pt>
    <dgm:pt modelId="{EC85D59F-33D6-4271-A282-26C447A6E539}">
      <dgm:prSet phldrT="[Text]"/>
      <dgm:spPr/>
      <dgm:t>
        <a:bodyPr/>
        <a:lstStyle/>
        <a:p>
          <a:r>
            <a:rPr lang="en-US" dirty="0" smtClean="0"/>
            <a:t>Catchments</a:t>
          </a:r>
          <a:endParaRPr lang="en-US" dirty="0"/>
        </a:p>
      </dgm:t>
    </dgm:pt>
    <dgm:pt modelId="{57BF36BC-2C50-4E9A-BB1D-CC1F842C23DB}" type="parTrans" cxnId="{7DFA0150-1BA2-4F75-95F3-877E1EAAB727}">
      <dgm:prSet/>
      <dgm:spPr/>
      <dgm:t>
        <a:bodyPr/>
        <a:lstStyle/>
        <a:p>
          <a:endParaRPr lang="en-US"/>
        </a:p>
      </dgm:t>
    </dgm:pt>
    <dgm:pt modelId="{CCBC0844-2856-4C23-B2F8-3A861037FFCA}" type="sibTrans" cxnId="{7DFA0150-1BA2-4F75-95F3-877E1EAAB727}">
      <dgm:prSet/>
      <dgm:spPr/>
      <dgm:t>
        <a:bodyPr/>
        <a:lstStyle/>
        <a:p>
          <a:endParaRPr lang="en-US"/>
        </a:p>
      </dgm:t>
    </dgm:pt>
    <dgm:pt modelId="{3D4065FC-FDBD-4234-A599-1BEFB9FBBCB6}">
      <dgm:prSet phldrT="[Text]"/>
      <dgm:spPr/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2AAF3423-E9FE-4221-B9E2-AA49B1ADFAE9}" type="parTrans" cxnId="{42DCF8B1-A690-4B96-86EF-2C74F4E7B25B}">
      <dgm:prSet/>
      <dgm:spPr/>
      <dgm:t>
        <a:bodyPr/>
        <a:lstStyle/>
        <a:p>
          <a:endParaRPr lang="en-US"/>
        </a:p>
      </dgm:t>
    </dgm:pt>
    <dgm:pt modelId="{132CD203-49EC-4653-A2A0-E66295EE2995}" type="sibTrans" cxnId="{42DCF8B1-A690-4B96-86EF-2C74F4E7B25B}">
      <dgm:prSet/>
      <dgm:spPr/>
      <dgm:t>
        <a:bodyPr/>
        <a:lstStyle/>
        <a:p>
          <a:endParaRPr lang="en-US"/>
        </a:p>
      </dgm:t>
    </dgm:pt>
    <dgm:pt modelId="{F4B4F2BF-FFCF-4333-AEB0-48A14CB485B9}">
      <dgm:prSet phldrT="[Text]"/>
      <dgm:spPr/>
      <dgm:t>
        <a:bodyPr/>
        <a:lstStyle/>
        <a:p>
          <a:r>
            <a:rPr lang="en-US" dirty="0" smtClean="0"/>
            <a:t>Climate</a:t>
          </a:r>
          <a:endParaRPr lang="en-US" dirty="0"/>
        </a:p>
      </dgm:t>
    </dgm:pt>
    <dgm:pt modelId="{0993EA0A-CC1C-4650-88AC-576B1B31E45D}" type="parTrans" cxnId="{C49D2A39-D2EB-4E2E-8EE1-356F07AE98A4}">
      <dgm:prSet/>
      <dgm:spPr/>
      <dgm:t>
        <a:bodyPr/>
        <a:lstStyle/>
        <a:p>
          <a:endParaRPr lang="en-US"/>
        </a:p>
      </dgm:t>
    </dgm:pt>
    <dgm:pt modelId="{3FCE53EC-FB0F-4DD2-A4D9-3BDFDEA2CC34}" type="sibTrans" cxnId="{C49D2A39-D2EB-4E2E-8EE1-356F07AE98A4}">
      <dgm:prSet/>
      <dgm:spPr/>
      <dgm:t>
        <a:bodyPr/>
        <a:lstStyle/>
        <a:p>
          <a:endParaRPr lang="en-US"/>
        </a:p>
      </dgm:t>
    </dgm:pt>
    <dgm:pt modelId="{CD825C05-4701-4507-A32C-19FED2179100}">
      <dgm:prSet phldrT="[Text]"/>
      <dgm:spPr/>
      <dgm:t>
        <a:bodyPr/>
        <a:lstStyle/>
        <a:p>
          <a:r>
            <a:rPr lang="en-US" dirty="0" smtClean="0"/>
            <a:t>Land/soil</a:t>
          </a:r>
          <a:endParaRPr lang="en-US" dirty="0"/>
        </a:p>
      </dgm:t>
    </dgm:pt>
    <dgm:pt modelId="{376E7654-062C-43EE-A5BC-57B88DFDC307}" type="parTrans" cxnId="{0E31A304-454D-422A-B25E-0D883360A4A9}">
      <dgm:prSet/>
      <dgm:spPr/>
      <dgm:t>
        <a:bodyPr/>
        <a:lstStyle/>
        <a:p>
          <a:endParaRPr lang="en-US"/>
        </a:p>
      </dgm:t>
    </dgm:pt>
    <dgm:pt modelId="{1CF4A32D-DB4F-4432-9CE2-9E0FC1A216B0}" type="sibTrans" cxnId="{0E31A304-454D-422A-B25E-0D883360A4A9}">
      <dgm:prSet/>
      <dgm:spPr/>
      <dgm:t>
        <a:bodyPr/>
        <a:lstStyle/>
        <a:p>
          <a:endParaRPr lang="en-US"/>
        </a:p>
      </dgm:t>
    </dgm:pt>
    <dgm:pt modelId="{D4D34893-5F8D-446A-B905-FEBF73EA52EE}">
      <dgm:prSet phldrT="[Text]"/>
      <dgm:spPr/>
      <dgm:t>
        <a:bodyPr/>
        <a:lstStyle/>
        <a:p>
          <a:r>
            <a:rPr lang="en-US" dirty="0" smtClean="0"/>
            <a:t>Data Merge</a:t>
          </a:r>
          <a:endParaRPr lang="en-US" dirty="0"/>
        </a:p>
      </dgm:t>
    </dgm:pt>
    <dgm:pt modelId="{9EB359BB-71AD-4CF0-A47B-F28A1F18B106}" type="parTrans" cxnId="{2BA852EC-5A80-4651-AE32-74B9E288FEAA}">
      <dgm:prSet/>
      <dgm:spPr/>
      <dgm:t>
        <a:bodyPr/>
        <a:lstStyle/>
        <a:p>
          <a:endParaRPr lang="en-US"/>
        </a:p>
      </dgm:t>
    </dgm:pt>
    <dgm:pt modelId="{AAB2E5D7-8972-4AE0-AB28-A11F76E65D1E}" type="sibTrans" cxnId="{2BA852EC-5A80-4651-AE32-74B9E288FEAA}">
      <dgm:prSet/>
      <dgm:spPr/>
      <dgm:t>
        <a:bodyPr/>
        <a:lstStyle/>
        <a:p>
          <a:endParaRPr lang="en-US"/>
        </a:p>
      </dgm:t>
    </dgm:pt>
    <dgm:pt modelId="{F1E7CD6E-5397-46B6-935E-07BCF08BC9B2}">
      <dgm:prSet phldrT="[Text]"/>
      <dgm:spPr/>
      <dgm:t>
        <a:bodyPr/>
        <a:lstStyle/>
        <a:p>
          <a:r>
            <a:rPr lang="en-US" dirty="0" err="1" smtClean="0"/>
            <a:t>netCDF</a:t>
          </a:r>
          <a:r>
            <a:rPr lang="en-US" dirty="0" smtClean="0"/>
            <a:t> to raster</a:t>
          </a:r>
          <a:endParaRPr lang="en-US" dirty="0"/>
        </a:p>
      </dgm:t>
    </dgm:pt>
    <dgm:pt modelId="{2C8D3704-9DF3-43A4-986C-DB427E52507A}" type="parTrans" cxnId="{7144E58D-80FF-4456-AE0A-4D736F6C09F5}">
      <dgm:prSet/>
      <dgm:spPr/>
      <dgm:t>
        <a:bodyPr/>
        <a:lstStyle/>
        <a:p>
          <a:endParaRPr lang="en-US"/>
        </a:p>
      </dgm:t>
    </dgm:pt>
    <dgm:pt modelId="{65136DAF-908F-485D-A42B-224080AA0993}" type="sibTrans" cxnId="{7144E58D-80FF-4456-AE0A-4D736F6C09F5}">
      <dgm:prSet/>
      <dgm:spPr/>
      <dgm:t>
        <a:bodyPr/>
        <a:lstStyle/>
        <a:p>
          <a:endParaRPr lang="en-US"/>
        </a:p>
      </dgm:t>
    </dgm:pt>
    <dgm:pt modelId="{9DF9ABB2-0F63-423B-B350-974D24808DD0}">
      <dgm:prSet phldrT="[Text]"/>
      <dgm:spPr/>
      <dgm:t>
        <a:bodyPr/>
        <a:lstStyle/>
        <a:p>
          <a:r>
            <a:rPr lang="en-US" dirty="0" smtClean="0"/>
            <a:t>Zonal statistics</a:t>
          </a:r>
          <a:endParaRPr lang="en-US" dirty="0"/>
        </a:p>
      </dgm:t>
    </dgm:pt>
    <dgm:pt modelId="{9EEA5A00-AF52-46A7-8EEC-A1DDC06B126D}" type="parTrans" cxnId="{3153BD96-388F-485C-8B4D-91236369D859}">
      <dgm:prSet/>
      <dgm:spPr/>
      <dgm:t>
        <a:bodyPr/>
        <a:lstStyle/>
        <a:p>
          <a:endParaRPr lang="en-US"/>
        </a:p>
      </dgm:t>
    </dgm:pt>
    <dgm:pt modelId="{B4FB7E1A-52FD-4664-AE49-428CE39CD1DB}" type="sibTrans" cxnId="{3153BD96-388F-485C-8B4D-91236369D859}">
      <dgm:prSet/>
      <dgm:spPr/>
      <dgm:t>
        <a:bodyPr/>
        <a:lstStyle/>
        <a:p>
          <a:endParaRPr lang="en-US"/>
        </a:p>
      </dgm:t>
    </dgm:pt>
    <dgm:pt modelId="{13D82668-080A-4DF4-B5FC-69755555036E}">
      <dgm:prSet phldrT="[Text]"/>
      <dgm:spPr/>
      <dgm:t>
        <a:bodyPr/>
        <a:lstStyle/>
        <a:p>
          <a:r>
            <a:rPr lang="en-US" dirty="0" smtClean="0"/>
            <a:t>ASCII to raster</a:t>
          </a:r>
          <a:endParaRPr lang="en-US" dirty="0"/>
        </a:p>
      </dgm:t>
    </dgm:pt>
    <dgm:pt modelId="{778E26CD-20BB-4EFA-A9D8-015F2BFD524E}" type="parTrans" cxnId="{1094E14F-8685-4911-9B95-4DD11A1D710D}">
      <dgm:prSet/>
      <dgm:spPr/>
      <dgm:t>
        <a:bodyPr/>
        <a:lstStyle/>
        <a:p>
          <a:endParaRPr lang="en-US"/>
        </a:p>
      </dgm:t>
    </dgm:pt>
    <dgm:pt modelId="{EA89F04F-AC53-4760-AA45-AC3813F6BCEB}" type="sibTrans" cxnId="{1094E14F-8685-4911-9B95-4DD11A1D710D}">
      <dgm:prSet/>
      <dgm:spPr/>
      <dgm:t>
        <a:bodyPr/>
        <a:lstStyle/>
        <a:p>
          <a:endParaRPr lang="en-US"/>
        </a:p>
      </dgm:t>
    </dgm:pt>
    <dgm:pt modelId="{1623AA2C-2BE8-4899-9AAF-A8F76B18EFA3}" type="pres">
      <dgm:prSet presAssocID="{549E7BDA-2826-4587-87D7-B3A1A6D2EC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066396-3F3F-453A-AEB8-BAB595895E03}" type="pres">
      <dgm:prSet presAssocID="{549E7BDA-2826-4587-87D7-B3A1A6D2ECA0}" presName="arrow" presStyleLbl="bgShp" presStyleIdx="0" presStyleCnt="1" custLinFactNeighborX="-1903" custLinFactNeighborY="-12308"/>
      <dgm:spPr/>
    </dgm:pt>
    <dgm:pt modelId="{40BA42D1-664F-4F3E-9603-D452E5458545}" type="pres">
      <dgm:prSet presAssocID="{549E7BDA-2826-4587-87D7-B3A1A6D2ECA0}" presName="linearProcess" presStyleCnt="0"/>
      <dgm:spPr/>
    </dgm:pt>
    <dgm:pt modelId="{3EA81CD9-4BA3-4595-9419-B866881F02A3}" type="pres">
      <dgm:prSet presAssocID="{89EC1C48-DDD1-4A2F-AFD3-3872F9F3C8D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E8D98-1789-4EF1-8FA4-E0A177105160}" type="pres">
      <dgm:prSet presAssocID="{94BCEBAF-0B7B-4694-BC16-9E0A2DD182A0}" presName="sibTrans" presStyleCnt="0"/>
      <dgm:spPr/>
    </dgm:pt>
    <dgm:pt modelId="{C0C71164-6124-49B5-88CB-2794665D6603}" type="pres">
      <dgm:prSet presAssocID="{3D4065FC-FDBD-4234-A599-1BEFB9FBBCB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F0E2B-1624-400F-9A9F-D24F737F274B}" type="pres">
      <dgm:prSet presAssocID="{132CD203-49EC-4653-A2A0-E66295EE2995}" presName="sibTrans" presStyleCnt="0"/>
      <dgm:spPr/>
    </dgm:pt>
    <dgm:pt modelId="{E6C22FF9-4883-4619-8B82-22D350DB27F7}" type="pres">
      <dgm:prSet presAssocID="{D4D34893-5F8D-446A-B905-FEBF73EA52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0F491-79AC-4BE8-8F2F-11C7777C7925}" type="presOf" srcId="{F4B4F2BF-FFCF-4333-AEB0-48A14CB485B9}" destId="{C0C71164-6124-49B5-88CB-2794665D6603}" srcOrd="0" destOrd="1" presId="urn:microsoft.com/office/officeart/2005/8/layout/hProcess9"/>
    <dgm:cxn modelId="{8C2BA8E4-15B2-4533-8CC3-39EC2F1725EF}" type="presOf" srcId="{F1E7CD6E-5397-46B6-935E-07BCF08BC9B2}" destId="{E6C22FF9-4883-4619-8B82-22D350DB27F7}" srcOrd="0" destOrd="1" presId="urn:microsoft.com/office/officeart/2005/8/layout/hProcess9"/>
    <dgm:cxn modelId="{0E31A304-454D-422A-B25E-0D883360A4A9}" srcId="{3D4065FC-FDBD-4234-A599-1BEFB9FBBCB6}" destId="{CD825C05-4701-4507-A32C-19FED2179100}" srcOrd="1" destOrd="0" parTransId="{376E7654-062C-43EE-A5BC-57B88DFDC307}" sibTransId="{1CF4A32D-DB4F-4432-9CE2-9E0FC1A216B0}"/>
    <dgm:cxn modelId="{04B77DC4-EEAA-4226-B3CF-7366F5E827E1}" srcId="{549E7BDA-2826-4587-87D7-B3A1A6D2ECA0}" destId="{89EC1C48-DDD1-4A2F-AFD3-3872F9F3C8DC}" srcOrd="0" destOrd="0" parTransId="{3333177E-436A-482B-8C84-4AE9970B8807}" sibTransId="{94BCEBAF-0B7B-4694-BC16-9E0A2DD182A0}"/>
    <dgm:cxn modelId="{3153BD96-388F-485C-8B4D-91236369D859}" srcId="{D4D34893-5F8D-446A-B905-FEBF73EA52EE}" destId="{9DF9ABB2-0F63-423B-B350-974D24808DD0}" srcOrd="1" destOrd="0" parTransId="{9EEA5A00-AF52-46A7-8EEC-A1DDC06B126D}" sibTransId="{B4FB7E1A-52FD-4664-AE49-428CE39CD1DB}"/>
    <dgm:cxn modelId="{2BA852EC-5A80-4651-AE32-74B9E288FEAA}" srcId="{549E7BDA-2826-4587-87D7-B3A1A6D2ECA0}" destId="{D4D34893-5F8D-446A-B905-FEBF73EA52EE}" srcOrd="2" destOrd="0" parTransId="{9EB359BB-71AD-4CF0-A47B-F28A1F18B106}" sibTransId="{AAB2E5D7-8972-4AE0-AB28-A11F76E65D1E}"/>
    <dgm:cxn modelId="{7DFA0150-1BA2-4F75-95F3-877E1EAAB727}" srcId="{89EC1C48-DDD1-4A2F-AFD3-3872F9F3C8DC}" destId="{EC85D59F-33D6-4271-A282-26C447A6E539}" srcOrd="0" destOrd="0" parTransId="{57BF36BC-2C50-4E9A-BB1D-CC1F842C23DB}" sibTransId="{CCBC0844-2856-4C23-B2F8-3A861037FFCA}"/>
    <dgm:cxn modelId="{7144E58D-80FF-4456-AE0A-4D736F6C09F5}" srcId="{D4D34893-5F8D-446A-B905-FEBF73EA52EE}" destId="{F1E7CD6E-5397-46B6-935E-07BCF08BC9B2}" srcOrd="0" destOrd="0" parTransId="{2C8D3704-9DF3-43A4-986C-DB427E52507A}" sibTransId="{65136DAF-908F-485D-A42B-224080AA0993}"/>
    <dgm:cxn modelId="{F45DCF25-FD0D-4B84-A7EC-04044D6AF99F}" type="presOf" srcId="{D4D34893-5F8D-446A-B905-FEBF73EA52EE}" destId="{E6C22FF9-4883-4619-8B82-22D350DB27F7}" srcOrd="0" destOrd="0" presId="urn:microsoft.com/office/officeart/2005/8/layout/hProcess9"/>
    <dgm:cxn modelId="{B95873CB-CD25-40CD-A185-6762DCD5BDE1}" type="presOf" srcId="{CD825C05-4701-4507-A32C-19FED2179100}" destId="{C0C71164-6124-49B5-88CB-2794665D6603}" srcOrd="0" destOrd="2" presId="urn:microsoft.com/office/officeart/2005/8/layout/hProcess9"/>
    <dgm:cxn modelId="{B20965F8-61ED-4532-A898-DC6AFB8EA525}" type="presOf" srcId="{13D82668-080A-4DF4-B5FC-69755555036E}" destId="{E6C22FF9-4883-4619-8B82-22D350DB27F7}" srcOrd="0" destOrd="3" presId="urn:microsoft.com/office/officeart/2005/8/layout/hProcess9"/>
    <dgm:cxn modelId="{C49D2A39-D2EB-4E2E-8EE1-356F07AE98A4}" srcId="{3D4065FC-FDBD-4234-A599-1BEFB9FBBCB6}" destId="{F4B4F2BF-FFCF-4333-AEB0-48A14CB485B9}" srcOrd="0" destOrd="0" parTransId="{0993EA0A-CC1C-4650-88AC-576B1B31E45D}" sibTransId="{3FCE53EC-FB0F-4DD2-A4D9-3BDFDEA2CC34}"/>
    <dgm:cxn modelId="{1094E14F-8685-4911-9B95-4DD11A1D710D}" srcId="{D4D34893-5F8D-446A-B905-FEBF73EA52EE}" destId="{13D82668-080A-4DF4-B5FC-69755555036E}" srcOrd="2" destOrd="0" parTransId="{778E26CD-20BB-4EFA-A9D8-015F2BFD524E}" sibTransId="{EA89F04F-AC53-4760-AA45-AC3813F6BCEB}"/>
    <dgm:cxn modelId="{F2BAB3BE-011E-4BD4-9F44-470236D00B93}" type="presOf" srcId="{EC85D59F-33D6-4271-A282-26C447A6E539}" destId="{3EA81CD9-4BA3-4595-9419-B866881F02A3}" srcOrd="0" destOrd="1" presId="urn:microsoft.com/office/officeart/2005/8/layout/hProcess9"/>
    <dgm:cxn modelId="{745A4DD1-063E-431C-8BFA-84EE7EA4EFD9}" type="presOf" srcId="{89EC1C48-DDD1-4A2F-AFD3-3872F9F3C8DC}" destId="{3EA81CD9-4BA3-4595-9419-B866881F02A3}" srcOrd="0" destOrd="0" presId="urn:microsoft.com/office/officeart/2005/8/layout/hProcess9"/>
    <dgm:cxn modelId="{42DCF8B1-A690-4B96-86EF-2C74F4E7B25B}" srcId="{549E7BDA-2826-4587-87D7-B3A1A6D2ECA0}" destId="{3D4065FC-FDBD-4234-A599-1BEFB9FBBCB6}" srcOrd="1" destOrd="0" parTransId="{2AAF3423-E9FE-4221-B9E2-AA49B1ADFAE9}" sibTransId="{132CD203-49EC-4653-A2A0-E66295EE2995}"/>
    <dgm:cxn modelId="{7D96AE3C-3B5F-424F-9DDB-22F84D22287A}" type="presOf" srcId="{9DF9ABB2-0F63-423B-B350-974D24808DD0}" destId="{E6C22FF9-4883-4619-8B82-22D350DB27F7}" srcOrd="0" destOrd="2" presId="urn:microsoft.com/office/officeart/2005/8/layout/hProcess9"/>
    <dgm:cxn modelId="{18D4E3FF-B31D-47DC-AA1E-6735136B00B4}" type="presOf" srcId="{549E7BDA-2826-4587-87D7-B3A1A6D2ECA0}" destId="{1623AA2C-2BE8-4899-9AAF-A8F76B18EFA3}" srcOrd="0" destOrd="0" presId="urn:microsoft.com/office/officeart/2005/8/layout/hProcess9"/>
    <dgm:cxn modelId="{BCA34497-6C3D-4A70-AA7B-EC1000AEB947}" type="presOf" srcId="{3D4065FC-FDBD-4234-A599-1BEFB9FBBCB6}" destId="{C0C71164-6124-49B5-88CB-2794665D6603}" srcOrd="0" destOrd="0" presId="urn:microsoft.com/office/officeart/2005/8/layout/hProcess9"/>
    <dgm:cxn modelId="{F3E0AB3B-AB6B-4E72-B94F-52B1757115DC}" type="presParOf" srcId="{1623AA2C-2BE8-4899-9AAF-A8F76B18EFA3}" destId="{2F066396-3F3F-453A-AEB8-BAB595895E03}" srcOrd="0" destOrd="0" presId="urn:microsoft.com/office/officeart/2005/8/layout/hProcess9"/>
    <dgm:cxn modelId="{94049839-7498-4216-818A-1CE3B613FFBB}" type="presParOf" srcId="{1623AA2C-2BE8-4899-9AAF-A8F76B18EFA3}" destId="{40BA42D1-664F-4F3E-9603-D452E5458545}" srcOrd="1" destOrd="0" presId="urn:microsoft.com/office/officeart/2005/8/layout/hProcess9"/>
    <dgm:cxn modelId="{0B6E5EDA-E84C-4775-8CB4-25F87E6A9C62}" type="presParOf" srcId="{40BA42D1-664F-4F3E-9603-D452E5458545}" destId="{3EA81CD9-4BA3-4595-9419-B866881F02A3}" srcOrd="0" destOrd="0" presId="urn:microsoft.com/office/officeart/2005/8/layout/hProcess9"/>
    <dgm:cxn modelId="{EE862016-C781-42E7-9D6A-FF5653D114D4}" type="presParOf" srcId="{40BA42D1-664F-4F3E-9603-D452E5458545}" destId="{D78E8D98-1789-4EF1-8FA4-E0A177105160}" srcOrd="1" destOrd="0" presId="urn:microsoft.com/office/officeart/2005/8/layout/hProcess9"/>
    <dgm:cxn modelId="{9DC18588-8CFE-494A-BC79-CC3BAAEABB9C}" type="presParOf" srcId="{40BA42D1-664F-4F3E-9603-D452E5458545}" destId="{C0C71164-6124-49B5-88CB-2794665D6603}" srcOrd="2" destOrd="0" presId="urn:microsoft.com/office/officeart/2005/8/layout/hProcess9"/>
    <dgm:cxn modelId="{4FBD3312-9B7C-4CF2-BD15-A4731243CB37}" type="presParOf" srcId="{40BA42D1-664F-4F3E-9603-D452E5458545}" destId="{38FF0E2B-1624-400F-9A9F-D24F737F274B}" srcOrd="3" destOrd="0" presId="urn:microsoft.com/office/officeart/2005/8/layout/hProcess9"/>
    <dgm:cxn modelId="{E62D73CE-59DC-42C5-8439-17D92586C813}" type="presParOf" srcId="{40BA42D1-664F-4F3E-9603-D452E5458545}" destId="{E6C22FF9-4883-4619-8B82-22D350DB27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66396-3F3F-453A-AEB8-BAB595895E03}">
      <dsp:nvSpPr>
        <dsp:cNvPr id="0" name=""/>
        <dsp:cNvSpPr/>
      </dsp:nvSpPr>
      <dsp:spPr>
        <a:xfrm>
          <a:off x="457207" y="0"/>
          <a:ext cx="6606540" cy="4953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81CD9-4BA3-4595-9419-B866881F02A3}">
      <dsp:nvSpPr>
        <dsp:cNvPr id="0" name=""/>
        <dsp:cNvSpPr/>
      </dsp:nvSpPr>
      <dsp:spPr>
        <a:xfrm>
          <a:off x="2875" y="1485900"/>
          <a:ext cx="2490842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GIS </a:t>
          </a:r>
          <a:r>
            <a:rPr lang="en-US" sz="2600" kern="1200" dirty="0" err="1" smtClean="0"/>
            <a:t>Geodatabase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Catchments</a:t>
          </a:r>
          <a:endParaRPr lang="en-US" sz="2000" kern="1200" dirty="0"/>
        </a:p>
      </dsp:txBody>
      <dsp:txXfrm>
        <a:off x="2875" y="1485900"/>
        <a:ext cx="2490842" cy="1981200"/>
      </dsp:txXfrm>
    </dsp:sp>
    <dsp:sp modelId="{C0C71164-6124-49B5-88CB-2794665D6603}">
      <dsp:nvSpPr>
        <dsp:cNvPr id="0" name=""/>
        <dsp:cNvSpPr/>
      </dsp:nvSpPr>
      <dsp:spPr>
        <a:xfrm>
          <a:off x="2640778" y="1485900"/>
          <a:ext cx="2490842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Variables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Climate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Land/soil</a:t>
          </a:r>
          <a:endParaRPr lang="en-US" sz="2000" kern="1200" dirty="0"/>
        </a:p>
      </dsp:txBody>
      <dsp:txXfrm>
        <a:off x="2640778" y="1485900"/>
        <a:ext cx="2490842" cy="1981200"/>
      </dsp:txXfrm>
    </dsp:sp>
    <dsp:sp modelId="{E6C22FF9-4883-4619-8B82-22D350DB27F7}">
      <dsp:nvSpPr>
        <dsp:cNvPr id="0" name=""/>
        <dsp:cNvSpPr/>
      </dsp:nvSpPr>
      <dsp:spPr>
        <a:xfrm>
          <a:off x="5278681" y="1485900"/>
          <a:ext cx="2490842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Merge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netCDF</a:t>
          </a:r>
          <a:r>
            <a:rPr lang="en-US" sz="2000" kern="1200" dirty="0" smtClean="0"/>
            <a:t> to raster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Zonal statistics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ASCII to raster</a:t>
          </a:r>
          <a:endParaRPr lang="en-US" sz="2000" kern="1200" dirty="0"/>
        </a:p>
      </dsp:txBody>
      <dsp:txXfrm>
        <a:off x="5278681" y="1485900"/>
        <a:ext cx="2490842" cy="198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F5E8-F940-4389-838D-627FC929DB2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7317-9DD8-4D45-AA27-41FEEC49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January,</a:t>
            </a:r>
            <a:r>
              <a:rPr lang="en-US" baseline="0" dirty="0" smtClean="0"/>
              <a:t> 1980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47317-9DD8-4D45-AA27-41FEEC49B6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45E36011-0888-4279-A9CF-110CAB7F181C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FFF77D-48E8-4CFE-BB32-71B86AC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y Rio Grande at Big B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304800"/>
            <a:ext cx="8762999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7772400" cy="197510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Forging into the Forgotten River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772400" cy="1508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…and</a:t>
            </a:r>
            <a:r>
              <a:rPr lang="en-US" dirty="0" smtClean="0"/>
              <a:t> </a:t>
            </a:r>
            <a:r>
              <a:rPr lang="en-US" dirty="0" smtClean="0"/>
              <a:t>perhaps forgetting it once again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Laura Read</a:t>
            </a:r>
          </a:p>
          <a:p>
            <a:r>
              <a:rPr lang="en-US" sz="1900" dirty="0" smtClean="0"/>
              <a:t>April 29, 2010</a:t>
            </a:r>
          </a:p>
          <a:p>
            <a:r>
              <a:rPr lang="en-US" sz="1800" dirty="0" smtClean="0"/>
              <a:t>Dr. David </a:t>
            </a:r>
            <a:r>
              <a:rPr lang="en-US" sz="1800" dirty="0" err="1" smtClean="0"/>
              <a:t>Maidment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Years, Precipitation, Basin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Forgotten River, 30 Years, Rain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3000" y="1676400"/>
          <a:ext cx="7748593" cy="444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and Downstream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1075" y="1502833"/>
          <a:ext cx="7615633" cy="436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1066800" y="1676400"/>
            <a:ext cx="4041775" cy="639762"/>
          </a:xfrm>
        </p:spPr>
        <p:txBody>
          <a:bodyPr/>
          <a:lstStyle/>
          <a:p>
            <a:r>
              <a:rPr lang="en-US" dirty="0" smtClean="0"/>
              <a:t>Land use and Soil Data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62001" y="2438400"/>
            <a:ext cx="7924800" cy="3979989"/>
          </a:xfrm>
        </p:spPr>
        <p:txBody>
          <a:bodyPr/>
          <a:lstStyle/>
          <a:p>
            <a:r>
              <a:rPr lang="en-US" dirty="0" smtClean="0"/>
              <a:t>Land Data Assimilation Systems (L-DAS) by NASA</a:t>
            </a:r>
          </a:p>
          <a:p>
            <a:r>
              <a:rPr lang="en-US" dirty="0" smtClean="0"/>
              <a:t>Near real-time data of land surface model parameters</a:t>
            </a:r>
          </a:p>
          <a:p>
            <a:pPr lvl="1"/>
            <a:r>
              <a:rPr lang="en-US" dirty="0" smtClean="0"/>
              <a:t>Land use </a:t>
            </a:r>
          </a:p>
          <a:p>
            <a:pPr lvl="1"/>
            <a:r>
              <a:rPr lang="en-US" dirty="0" smtClean="0"/>
              <a:t>Land cover</a:t>
            </a:r>
          </a:p>
          <a:p>
            <a:pPr lvl="1"/>
            <a:r>
              <a:rPr lang="en-US" dirty="0" smtClean="0"/>
              <a:t>Soil type </a:t>
            </a:r>
          </a:p>
          <a:p>
            <a:pPr lvl="1"/>
            <a:r>
              <a:rPr lang="en-US" dirty="0" smtClean="0"/>
              <a:t>Also available: greenness factor and elevation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53200" y="228600"/>
            <a:ext cx="2133600" cy="1536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Variables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Climate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Land/Soil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990600"/>
            <a:ext cx="1524000" cy="4572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pic>
        <p:nvPicPr>
          <p:cNvPr id="4" name="Content Placeholder 3" descr="Screen shot 2010-04-28 at 9.54.5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916" t="16733" r="16667" b="10694"/>
          <a:stretch>
            <a:fillRect/>
          </a:stretch>
        </p:blipFill>
        <p:spPr>
          <a:xfrm>
            <a:off x="3886200" y="228600"/>
            <a:ext cx="5116882" cy="6553200"/>
          </a:xfrm>
        </p:spPr>
      </p:pic>
      <p:sp>
        <p:nvSpPr>
          <p:cNvPr id="5" name="TextBox 4"/>
          <p:cNvSpPr txBox="1"/>
          <p:nvPr/>
        </p:nvSpPr>
        <p:spPr>
          <a:xfrm>
            <a:off x="838200" y="990600"/>
            <a:ext cx="3048000" cy="33239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Northern Basin is completely different</a:t>
            </a:r>
          </a:p>
          <a:p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Open shrub land where water is absent</a:t>
            </a:r>
            <a:endParaRPr lang="en-US" sz="3000" dirty="0"/>
          </a:p>
        </p:txBody>
      </p:sp>
      <p:pic>
        <p:nvPicPr>
          <p:cNvPr id="3074" name="Picture 2" descr="http://www.pictures.pixelda.biz/UserImages/Frost-Shrub-on-Misty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4-28 at 10.09.04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916" t="12639" r="16667" b="10694"/>
          <a:stretch>
            <a:fillRect/>
          </a:stretch>
        </p:blipFill>
        <p:spPr>
          <a:xfrm>
            <a:off x="66261" y="762000"/>
            <a:ext cx="4505739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Soil Conductivity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Screen shot 2010-04-28 at 10.14.55 PM.png"/>
          <p:cNvPicPr>
            <a:picLocks noChangeAspect="1"/>
          </p:cNvPicPr>
          <p:nvPr/>
        </p:nvPicPr>
        <p:blipFill>
          <a:blip r:embed="rId3" cstate="print"/>
          <a:srcRect l="47500" t="12000" r="16667" b="10667"/>
          <a:stretch>
            <a:fillRect/>
          </a:stretch>
        </p:blipFill>
        <p:spPr>
          <a:xfrm>
            <a:off x="4624552" y="762000"/>
            <a:ext cx="451944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.flickr.com/2042/2172597308_970bc21c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29000"/>
            <a:ext cx="4762500" cy="3171825"/>
          </a:xfrm>
          <a:prstGeom prst="rect">
            <a:avLst/>
          </a:prstGeom>
          <a:noFill/>
        </p:spPr>
      </p:pic>
      <p:pic>
        <p:nvPicPr>
          <p:cNvPr id="7" name="Content Placeholder 6" descr="Screen shot 2010-04-28 at 10.43.26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7916" t="12639" r="16667" b="9028"/>
          <a:stretch>
            <a:fillRect/>
          </a:stretch>
        </p:blipFill>
        <p:spPr>
          <a:xfrm>
            <a:off x="609600" y="309282"/>
            <a:ext cx="4572000" cy="63201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Soil Water Capacity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66678"/>
            <a:ext cx="3048000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Very low available water for entire basin</a:t>
            </a:r>
          </a:p>
          <a:p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Reflects loam and sandy soil types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Rio Grande Basin’s variability </a:t>
            </a:r>
            <a:endParaRPr lang="en-US" dirty="0" smtClean="0"/>
          </a:p>
          <a:p>
            <a:r>
              <a:rPr lang="en-US" dirty="0" smtClean="0"/>
              <a:t>New respect for super computers 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WEAPing</a:t>
            </a:r>
            <a:r>
              <a:rPr lang="en-US" dirty="0" smtClean="0"/>
              <a:t> for a living</a:t>
            </a:r>
          </a:p>
          <a:p>
            <a:r>
              <a:rPr lang="en-US" dirty="0" smtClean="0"/>
              <a:t>Make a raster time series video—Harish?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0-04-28 at 1.20.02 AM.png"/>
          <p:cNvPicPr>
            <a:picLocks noChangeAspect="1"/>
          </p:cNvPicPr>
          <p:nvPr/>
        </p:nvPicPr>
        <p:blipFill>
          <a:blip r:embed="rId2" cstate="print"/>
          <a:srcRect l="25000" t="15333" r="6667" b="18000"/>
          <a:stretch>
            <a:fillRect/>
          </a:stretch>
        </p:blipFill>
        <p:spPr>
          <a:xfrm>
            <a:off x="228600" y="4343400"/>
            <a:ext cx="3886200" cy="2369634"/>
          </a:xfrm>
          <a:prstGeom prst="rect">
            <a:avLst/>
          </a:prstGeom>
        </p:spPr>
      </p:pic>
      <p:pic>
        <p:nvPicPr>
          <p:cNvPr id="6" name="Picture 5" descr="Screen shot 2010-04-29 at 10.43.59 AM.png"/>
          <p:cNvPicPr>
            <a:picLocks noChangeAspect="1"/>
          </p:cNvPicPr>
          <p:nvPr/>
        </p:nvPicPr>
        <p:blipFill>
          <a:blip r:embed="rId3"/>
          <a:srcRect l="43333" t="15333" r="10000" b="11334"/>
          <a:stretch>
            <a:fillRect/>
          </a:stretch>
        </p:blipFill>
        <p:spPr>
          <a:xfrm>
            <a:off x="4648200" y="4238625"/>
            <a:ext cx="26670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85800"/>
            <a:ext cx="4178300" cy="554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914400"/>
          </a:xfrm>
        </p:spPr>
        <p:txBody>
          <a:bodyPr/>
          <a:lstStyle/>
          <a:p>
            <a:r>
              <a:rPr lang="en-US" dirty="0" smtClean="0"/>
              <a:t>Questions…?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6172200"/>
            <a:ext cx="7772400" cy="88344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Rio Grande Wild Turkey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0-04-28 at 8.59.59 P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0508" t="10116" r="11332" b="8294"/>
          <a:stretch>
            <a:fillRect/>
          </a:stretch>
        </p:blipFill>
        <p:spPr>
          <a:xfrm>
            <a:off x="304800" y="304800"/>
            <a:ext cx="5943600" cy="62932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3048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		HUC Outlines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381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1600200"/>
            <a:ext cx="3048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581400"/>
            <a:ext cx="3810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5257800"/>
            <a:ext cx="381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733800"/>
            <a:ext cx="381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2971800"/>
            <a:ext cx="3048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267200"/>
            <a:ext cx="3048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5486400"/>
            <a:ext cx="3048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6248400"/>
            <a:ext cx="3048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048125" y="1219200"/>
          <a:ext cx="509587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0-04-28 at 12.44.15 AM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7721" t="16051" r="18900" b="11525"/>
          <a:stretch>
            <a:fillRect/>
          </a:stretch>
        </p:blipFill>
        <p:spPr>
          <a:xfrm>
            <a:off x="1143000" y="149086"/>
            <a:ext cx="6324600" cy="659958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0" y="609600"/>
            <a:ext cx="6705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Basic Basin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599" y="5257800"/>
            <a:ext cx="342099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70 Catchments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Trans-boundary Waters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336,000 sq mile area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0-04-28 at 12.55.34 A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5082" t="14176" r="22744" b="18097"/>
          <a:stretch>
            <a:fillRect/>
          </a:stretch>
        </p:blipFill>
        <p:spPr>
          <a:xfrm>
            <a:off x="1371600" y="733244"/>
            <a:ext cx="7162800" cy="58113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Closer Look: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398837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Big Bend will expand into an International Park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Population skyrocket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 we think this is dry…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Fishes find friends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0"/>
            <a:ext cx="3683000" cy="156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2" presetClass="exit" presetSubtype="6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Scheming up a schemata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066800"/>
          <a:ext cx="77724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loud 3"/>
          <p:cNvSpPr/>
          <p:nvPr/>
        </p:nvSpPr>
        <p:spPr>
          <a:xfrm>
            <a:off x="6858000" y="685800"/>
            <a:ext cx="2133600" cy="1447800"/>
          </a:xfrm>
          <a:prstGeom prst="cloud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WEAP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400800" y="1981200"/>
            <a:ext cx="457200" cy="304800"/>
          </a:xfrm>
          <a:prstGeom prst="cloud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858000" y="1828800"/>
            <a:ext cx="457200" cy="304800"/>
          </a:xfrm>
          <a:prstGeom prst="cloud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0-04-28 at 11.20.21 PM.png"/>
          <p:cNvPicPr>
            <a:picLocks noChangeAspect="1"/>
          </p:cNvPicPr>
          <p:nvPr/>
        </p:nvPicPr>
        <p:blipFill>
          <a:blip r:embed="rId7" cstate="print"/>
          <a:srcRect l="16667" t="26000" r="45833" b="19333"/>
          <a:stretch>
            <a:fillRect/>
          </a:stretch>
        </p:blipFill>
        <p:spPr>
          <a:xfrm>
            <a:off x="762000" y="1026160"/>
            <a:ext cx="6400800" cy="5831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648200"/>
            <a:ext cx="6172200" cy="10668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905000"/>
            <a:ext cx="6172200" cy="7620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2895600"/>
            <a:ext cx="6172200" cy="533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Land use and Soil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NARR Data (32 km) in </a:t>
            </a:r>
            <a:r>
              <a:rPr lang="en-US" dirty="0" err="1" smtClean="0"/>
              <a:t>netCDF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Monthly averages for 30 years:</a:t>
            </a:r>
          </a:p>
          <a:p>
            <a:pPr lvl="1"/>
            <a:r>
              <a:rPr lang="en-US" dirty="0" smtClean="0"/>
              <a:t> Precipitation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Relative humidity</a:t>
            </a:r>
          </a:p>
          <a:p>
            <a:pPr lvl="1"/>
            <a:r>
              <a:rPr lang="en-US" dirty="0" smtClean="0"/>
              <a:t>U-wind speed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Land Data Assimilation Systems (L-DAS) by NASA</a:t>
            </a:r>
          </a:p>
          <a:p>
            <a:r>
              <a:rPr lang="en-US" dirty="0" smtClean="0"/>
              <a:t>Near real-time data of land surface model parameters</a:t>
            </a:r>
          </a:p>
          <a:p>
            <a:pPr lvl="1"/>
            <a:r>
              <a:rPr lang="en-US" dirty="0" smtClean="0"/>
              <a:t>Land use </a:t>
            </a:r>
          </a:p>
          <a:p>
            <a:pPr lvl="1"/>
            <a:r>
              <a:rPr lang="en-US" dirty="0" smtClean="0"/>
              <a:t>Land cover</a:t>
            </a:r>
          </a:p>
          <a:p>
            <a:pPr lvl="1"/>
            <a:r>
              <a:rPr lang="en-US" dirty="0" smtClean="0"/>
              <a:t>Soil type </a:t>
            </a:r>
          </a:p>
          <a:p>
            <a:pPr lvl="1"/>
            <a:r>
              <a:rPr lang="en-US" dirty="0" smtClean="0"/>
              <a:t>Also available: greenness factor and elevation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53200" y="228600"/>
            <a:ext cx="2133600" cy="1536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Variables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Climate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Land/Soil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685800"/>
            <a:ext cx="1524000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the data</a:t>
            </a:r>
            <a:endParaRPr lang="en-US" dirty="0"/>
          </a:p>
        </p:txBody>
      </p:sp>
      <p:pic>
        <p:nvPicPr>
          <p:cNvPr id="7" name="Content Placeholder 6" descr="Screen shot 2010-04-28 at 12.15.59 P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69" t="7875" r="9434" b="21247"/>
          <a:stretch>
            <a:fillRect/>
          </a:stretch>
        </p:blipFill>
        <p:spPr>
          <a:xfrm>
            <a:off x="152400" y="1828800"/>
            <a:ext cx="8991600" cy="4495800"/>
          </a:xfrm>
        </p:spPr>
      </p:pic>
      <p:sp>
        <p:nvSpPr>
          <p:cNvPr id="5" name="Rounded Rectangle 4"/>
          <p:cNvSpPr/>
          <p:nvPr/>
        </p:nvSpPr>
        <p:spPr>
          <a:xfrm>
            <a:off x="6324600" y="228600"/>
            <a:ext cx="2362200" cy="1536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Data Merge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netCDF</a:t>
            </a:r>
            <a:r>
              <a:rPr lang="en-US" sz="2000" dirty="0" smtClean="0"/>
              <a:t> to raster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Zonal statistics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685800"/>
            <a:ext cx="2057400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0-04-28 at 12.19.53 PM.png"/>
          <p:cNvPicPr>
            <a:picLocks noChangeAspect="1"/>
          </p:cNvPicPr>
          <p:nvPr/>
        </p:nvPicPr>
        <p:blipFill>
          <a:blip r:embed="rId3" cstate="print"/>
          <a:srcRect l="16667" t="10000" r="14167" b="7333"/>
          <a:stretch>
            <a:fillRect/>
          </a:stretch>
        </p:blipFill>
        <p:spPr>
          <a:xfrm>
            <a:off x="533400" y="1524000"/>
            <a:ext cx="7620000" cy="5122843"/>
          </a:xfrm>
          <a:prstGeom prst="rect">
            <a:avLst/>
          </a:prstGeom>
        </p:spPr>
      </p:pic>
      <p:pic>
        <p:nvPicPr>
          <p:cNvPr id="9" name="Picture 8" descr="Screen shot 2010-04-28 at 12.21.48 PM.png"/>
          <p:cNvPicPr>
            <a:picLocks noChangeAspect="1"/>
          </p:cNvPicPr>
          <p:nvPr/>
        </p:nvPicPr>
        <p:blipFill>
          <a:blip r:embed="rId4" cstate="print"/>
          <a:srcRect l="16667" t="667" r="18333" b="8667"/>
          <a:stretch>
            <a:fillRect/>
          </a:stretch>
        </p:blipFill>
        <p:spPr>
          <a:xfrm>
            <a:off x="533400" y="76200"/>
            <a:ext cx="78665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dirty="0" smtClean="0"/>
              <a:t>Decode part II</a:t>
            </a:r>
            <a:endParaRPr lang="en-US" dirty="0"/>
          </a:p>
        </p:txBody>
      </p:sp>
      <p:pic>
        <p:nvPicPr>
          <p:cNvPr id="6" name="Content Placeholder 5" descr="Screen shot 2010-04-28 at 1.46.24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792" t="9306" r="19792" b="7361"/>
          <a:stretch>
            <a:fillRect/>
          </a:stretch>
        </p:blipFill>
        <p:spPr>
          <a:xfrm>
            <a:off x="685800" y="1066800"/>
            <a:ext cx="6275832" cy="5410200"/>
          </a:xfrm>
        </p:spPr>
      </p:pic>
      <p:sp>
        <p:nvSpPr>
          <p:cNvPr id="4" name="Rounded Rectangle 3"/>
          <p:cNvSpPr/>
          <p:nvPr/>
        </p:nvSpPr>
        <p:spPr>
          <a:xfrm>
            <a:off x="6781800" y="0"/>
            <a:ext cx="2362200" cy="1536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Data Merge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netCDF</a:t>
            </a:r>
            <a:r>
              <a:rPr lang="en-US" sz="2000" dirty="0" smtClean="0"/>
              <a:t> to raster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Zonal statistics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ASCII to raster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609600"/>
            <a:ext cx="2057400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0-04-28 at 1.52.37 PM.png"/>
          <p:cNvPicPr>
            <a:picLocks noChangeAspect="1"/>
          </p:cNvPicPr>
          <p:nvPr/>
        </p:nvPicPr>
        <p:blipFill>
          <a:blip r:embed="rId4" cstate="print"/>
          <a:srcRect l="17500" t="10000" r="31667" b="10000"/>
          <a:stretch>
            <a:fillRect/>
          </a:stretch>
        </p:blipFill>
        <p:spPr>
          <a:xfrm>
            <a:off x="1143000" y="838200"/>
            <a:ext cx="5867400" cy="5771213"/>
          </a:xfrm>
          <a:prstGeom prst="rect">
            <a:avLst/>
          </a:prstGeom>
        </p:spPr>
      </p:pic>
      <p:pic>
        <p:nvPicPr>
          <p:cNvPr id="8" name="Picture 7" descr="Screen shot 2010-04-28 at 1.46.50 PM.png"/>
          <p:cNvPicPr>
            <a:picLocks noChangeAspect="1"/>
          </p:cNvPicPr>
          <p:nvPr/>
        </p:nvPicPr>
        <p:blipFill>
          <a:blip r:embed="rId5" cstate="print"/>
          <a:srcRect l="39167" t="10000" r="10000" b="11333"/>
          <a:stretch>
            <a:fillRect/>
          </a:stretch>
        </p:blipFill>
        <p:spPr>
          <a:xfrm>
            <a:off x="1600200" y="372255"/>
            <a:ext cx="6705600" cy="648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53200" y="152400"/>
            <a:ext cx="2362200" cy="1536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Data Merge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netCDF</a:t>
            </a:r>
            <a:r>
              <a:rPr lang="en-US" sz="2000" dirty="0" smtClean="0"/>
              <a:t> to raster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Zonal statistics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ASCII to raster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14400"/>
          </a:xfrm>
        </p:spPr>
        <p:txBody>
          <a:bodyPr/>
          <a:lstStyle/>
          <a:p>
            <a:r>
              <a:rPr lang="en-US" dirty="0" smtClean="0"/>
              <a:t>Zoning in </a:t>
            </a:r>
            <a:endParaRPr lang="en-US" dirty="0"/>
          </a:p>
        </p:txBody>
      </p:sp>
      <p:pic>
        <p:nvPicPr>
          <p:cNvPr id="6" name="Content Placeholder 5" descr="Screen shot 2010-04-28 at 2.01.19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67" t="12639" r="16667" b="34028"/>
          <a:stretch>
            <a:fillRect/>
          </a:stretch>
        </p:blipFill>
        <p:spPr>
          <a:xfrm>
            <a:off x="76200" y="1981200"/>
            <a:ext cx="8505825" cy="3581400"/>
          </a:xfrm>
        </p:spPr>
      </p:pic>
      <p:sp>
        <p:nvSpPr>
          <p:cNvPr id="4" name="Rectangle 3"/>
          <p:cNvSpPr/>
          <p:nvPr/>
        </p:nvSpPr>
        <p:spPr>
          <a:xfrm>
            <a:off x="6629400" y="762000"/>
            <a:ext cx="1752600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&quot;No&quot; Symbol 6"/>
          <p:cNvSpPr/>
          <p:nvPr/>
        </p:nvSpPr>
        <p:spPr>
          <a:xfrm>
            <a:off x="914400" y="1828800"/>
            <a:ext cx="5943600" cy="5029200"/>
          </a:xfrm>
          <a:prstGeom prst="noSmoking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Screen shot 2010-04-28 at 10.58.29 PM.png"/>
          <p:cNvPicPr>
            <a:picLocks noChangeAspect="1"/>
          </p:cNvPicPr>
          <p:nvPr/>
        </p:nvPicPr>
        <p:blipFill>
          <a:blip r:embed="rId3" cstate="print"/>
          <a:srcRect l="10000" t="6000" r="21667" b="6000"/>
          <a:stretch>
            <a:fillRect/>
          </a:stretch>
        </p:blipFill>
        <p:spPr>
          <a:xfrm>
            <a:off x="228600" y="847493"/>
            <a:ext cx="7467600" cy="601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219200"/>
          </a:xfrm>
        </p:spPr>
        <p:txBody>
          <a:bodyPr/>
          <a:lstStyle/>
          <a:p>
            <a:r>
              <a:rPr lang="en-US" dirty="0" smtClean="0"/>
              <a:t>Results of Zonal Statistics: Climate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1743</TotalTime>
  <Words>400</Words>
  <Application>Microsoft Macintosh PowerPoint</Application>
  <PresentationFormat>On-screen Show (4:3)</PresentationFormat>
  <Paragraphs>116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Forging into the Forgotten River</vt:lpstr>
      <vt:lpstr>Basic Basin  Background</vt:lpstr>
      <vt:lpstr>A Closer Look:</vt:lpstr>
      <vt:lpstr>Scheming up a schemata</vt:lpstr>
      <vt:lpstr>Data Collection</vt:lpstr>
      <vt:lpstr>Decoding the data</vt:lpstr>
      <vt:lpstr>Decode part II</vt:lpstr>
      <vt:lpstr>Zoning in </vt:lpstr>
      <vt:lpstr>Results of Zonal Statistics: Climate </vt:lpstr>
      <vt:lpstr>30 Years, Precipitation, Basin</vt:lpstr>
      <vt:lpstr>Forgotten River, 30 Years, Rain</vt:lpstr>
      <vt:lpstr>Upstream and Downstream</vt:lpstr>
      <vt:lpstr>Data Collection</vt:lpstr>
      <vt:lpstr>Land Use</vt:lpstr>
      <vt:lpstr>Soil Conductivity</vt:lpstr>
      <vt:lpstr>Soil Water Capacity</vt:lpstr>
      <vt:lpstr>Conclusions and Future Work</vt:lpstr>
      <vt:lpstr>Questions…?</vt:lpstr>
      <vt:lpstr>     HUC Outlines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Forging into the Forgotten River</dc:title>
  <dc:creator>Laura Read</dc:creator>
  <cp:lastModifiedBy>Laura Read</cp:lastModifiedBy>
  <cp:revision>91</cp:revision>
  <dcterms:created xsi:type="dcterms:W3CDTF">2010-04-29T14:50:57Z</dcterms:created>
  <dcterms:modified xsi:type="dcterms:W3CDTF">2010-04-29T15:45:00Z</dcterms:modified>
</cp:coreProperties>
</file>