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8" r:id="rId5"/>
    <p:sldId id="259" r:id="rId6"/>
    <p:sldId id="261" r:id="rId7"/>
    <p:sldId id="269" r:id="rId8"/>
    <p:sldId id="263" r:id="rId9"/>
    <p:sldId id="262" r:id="rId10"/>
    <p:sldId id="260" r:id="rId11"/>
    <p:sldId id="265" r:id="rId12"/>
    <p:sldId id="264" r:id="rId13"/>
    <p:sldId id="270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lynn\Documents\UT\EWRE\CE394K2_Maidment\Project\MeadIrrigated\MeadIrrigated_2005-0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lynn\Documents\UT\EWRE\CE394K2_Maidment\Project\MeadIrrigated\MeadIrrigated_2005-0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lynn\Documents\UT\EWRE\CE394K2_Maidment\Project\MeadIrrigated\MeadIrrigated_2005-0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600" dirty="0"/>
              <a:t>Crop Evapotranspiration (P-M)</a:t>
            </a:r>
            <a:r>
              <a:rPr lang="en-US" sz="1600" baseline="0" dirty="0"/>
              <a:t> for Day 204</a:t>
            </a:r>
            <a:br>
              <a:rPr lang="en-US" sz="1600" baseline="0" dirty="0"/>
            </a:br>
            <a:r>
              <a:rPr lang="en-US" sz="1200" baseline="0" dirty="0"/>
              <a:t>Mead Irrigated | 2005 corn crop | near Mead, NE</a:t>
            </a:r>
            <a:endParaRPr lang="en-US" sz="1200" dirty="0"/>
          </a:p>
        </c:rich>
      </c:tx>
      <c:layout/>
    </c:title>
    <c:plotArea>
      <c:layout/>
      <c:scatterChart>
        <c:scatterStyle val="lineMarker"/>
        <c:ser>
          <c:idx val="0"/>
          <c:order val="0"/>
          <c:xVal>
            <c:numRef>
              <c:f>ET_2005!$AG$5:$AG$28</c:f>
              <c:numCache>
                <c:formatCode>h:mm;@</c:formatCode>
                <c:ptCount val="24"/>
                <c:pt idx="0">
                  <c:v>0</c:v>
                </c:pt>
                <c:pt idx="1">
                  <c:v>4.1666666666666664E-2</c:v>
                </c:pt>
                <c:pt idx="2">
                  <c:v>8.3333333333333315E-2</c:v>
                </c:pt>
                <c:pt idx="3">
                  <c:v>0.125</c:v>
                </c:pt>
                <c:pt idx="4">
                  <c:v>0.16666666666666696</c:v>
                </c:pt>
                <c:pt idx="5">
                  <c:v>0.20833333333333304</c:v>
                </c:pt>
                <c:pt idx="6">
                  <c:v>0.25</c:v>
                </c:pt>
                <c:pt idx="7">
                  <c:v>0.29166666666666707</c:v>
                </c:pt>
                <c:pt idx="8">
                  <c:v>0.33333333333333298</c:v>
                </c:pt>
                <c:pt idx="9">
                  <c:v>0.37500000000000006</c:v>
                </c:pt>
                <c:pt idx="10">
                  <c:v>0.41666666666666707</c:v>
                </c:pt>
                <c:pt idx="11">
                  <c:v>0.45833333333333293</c:v>
                </c:pt>
                <c:pt idx="12">
                  <c:v>0.5</c:v>
                </c:pt>
                <c:pt idx="13">
                  <c:v>0.54166666666666696</c:v>
                </c:pt>
                <c:pt idx="14">
                  <c:v>0.58333333333333293</c:v>
                </c:pt>
                <c:pt idx="15">
                  <c:v>0.62500000000000011</c:v>
                </c:pt>
                <c:pt idx="16">
                  <c:v>0.66666666666666707</c:v>
                </c:pt>
                <c:pt idx="17">
                  <c:v>0.70833333333333304</c:v>
                </c:pt>
                <c:pt idx="18">
                  <c:v>0.75000000000000011</c:v>
                </c:pt>
                <c:pt idx="19">
                  <c:v>0.79166666666666696</c:v>
                </c:pt>
                <c:pt idx="20">
                  <c:v>0.83333333333333304</c:v>
                </c:pt>
                <c:pt idx="21">
                  <c:v>0.87500000000000011</c:v>
                </c:pt>
                <c:pt idx="22">
                  <c:v>0.91666666666666696</c:v>
                </c:pt>
                <c:pt idx="23">
                  <c:v>0.95833333333333304</c:v>
                </c:pt>
              </c:numCache>
            </c:numRef>
          </c:xVal>
          <c:yVal>
            <c:numRef>
              <c:f>ET_2005!$AI$5:$AI$28</c:f>
              <c:numCache>
                <c:formatCode>General</c:formatCode>
                <c:ptCount val="24"/>
                <c:pt idx="0">
                  <c:v>-0.13396919147679495</c:v>
                </c:pt>
                <c:pt idx="1">
                  <c:v>-0.31964312604928341</c:v>
                </c:pt>
                <c:pt idx="2">
                  <c:v>-0.10116939643114999</c:v>
                </c:pt>
                <c:pt idx="3">
                  <c:v>0.29449326346392718</c:v>
                </c:pt>
                <c:pt idx="4">
                  <c:v>0.50091780551660547</c:v>
                </c:pt>
                <c:pt idx="5">
                  <c:v>0.73812337805160766</c:v>
                </c:pt>
                <c:pt idx="6">
                  <c:v>2.7964162479119397</c:v>
                </c:pt>
                <c:pt idx="7">
                  <c:v>7.0439999888370739</c:v>
                </c:pt>
                <c:pt idx="8">
                  <c:v>11.704136305385344</c:v>
                </c:pt>
                <c:pt idx="9">
                  <c:v>15.963001653912885</c:v>
                </c:pt>
                <c:pt idx="10">
                  <c:v>19.787901985969324</c:v>
                </c:pt>
                <c:pt idx="11">
                  <c:v>23.176999588242847</c:v>
                </c:pt>
                <c:pt idx="12">
                  <c:v>24.953484723669188</c:v>
                </c:pt>
                <c:pt idx="13">
                  <c:v>25.362306056253491</c:v>
                </c:pt>
                <c:pt idx="14">
                  <c:v>24.456827021237551</c:v>
                </c:pt>
                <c:pt idx="15">
                  <c:v>22.291483689452541</c:v>
                </c:pt>
                <c:pt idx="16">
                  <c:v>18.366000213829881</c:v>
                </c:pt>
                <c:pt idx="17">
                  <c:v>12.490521736358367</c:v>
                </c:pt>
                <c:pt idx="18">
                  <c:v>7.6349899864140056</c:v>
                </c:pt>
                <c:pt idx="19">
                  <c:v>2.7746109657111822</c:v>
                </c:pt>
                <c:pt idx="20">
                  <c:v>2.1970908100515119</c:v>
                </c:pt>
                <c:pt idx="21">
                  <c:v>1.7368036348361477</c:v>
                </c:pt>
                <c:pt idx="22">
                  <c:v>1.9655704127605629</c:v>
                </c:pt>
                <c:pt idx="23">
                  <c:v>2.533928930851062</c:v>
                </c:pt>
              </c:numCache>
            </c:numRef>
          </c:yVal>
        </c:ser>
        <c:axId val="69923968"/>
        <c:axId val="69925888"/>
      </c:scatterChart>
      <c:valAx>
        <c:axId val="69923968"/>
        <c:scaling>
          <c:orientation val="minMax"/>
          <c:max val="1.0009999999999959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/>
                  <a:t>Time of Day</a:t>
                </a:r>
              </a:p>
            </c:rich>
          </c:tx>
          <c:layout/>
        </c:title>
        <c:numFmt formatCode="h:mm;@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9925888"/>
        <c:crosses val="autoZero"/>
        <c:crossBetween val="midCat"/>
        <c:majorUnit val="0.16666666666700003"/>
      </c:valAx>
      <c:valAx>
        <c:axId val="69925888"/>
        <c:scaling>
          <c:orientation val="minMax"/>
          <c:min val="-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dirty="0"/>
                  <a:t>ET (mm/d)</a:t>
                </a:r>
                <a:r>
                  <a:rPr lang="en-US" sz="1400" baseline="0" dirty="0"/>
                  <a:t> for hourly time steps</a:t>
                </a:r>
                <a:endParaRPr lang="en-US" sz="1400" dirty="0"/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9923968"/>
        <c:crosses val="autoZero"/>
        <c:crossBetween val="midCat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Mead Irrigated - Evapotranspiration </a:t>
            </a:r>
          </a:p>
          <a:p>
            <a:pPr>
              <a:defRPr/>
            </a:pPr>
            <a:r>
              <a:rPr lang="en-US" sz="1200" dirty="0"/>
              <a:t>Corn Crop 2005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v>ET0</c:v>
          </c:tx>
          <c:spPr>
            <a:ln w="19050">
              <a:solidFill>
                <a:srgbClr val="EEECE1">
                  <a:lumMod val="50000"/>
                </a:srgb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c:spPr>
          </c:marker>
          <c:xVal>
            <c:numRef>
              <c:f>ET_2005!$AS$5:$AS$369</c:f>
              <c:numCache>
                <c:formatCode>General</c:formatCode>
                <c:ptCount val="36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</c:numCache>
            </c:numRef>
          </c:xVal>
          <c:yVal>
            <c:numRef>
              <c:f>ET_2005!$AT$5:$AT$369</c:f>
              <c:numCache>
                <c:formatCode>0.000</c:formatCode>
                <c:ptCount val="365"/>
                <c:pt idx="0">
                  <c:v>0.54503842956198667</c:v>
                </c:pt>
                <c:pt idx="1">
                  <c:v>0.6730887630908895</c:v>
                </c:pt>
                <c:pt idx="2">
                  <c:v>0.2229425282573412</c:v>
                </c:pt>
                <c:pt idx="3">
                  <c:v>0.13050925338422431</c:v>
                </c:pt>
                <c:pt idx="4">
                  <c:v>0.17634270644562622</c:v>
                </c:pt>
                <c:pt idx="5">
                  <c:v>0.10848033840890889</c:v>
                </c:pt>
                <c:pt idx="6">
                  <c:v>8.3296621614838043E-2</c:v>
                </c:pt>
                <c:pt idx="7">
                  <c:v>0.14820558416302901</c:v>
                </c:pt>
                <c:pt idx="8">
                  <c:v>6.4681806231466674E-2</c:v>
                </c:pt>
                <c:pt idx="9">
                  <c:v>0.254411504240797</c:v>
                </c:pt>
                <c:pt idx="10">
                  <c:v>0.14317394195531116</c:v>
                </c:pt>
                <c:pt idx="11">
                  <c:v>4.7248431357980479E-2</c:v>
                </c:pt>
                <c:pt idx="12">
                  <c:v>0.24405184656797929</c:v>
                </c:pt>
                <c:pt idx="13">
                  <c:v>0.17096969381038493</c:v>
                </c:pt>
                <c:pt idx="14">
                  <c:v>0.11145720351412421</c:v>
                </c:pt>
                <c:pt idx="15">
                  <c:v>5.0042341995313815E-2</c:v>
                </c:pt>
                <c:pt idx="16">
                  <c:v>0.15631472287404791</c:v>
                </c:pt>
                <c:pt idx="17">
                  <c:v>0.4895936801660441</c:v>
                </c:pt>
                <c:pt idx="18">
                  <c:v>6.7975806770419395E-2</c:v>
                </c:pt>
                <c:pt idx="19">
                  <c:v>0.41519551287975792</c:v>
                </c:pt>
                <c:pt idx="20">
                  <c:v>0.12168730875831039</c:v>
                </c:pt>
                <c:pt idx="21">
                  <c:v>0.35284565389784717</c:v>
                </c:pt>
                <c:pt idx="22">
                  <c:v>0.49714095135465303</c:v>
                </c:pt>
                <c:pt idx="23">
                  <c:v>0.6341773143165591</c:v>
                </c:pt>
                <c:pt idx="24">
                  <c:v>0.91306428215222857</c:v>
                </c:pt>
                <c:pt idx="25">
                  <c:v>0.4604363025596715</c:v>
                </c:pt>
                <c:pt idx="26">
                  <c:v>0.33859227385249746</c:v>
                </c:pt>
                <c:pt idx="27">
                  <c:v>0.56746720407027584</c:v>
                </c:pt>
                <c:pt idx="28">
                  <c:v>0.4796965704342796</c:v>
                </c:pt>
                <c:pt idx="29">
                  <c:v>0.17466580880513533</c:v>
                </c:pt>
                <c:pt idx="30">
                  <c:v>0.51668736804153559</c:v>
                </c:pt>
                <c:pt idx="31">
                  <c:v>0.28811687340333408</c:v>
                </c:pt>
                <c:pt idx="32">
                  <c:v>0.95685761677518855</c:v>
                </c:pt>
                <c:pt idx="33">
                  <c:v>1.5499552535212415</c:v>
                </c:pt>
                <c:pt idx="34">
                  <c:v>2.0259475794510182</c:v>
                </c:pt>
                <c:pt idx="35">
                  <c:v>2.5773595336156188</c:v>
                </c:pt>
                <c:pt idx="36">
                  <c:v>0.31088197608629664</c:v>
                </c:pt>
                <c:pt idx="37">
                  <c:v>0.30565585640381021</c:v>
                </c:pt>
                <c:pt idx="38">
                  <c:v>0.23385828661994118</c:v>
                </c:pt>
                <c:pt idx="39">
                  <c:v>0.21085694441784214</c:v>
                </c:pt>
                <c:pt idx="40">
                  <c:v>0.359658159256731</c:v>
                </c:pt>
                <c:pt idx="41">
                  <c:v>0.65685695376095699</c:v>
                </c:pt>
                <c:pt idx="42">
                  <c:v>0.38620433174839247</c:v>
                </c:pt>
                <c:pt idx="43">
                  <c:v>0.24616957786500346</c:v>
                </c:pt>
                <c:pt idx="44">
                  <c:v>1.5273163415139579</c:v>
                </c:pt>
                <c:pt idx="45">
                  <c:v>0.43921796404189284</c:v>
                </c:pt>
                <c:pt idx="46">
                  <c:v>1.3866038615733653</c:v>
                </c:pt>
                <c:pt idx="47">
                  <c:v>1.8082162852707706</c:v>
                </c:pt>
                <c:pt idx="48">
                  <c:v>1.4924768547201173</c:v>
                </c:pt>
                <c:pt idx="49">
                  <c:v>0.2768140237494694</c:v>
                </c:pt>
                <c:pt idx="50">
                  <c:v>0.34522051163713552</c:v>
                </c:pt>
                <c:pt idx="51">
                  <c:v>0.39149067445728314</c:v>
                </c:pt>
                <c:pt idx="52">
                  <c:v>1.666560567623919</c:v>
                </c:pt>
                <c:pt idx="53">
                  <c:v>1.0265916330354663</c:v>
                </c:pt>
                <c:pt idx="54">
                  <c:v>1.08446181247396</c:v>
                </c:pt>
                <c:pt idx="55">
                  <c:v>2.3122990994852772</c:v>
                </c:pt>
                <c:pt idx="56">
                  <c:v>1.6812220943481453</c:v>
                </c:pt>
                <c:pt idx="57">
                  <c:v>1.5117250541551277</c:v>
                </c:pt>
                <c:pt idx="58">
                  <c:v>0.76213154243867853</c:v>
                </c:pt>
                <c:pt idx="59">
                  <c:v>1.7566818391589827</c:v>
                </c:pt>
                <c:pt idx="60">
                  <c:v>2.3674876574784514</c:v>
                </c:pt>
                <c:pt idx="61">
                  <c:v>1.6054413589859238</c:v>
                </c:pt>
                <c:pt idx="62">
                  <c:v>3.4158938539307004</c:v>
                </c:pt>
                <c:pt idx="63">
                  <c:v>2.6510791694330855</c:v>
                </c:pt>
                <c:pt idx="64">
                  <c:v>4.5894476599099354</c:v>
                </c:pt>
                <c:pt idx="65">
                  <c:v>2.6124137742253399</c:v>
                </c:pt>
                <c:pt idx="66">
                  <c:v>1.0475267444713485</c:v>
                </c:pt>
                <c:pt idx="67">
                  <c:v>2.3308908219469333</c:v>
                </c:pt>
                <c:pt idx="68">
                  <c:v>3.1842186001095487</c:v>
                </c:pt>
                <c:pt idx="69">
                  <c:v>2.914802804086932</c:v>
                </c:pt>
                <c:pt idx="70">
                  <c:v>1.4495713137092825</c:v>
                </c:pt>
                <c:pt idx="71">
                  <c:v>1.7778627739671276</c:v>
                </c:pt>
                <c:pt idx="72">
                  <c:v>1.6053100746701725</c:v>
                </c:pt>
                <c:pt idx="73">
                  <c:v>2.4668932054626094</c:v>
                </c:pt>
                <c:pt idx="74">
                  <c:v>3.1991151398218203</c:v>
                </c:pt>
                <c:pt idx="75">
                  <c:v>3.729771530401341</c:v>
                </c:pt>
                <c:pt idx="76">
                  <c:v>1.9685483088758622</c:v>
                </c:pt>
                <c:pt idx="77">
                  <c:v>2.2450893298955474</c:v>
                </c:pt>
                <c:pt idx="78">
                  <c:v>2.7100804208147844</c:v>
                </c:pt>
                <c:pt idx="79">
                  <c:v>2.882006924864934</c:v>
                </c:pt>
                <c:pt idx="80">
                  <c:v>0.76668596967643965</c:v>
                </c:pt>
                <c:pt idx="81">
                  <c:v>2.4005038492622139</c:v>
                </c:pt>
                <c:pt idx="82">
                  <c:v>0.18343011425480171</c:v>
                </c:pt>
                <c:pt idx="83">
                  <c:v>0.25339155614734177</c:v>
                </c:pt>
                <c:pt idx="84">
                  <c:v>0.94660739279388861</c:v>
                </c:pt>
                <c:pt idx="85">
                  <c:v>3.0966697831506798</c:v>
                </c:pt>
                <c:pt idx="86">
                  <c:v>4.6584750479011392</c:v>
                </c:pt>
                <c:pt idx="87">
                  <c:v>4.5585495904521469</c:v>
                </c:pt>
                <c:pt idx="88">
                  <c:v>0.7910709625203054</c:v>
                </c:pt>
                <c:pt idx="89">
                  <c:v>3.0588473658118813</c:v>
                </c:pt>
                <c:pt idx="90">
                  <c:v>4.1661167846588025</c:v>
                </c:pt>
                <c:pt idx="91">
                  <c:v>4.3552850318651588</c:v>
                </c:pt>
                <c:pt idx="92">
                  <c:v>4.5841474377235478</c:v>
                </c:pt>
                <c:pt idx="93">
                  <c:v>5.7080163025251398</c:v>
                </c:pt>
                <c:pt idx="94">
                  <c:v>1.4712978154884888</c:v>
                </c:pt>
                <c:pt idx="95">
                  <c:v>2.4544576197769468</c:v>
                </c:pt>
                <c:pt idx="96">
                  <c:v>3.4101843690393627</c:v>
                </c:pt>
                <c:pt idx="97">
                  <c:v>4.0332027319406976</c:v>
                </c:pt>
                <c:pt idx="98">
                  <c:v>4.8575143699963288</c:v>
                </c:pt>
                <c:pt idx="99">
                  <c:v>1.7975971121904242</c:v>
                </c:pt>
                <c:pt idx="100">
                  <c:v>1.1652248846716839</c:v>
                </c:pt>
                <c:pt idx="101">
                  <c:v>0.43196897546104129</c:v>
                </c:pt>
                <c:pt idx="102">
                  <c:v>3.1539147034442201</c:v>
                </c:pt>
                <c:pt idx="103">
                  <c:v>4.2824841596778693</c:v>
                </c:pt>
                <c:pt idx="104">
                  <c:v>3.801334647585942</c:v>
                </c:pt>
                <c:pt idx="105">
                  <c:v>3.2461679385364746</c:v>
                </c:pt>
                <c:pt idx="106">
                  <c:v>5.1068947984706181</c:v>
                </c:pt>
                <c:pt idx="107">
                  <c:v>3.1831215856743484</c:v>
                </c:pt>
                <c:pt idx="108">
                  <c:v>3.9944996989018033</c:v>
                </c:pt>
                <c:pt idx="109">
                  <c:v>1.6139488792004264</c:v>
                </c:pt>
                <c:pt idx="110">
                  <c:v>0.90770015514938673</c:v>
                </c:pt>
                <c:pt idx="111">
                  <c:v>1.95590910486523</c:v>
                </c:pt>
                <c:pt idx="112">
                  <c:v>3.5151936579160914</c:v>
                </c:pt>
                <c:pt idx="113">
                  <c:v>3.9664675339724509</c:v>
                </c:pt>
                <c:pt idx="114">
                  <c:v>2.9576699858746736</c:v>
                </c:pt>
                <c:pt idx="115">
                  <c:v>2.3016138123826702</c:v>
                </c:pt>
                <c:pt idx="116">
                  <c:v>3.3177125275037196</c:v>
                </c:pt>
                <c:pt idx="117">
                  <c:v>1.6928166532820235</c:v>
                </c:pt>
                <c:pt idx="118">
                  <c:v>3.816331492398418</c:v>
                </c:pt>
                <c:pt idx="119">
                  <c:v>3.8743797013430985</c:v>
                </c:pt>
                <c:pt idx="120">
                  <c:v>3.2998295705431331</c:v>
                </c:pt>
                <c:pt idx="121">
                  <c:v>3.9303186803198833</c:v>
                </c:pt>
                <c:pt idx="122">
                  <c:v>4.3724820537305797</c:v>
                </c:pt>
                <c:pt idx="123">
                  <c:v>4.8539172745386212</c:v>
                </c:pt>
                <c:pt idx="124">
                  <c:v>4.0737040673281975</c:v>
                </c:pt>
                <c:pt idx="125">
                  <c:v>3.9543107363581007</c:v>
                </c:pt>
                <c:pt idx="126">
                  <c:v>5.6358614379436824</c:v>
                </c:pt>
                <c:pt idx="127">
                  <c:v>5.4799143094320328</c:v>
                </c:pt>
                <c:pt idx="128">
                  <c:v>5.0962085800487724</c:v>
                </c:pt>
                <c:pt idx="129">
                  <c:v>5.3246173272156687</c:v>
                </c:pt>
                <c:pt idx="130">
                  <c:v>1.5547736434501678</c:v>
                </c:pt>
                <c:pt idx="131">
                  <c:v>0.81217641925513617</c:v>
                </c:pt>
                <c:pt idx="132">
                  <c:v>1.8613370560164224</c:v>
                </c:pt>
                <c:pt idx="133">
                  <c:v>3.5246707273802609</c:v>
                </c:pt>
                <c:pt idx="134">
                  <c:v>3.6606733830060088</c:v>
                </c:pt>
                <c:pt idx="135">
                  <c:v>5.0881976625576328</c:v>
                </c:pt>
                <c:pt idx="136">
                  <c:v>6.2138052185467227</c:v>
                </c:pt>
                <c:pt idx="137">
                  <c:v>5.1105232266499909</c:v>
                </c:pt>
                <c:pt idx="138">
                  <c:v>7.0318539721277515</c:v>
                </c:pt>
                <c:pt idx="139">
                  <c:v>5.6283436908867772</c:v>
                </c:pt>
                <c:pt idx="140">
                  <c:v>5.6231140343459094</c:v>
                </c:pt>
                <c:pt idx="141">
                  <c:v>7.5068978992893802</c:v>
                </c:pt>
                <c:pt idx="142">
                  <c:v>5.4483944248561018</c:v>
                </c:pt>
                <c:pt idx="143">
                  <c:v>6.5956201662874507</c:v>
                </c:pt>
                <c:pt idx="144">
                  <c:v>2.9692633520982952</c:v>
                </c:pt>
                <c:pt idx="145">
                  <c:v>5.1011865522008932</c:v>
                </c:pt>
                <c:pt idx="146">
                  <c:v>5.3321407599055775</c:v>
                </c:pt>
                <c:pt idx="147">
                  <c:v>5.7101776680827658</c:v>
                </c:pt>
                <c:pt idx="148">
                  <c:v>1.7331344313294927</c:v>
                </c:pt>
                <c:pt idx="149">
                  <c:v>2.8019285651211234</c:v>
                </c:pt>
                <c:pt idx="150">
                  <c:v>2.402644861458747</c:v>
                </c:pt>
                <c:pt idx="151">
                  <c:v>2.9796068351789606</c:v>
                </c:pt>
                <c:pt idx="152">
                  <c:v>3.6757812821111706</c:v>
                </c:pt>
                <c:pt idx="153">
                  <c:v>2.5697562260851932</c:v>
                </c:pt>
                <c:pt idx="154">
                  <c:v>4.086667109292482</c:v>
                </c:pt>
                <c:pt idx="155">
                  <c:v>4.4460477380746655</c:v>
                </c:pt>
                <c:pt idx="156">
                  <c:v>7.0457515049489698</c:v>
                </c:pt>
                <c:pt idx="157">
                  <c:v>6.4993012578609202</c:v>
                </c:pt>
                <c:pt idx="158">
                  <c:v>5.3429660862637887</c:v>
                </c:pt>
                <c:pt idx="159">
                  <c:v>1.7325786551883307</c:v>
                </c:pt>
                <c:pt idx="160">
                  <c:v>2.5371257404985177</c:v>
                </c:pt>
                <c:pt idx="161">
                  <c:v>4.5166428094366031</c:v>
                </c:pt>
                <c:pt idx="162">
                  <c:v>1.9144779688435594</c:v>
                </c:pt>
                <c:pt idx="163">
                  <c:v>4.7070955057951576</c:v>
                </c:pt>
                <c:pt idx="164">
                  <c:v>5.8389018457121544</c:v>
                </c:pt>
                <c:pt idx="165">
                  <c:v>5.352362820356463</c:v>
                </c:pt>
                <c:pt idx="166">
                  <c:v>4.3133327312227001</c:v>
                </c:pt>
                <c:pt idx="167">
                  <c:v>5.6094026088466729</c:v>
                </c:pt>
                <c:pt idx="168">
                  <c:v>6.1726230205326162</c:v>
                </c:pt>
                <c:pt idx="169">
                  <c:v>6.5694484873076329</c:v>
                </c:pt>
                <c:pt idx="170">
                  <c:v>6.0349141413249958</c:v>
                </c:pt>
                <c:pt idx="171">
                  <c:v>5.0959429949131048</c:v>
                </c:pt>
                <c:pt idx="172">
                  <c:v>6.412987305939386</c:v>
                </c:pt>
                <c:pt idx="173">
                  <c:v>8.0135093635763432</c:v>
                </c:pt>
                <c:pt idx="174">
                  <c:v>6.3568822672007483</c:v>
                </c:pt>
                <c:pt idx="175">
                  <c:v>4.3064412663182257</c:v>
                </c:pt>
                <c:pt idx="176">
                  <c:v>8.2335754764261644</c:v>
                </c:pt>
                <c:pt idx="177">
                  <c:v>6.4073431422692222</c:v>
                </c:pt>
                <c:pt idx="178">
                  <c:v>7.3868380172681452</c:v>
                </c:pt>
                <c:pt idx="179">
                  <c:v>5.9671686167979141</c:v>
                </c:pt>
                <c:pt idx="180">
                  <c:v>6.7477127086055813</c:v>
                </c:pt>
                <c:pt idx="181">
                  <c:v>5.9105351966594251</c:v>
                </c:pt>
                <c:pt idx="182">
                  <c:v>7.2913444032784733</c:v>
                </c:pt>
                <c:pt idx="183">
                  <c:v>3.8529850947838375</c:v>
                </c:pt>
                <c:pt idx="184">
                  <c:v>6.4702302564401526</c:v>
                </c:pt>
                <c:pt idx="185">
                  <c:v>5.9812702150327528</c:v>
                </c:pt>
                <c:pt idx="186">
                  <c:v>6.4766500537312037</c:v>
                </c:pt>
                <c:pt idx="187">
                  <c:v>6.8362180014929752</c:v>
                </c:pt>
                <c:pt idx="188">
                  <c:v>7.2729606104026177</c:v>
                </c:pt>
                <c:pt idx="189">
                  <c:v>7.8832862061555593</c:v>
                </c:pt>
                <c:pt idx="190">
                  <c:v>7.6930425442674606</c:v>
                </c:pt>
                <c:pt idx="191">
                  <c:v>5.1570533492744488</c:v>
                </c:pt>
                <c:pt idx="192">
                  <c:v>5.9334267114618848</c:v>
                </c:pt>
                <c:pt idx="193">
                  <c:v>5.9254913061365349</c:v>
                </c:pt>
                <c:pt idx="194">
                  <c:v>5.6412924854112481</c:v>
                </c:pt>
                <c:pt idx="195">
                  <c:v>5.7774023975680091</c:v>
                </c:pt>
                <c:pt idx="196">
                  <c:v>7.0330018987099443</c:v>
                </c:pt>
                <c:pt idx="197">
                  <c:v>7.0641394214597053</c:v>
                </c:pt>
                <c:pt idx="198">
                  <c:v>6.2687591699262706</c:v>
                </c:pt>
                <c:pt idx="199">
                  <c:v>5.8783396852550123</c:v>
                </c:pt>
                <c:pt idx="200">
                  <c:v>6.3104617026550711</c:v>
                </c:pt>
                <c:pt idx="201">
                  <c:v>2.9825747196493984</c:v>
                </c:pt>
                <c:pt idx="202">
                  <c:v>6.2160186191785067</c:v>
                </c:pt>
                <c:pt idx="203">
                  <c:v>8.2686433594523212</c:v>
                </c:pt>
                <c:pt idx="204">
                  <c:v>7.9231857808732942</c:v>
                </c:pt>
                <c:pt idx="205">
                  <c:v>5.5868528521139282</c:v>
                </c:pt>
                <c:pt idx="206">
                  <c:v>3.4526292207537543</c:v>
                </c:pt>
                <c:pt idx="207">
                  <c:v>5.3568110485241114</c:v>
                </c:pt>
                <c:pt idx="208">
                  <c:v>5.7731031535779023</c:v>
                </c:pt>
                <c:pt idx="209">
                  <c:v>3.1908373559138168</c:v>
                </c:pt>
                <c:pt idx="210">
                  <c:v>6.6867958849821862</c:v>
                </c:pt>
                <c:pt idx="211">
                  <c:v>4.775421654800005</c:v>
                </c:pt>
                <c:pt idx="212">
                  <c:v>3.4575741791332915</c:v>
                </c:pt>
                <c:pt idx="213">
                  <c:v>3.9263462676485084</c:v>
                </c:pt>
                <c:pt idx="214">
                  <c:v>5.8853896740248519</c:v>
                </c:pt>
                <c:pt idx="215">
                  <c:v>3.9370239164084642</c:v>
                </c:pt>
                <c:pt idx="216">
                  <c:v>5.5941302688474002</c:v>
                </c:pt>
                <c:pt idx="217">
                  <c:v>5.5321584939244435</c:v>
                </c:pt>
                <c:pt idx="218">
                  <c:v>5.5953189281471429</c:v>
                </c:pt>
                <c:pt idx="219">
                  <c:v>4.8703749812448924</c:v>
                </c:pt>
                <c:pt idx="220">
                  <c:v>5.6660980308396978</c:v>
                </c:pt>
                <c:pt idx="221">
                  <c:v>4.4258622544762094</c:v>
                </c:pt>
                <c:pt idx="222">
                  <c:v>2.5282199576109496</c:v>
                </c:pt>
                <c:pt idx="223">
                  <c:v>1.4165005463157982</c:v>
                </c:pt>
                <c:pt idx="224">
                  <c:v>2.7615319336516482</c:v>
                </c:pt>
                <c:pt idx="225">
                  <c:v>4.8634844453165567</c:v>
                </c:pt>
                <c:pt idx="226">
                  <c:v>4.6512532425038247</c:v>
                </c:pt>
                <c:pt idx="227">
                  <c:v>5.1325689075805547</c:v>
                </c:pt>
                <c:pt idx="228">
                  <c:v>2.8373822784719738</c:v>
                </c:pt>
                <c:pt idx="229">
                  <c:v>5.3332374847673112</c:v>
                </c:pt>
                <c:pt idx="230">
                  <c:v>2.3745480142828033</c:v>
                </c:pt>
                <c:pt idx="231">
                  <c:v>4.5298420511847883</c:v>
                </c:pt>
                <c:pt idx="232">
                  <c:v>4.4824441543013673</c:v>
                </c:pt>
                <c:pt idx="233">
                  <c:v>3.3902679751936353</c:v>
                </c:pt>
                <c:pt idx="234">
                  <c:v>3.704767708995087</c:v>
                </c:pt>
                <c:pt idx="235">
                  <c:v>2.595631268452816</c:v>
                </c:pt>
                <c:pt idx="236">
                  <c:v>3.3661701707901868</c:v>
                </c:pt>
                <c:pt idx="237">
                  <c:v>4.7688904917013373</c:v>
                </c:pt>
                <c:pt idx="238">
                  <c:v>4.3147966994622502</c:v>
                </c:pt>
                <c:pt idx="239">
                  <c:v>3.0191725155361926</c:v>
                </c:pt>
                <c:pt idx="240">
                  <c:v>4.8748991732106584</c:v>
                </c:pt>
                <c:pt idx="241">
                  <c:v>5.1391451512307169</c:v>
                </c:pt>
                <c:pt idx="242">
                  <c:v>4.8934200854726138</c:v>
                </c:pt>
                <c:pt idx="243">
                  <c:v>5.3322385991945174</c:v>
                </c:pt>
                <c:pt idx="244">
                  <c:v>4.0437417311387476</c:v>
                </c:pt>
                <c:pt idx="245">
                  <c:v>5.2186112209898425</c:v>
                </c:pt>
                <c:pt idx="246">
                  <c:v>5.4338765985136508</c:v>
                </c:pt>
                <c:pt idx="247">
                  <c:v>1.8026544309583721</c:v>
                </c:pt>
                <c:pt idx="248">
                  <c:v>2.0851657545643256</c:v>
                </c:pt>
                <c:pt idx="249">
                  <c:v>3.5881541228704021</c:v>
                </c:pt>
                <c:pt idx="250">
                  <c:v>4.7143360732118893</c:v>
                </c:pt>
                <c:pt idx="251">
                  <c:v>6.6011671188877274</c:v>
                </c:pt>
                <c:pt idx="252">
                  <c:v>7.1582112953283339</c:v>
                </c:pt>
                <c:pt idx="253">
                  <c:v>5.153980879388584</c:v>
                </c:pt>
                <c:pt idx="254">
                  <c:v>5.4204370976744851</c:v>
                </c:pt>
                <c:pt idx="255">
                  <c:v>3.9955523013115122</c:v>
                </c:pt>
                <c:pt idx="256">
                  <c:v>4.2675127118788883</c:v>
                </c:pt>
                <c:pt idx="257">
                  <c:v>3.9636111923670869</c:v>
                </c:pt>
                <c:pt idx="258">
                  <c:v>4.6124563169172754</c:v>
                </c:pt>
                <c:pt idx="259">
                  <c:v>2.8039637118307126</c:v>
                </c:pt>
                <c:pt idx="260">
                  <c:v>4.0366039044567712</c:v>
                </c:pt>
                <c:pt idx="261">
                  <c:v>3.1395997765612935</c:v>
                </c:pt>
                <c:pt idx="262">
                  <c:v>5.236717752980268</c:v>
                </c:pt>
                <c:pt idx="263">
                  <c:v>5.2335018653778755</c:v>
                </c:pt>
                <c:pt idx="264">
                  <c:v>3.2264861957942745</c:v>
                </c:pt>
                <c:pt idx="265">
                  <c:v>1.6806912767672304</c:v>
                </c:pt>
                <c:pt idx="266">
                  <c:v>3.0316837756398738</c:v>
                </c:pt>
                <c:pt idx="267">
                  <c:v>1.8727316105458309</c:v>
                </c:pt>
                <c:pt idx="268">
                  <c:v>3.968284631909488</c:v>
                </c:pt>
                <c:pt idx="269">
                  <c:v>5.0876882569764206</c:v>
                </c:pt>
                <c:pt idx="270">
                  <c:v>2.6357449775150315</c:v>
                </c:pt>
                <c:pt idx="271">
                  <c:v>3.9062705491163854</c:v>
                </c:pt>
                <c:pt idx="272">
                  <c:v>4.7323123937992086</c:v>
                </c:pt>
                <c:pt idx="273">
                  <c:v>2.7285632125154726</c:v>
                </c:pt>
                <c:pt idx="274">
                  <c:v>4.5877169234220849</c:v>
                </c:pt>
                <c:pt idx="275">
                  <c:v>4.6741087461269712</c:v>
                </c:pt>
                <c:pt idx="276">
                  <c:v>5.7050969863156311</c:v>
                </c:pt>
                <c:pt idx="277">
                  <c:v>3.1258488738658317</c:v>
                </c:pt>
                <c:pt idx="278">
                  <c:v>2.606267197380832</c:v>
                </c:pt>
                <c:pt idx="279">
                  <c:v>2.4681353977918472</c:v>
                </c:pt>
                <c:pt idx="280">
                  <c:v>2.6897753445734409</c:v>
                </c:pt>
                <c:pt idx="281">
                  <c:v>2.4277414912878621</c:v>
                </c:pt>
                <c:pt idx="282">
                  <c:v>2.158207916190749</c:v>
                </c:pt>
                <c:pt idx="283">
                  <c:v>0.91861799374558228</c:v>
                </c:pt>
                <c:pt idx="284">
                  <c:v>0.88838900046709923</c:v>
                </c:pt>
                <c:pt idx="285">
                  <c:v>2.8268988940490263</c:v>
                </c:pt>
                <c:pt idx="286">
                  <c:v>3.0200833581038578</c:v>
                </c:pt>
                <c:pt idx="287">
                  <c:v>3.0992061206377599</c:v>
                </c:pt>
                <c:pt idx="288">
                  <c:v>2.6354790050714305</c:v>
                </c:pt>
                <c:pt idx="289">
                  <c:v>3.3497893090660549</c:v>
                </c:pt>
                <c:pt idx="290">
                  <c:v>4.5892273815141778</c:v>
                </c:pt>
                <c:pt idx="291">
                  <c:v>1.7193848643457392</c:v>
                </c:pt>
                <c:pt idx="292">
                  <c:v>1.6770272035951754</c:v>
                </c:pt>
                <c:pt idx="293">
                  <c:v>1.8882340630394936</c:v>
                </c:pt>
                <c:pt idx="294">
                  <c:v>0.46826617516453339</c:v>
                </c:pt>
                <c:pt idx="295">
                  <c:v>0.83911831711435769</c:v>
                </c:pt>
                <c:pt idx="296">
                  <c:v>1.4055976260511824</c:v>
                </c:pt>
                <c:pt idx="297">
                  <c:v>1.7068034073317839</c:v>
                </c:pt>
                <c:pt idx="298">
                  <c:v>1.9357416654579365</c:v>
                </c:pt>
                <c:pt idx="299">
                  <c:v>1.8600441680563722</c:v>
                </c:pt>
                <c:pt idx="300">
                  <c:v>2.8348449907507445</c:v>
                </c:pt>
                <c:pt idx="301">
                  <c:v>4.1730120600634182</c:v>
                </c:pt>
                <c:pt idx="302">
                  <c:v>2.3553779878281365</c:v>
                </c:pt>
                <c:pt idx="303">
                  <c:v>2.4545567193837292</c:v>
                </c:pt>
                <c:pt idx="304">
                  <c:v>3.0484565448736847</c:v>
                </c:pt>
                <c:pt idx="305">
                  <c:v>3.9762464361133723</c:v>
                </c:pt>
                <c:pt idx="306">
                  <c:v>2.0139959235154583</c:v>
                </c:pt>
                <c:pt idx="307">
                  <c:v>2.3259512349673073</c:v>
                </c:pt>
                <c:pt idx="308">
                  <c:v>1.2218629356699271</c:v>
                </c:pt>
                <c:pt idx="309">
                  <c:v>2.3489080521743437</c:v>
                </c:pt>
                <c:pt idx="310">
                  <c:v>2.4753248326413342</c:v>
                </c:pt>
                <c:pt idx="311">
                  <c:v>1.6064438551557474</c:v>
                </c:pt>
                <c:pt idx="312">
                  <c:v>2.0528720808365089</c:v>
                </c:pt>
                <c:pt idx="313">
                  <c:v>2.6342523077392905</c:v>
                </c:pt>
                <c:pt idx="314">
                  <c:v>2.7366817072410092</c:v>
                </c:pt>
                <c:pt idx="315">
                  <c:v>3.1469524979703931</c:v>
                </c:pt>
                <c:pt idx="316">
                  <c:v>2.505366046577143</c:v>
                </c:pt>
                <c:pt idx="317">
                  <c:v>1.8715452402563848</c:v>
                </c:pt>
                <c:pt idx="318">
                  <c:v>0.68776178127068033</c:v>
                </c:pt>
                <c:pt idx="319">
                  <c:v>0.74127250903804986</c:v>
                </c:pt>
                <c:pt idx="320">
                  <c:v>0.73093306866259955</c:v>
                </c:pt>
                <c:pt idx="321">
                  <c:v>1.6149633611730003</c:v>
                </c:pt>
                <c:pt idx="322">
                  <c:v>0.63383845639367686</c:v>
                </c:pt>
                <c:pt idx="323">
                  <c:v>0.67701345413698111</c:v>
                </c:pt>
                <c:pt idx="324">
                  <c:v>1.3734088538045495</c:v>
                </c:pt>
                <c:pt idx="325">
                  <c:v>1.3591682168167518</c:v>
                </c:pt>
                <c:pt idx="326">
                  <c:v>3.2813629759299592</c:v>
                </c:pt>
                <c:pt idx="327">
                  <c:v>1.6276275741697561</c:v>
                </c:pt>
                <c:pt idx="328">
                  <c:v>1.9761225047044575</c:v>
                </c:pt>
                <c:pt idx="329">
                  <c:v>1.3930054895758901</c:v>
                </c:pt>
                <c:pt idx="330">
                  <c:v>0.43880220287628152</c:v>
                </c:pt>
                <c:pt idx="331">
                  <c:v>0.64531155531117035</c:v>
                </c:pt>
                <c:pt idx="332">
                  <c:v>1.0209454216481413</c:v>
                </c:pt>
                <c:pt idx="333">
                  <c:v>0.35145823099443785</c:v>
                </c:pt>
                <c:pt idx="334">
                  <c:v>0.25177421066358319</c:v>
                </c:pt>
                <c:pt idx="335">
                  <c:v>0.4427312683538962</c:v>
                </c:pt>
                <c:pt idx="336">
                  <c:v>0.23345089898933538</c:v>
                </c:pt>
                <c:pt idx="337">
                  <c:v>0.24983182495217654</c:v>
                </c:pt>
                <c:pt idx="338">
                  <c:v>0.23641819516914886</c:v>
                </c:pt>
                <c:pt idx="339">
                  <c:v>0.14561649677301272</c:v>
                </c:pt>
                <c:pt idx="340">
                  <c:v>0.20618871411816003</c:v>
                </c:pt>
                <c:pt idx="341">
                  <c:v>0.12481715139855158</c:v>
                </c:pt>
                <c:pt idx="342">
                  <c:v>0.28113172401105591</c:v>
                </c:pt>
                <c:pt idx="343">
                  <c:v>0.81942440665926763</c:v>
                </c:pt>
                <c:pt idx="344">
                  <c:v>0.92718137602117301</c:v>
                </c:pt>
                <c:pt idx="345">
                  <c:v>0.65448807493490269</c:v>
                </c:pt>
                <c:pt idx="346">
                  <c:v>0.67568056129246645</c:v>
                </c:pt>
                <c:pt idx="347">
                  <c:v>0.76819131153839737</c:v>
                </c:pt>
                <c:pt idx="348">
                  <c:v>0.7524503002937184</c:v>
                </c:pt>
                <c:pt idx="349">
                  <c:v>0.85258312989493246</c:v>
                </c:pt>
                <c:pt idx="350">
                  <c:v>0.60943703299885565</c:v>
                </c:pt>
                <c:pt idx="351">
                  <c:v>0.57419511504171639</c:v>
                </c:pt>
                <c:pt idx="352">
                  <c:v>0.59273074159793648</c:v>
                </c:pt>
                <c:pt idx="353">
                  <c:v>0.60756880130166457</c:v>
                </c:pt>
                <c:pt idx="354">
                  <c:v>0.790025349320709</c:v>
                </c:pt>
                <c:pt idx="355">
                  <c:v>1.2883109836172859</c:v>
                </c:pt>
                <c:pt idx="356">
                  <c:v>0.57990280009414352</c:v>
                </c:pt>
                <c:pt idx="357">
                  <c:v>0.39102383680550395</c:v>
                </c:pt>
                <c:pt idx="358">
                  <c:v>1.3226598187385519E-2</c:v>
                </c:pt>
                <c:pt idx="359">
                  <c:v>0.65030830003926587</c:v>
                </c:pt>
                <c:pt idx="360">
                  <c:v>1.8317686470840856E-2</c:v>
                </c:pt>
                <c:pt idx="361">
                  <c:v>0.45261706387271072</c:v>
                </c:pt>
                <c:pt idx="362">
                  <c:v>0.10169366197105925</c:v>
                </c:pt>
                <c:pt idx="363">
                  <c:v>0.66612364784270861</c:v>
                </c:pt>
                <c:pt idx="364">
                  <c:v>0.68103314823297556</c:v>
                </c:pt>
              </c:numCache>
            </c:numRef>
          </c:yVal>
        </c:ser>
        <c:ser>
          <c:idx val="1"/>
          <c:order val="1"/>
          <c:tx>
            <c:v>P-M</c:v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ET_2005!$AS$5:$AS$369</c:f>
              <c:numCache>
                <c:formatCode>General</c:formatCode>
                <c:ptCount val="36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</c:numCache>
            </c:numRef>
          </c:xVal>
          <c:yVal>
            <c:numRef>
              <c:f>ET_2005!$AV$5:$AV$369</c:f>
              <c:numCache>
                <c:formatCode>0.000</c:formatCode>
                <c:ptCount val="36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1.3199318282172534</c:v>
                </c:pt>
                <c:pt idx="121">
                  <c:v>1.5721274721279537</c:v>
                </c:pt>
                <c:pt idx="122">
                  <c:v>1.7489928214922321</c:v>
                </c:pt>
                <c:pt idx="123">
                  <c:v>1.9415669098154489</c:v>
                </c:pt>
                <c:pt idx="124">
                  <c:v>1.6294816269312793</c:v>
                </c:pt>
                <c:pt idx="125">
                  <c:v>1.5817242945432404</c:v>
                </c:pt>
                <c:pt idx="126">
                  <c:v>2.2543445751774738</c:v>
                </c:pt>
                <c:pt idx="127">
                  <c:v>2.1919657237728134</c:v>
                </c:pt>
                <c:pt idx="128">
                  <c:v>2.0384834320195084</c:v>
                </c:pt>
                <c:pt idx="129">
                  <c:v>2.1298469308862673</c:v>
                </c:pt>
                <c:pt idx="130">
                  <c:v>0.62190945738006742</c:v>
                </c:pt>
                <c:pt idx="131">
                  <c:v>0.32487056770205464</c:v>
                </c:pt>
                <c:pt idx="132">
                  <c:v>0.7445348224065691</c:v>
                </c:pt>
                <c:pt idx="133">
                  <c:v>1.4098682909521039</c:v>
                </c:pt>
                <c:pt idx="134">
                  <c:v>1.4642693532024034</c:v>
                </c:pt>
                <c:pt idx="135">
                  <c:v>2.0352790650230528</c:v>
                </c:pt>
                <c:pt idx="136">
                  <c:v>2.4855220874186892</c:v>
                </c:pt>
                <c:pt idx="137">
                  <c:v>2.0442092906599978</c:v>
                </c:pt>
                <c:pt idx="138">
                  <c:v>2.8127415888511007</c:v>
                </c:pt>
                <c:pt idx="139">
                  <c:v>2.2513374763547112</c:v>
                </c:pt>
                <c:pt idx="140">
                  <c:v>2.2492456137383643</c:v>
                </c:pt>
                <c:pt idx="141">
                  <c:v>3.0027591597157524</c:v>
                </c:pt>
                <c:pt idx="142">
                  <c:v>2.1793577699424409</c:v>
                </c:pt>
                <c:pt idx="143">
                  <c:v>2.6382480665149806</c:v>
                </c:pt>
                <c:pt idx="144">
                  <c:v>1.1877053408393181</c:v>
                </c:pt>
                <c:pt idx="145">
                  <c:v>2.0404746208803584</c:v>
                </c:pt>
                <c:pt idx="146">
                  <c:v>2.1328563039622304</c:v>
                </c:pt>
                <c:pt idx="147">
                  <c:v>2.284071067233107</c:v>
                </c:pt>
                <c:pt idx="148">
                  <c:v>0.69325377253179732</c:v>
                </c:pt>
                <c:pt idx="149">
                  <c:v>1.1207714260484496</c:v>
                </c:pt>
                <c:pt idx="150">
                  <c:v>1.9221158891669983</c:v>
                </c:pt>
                <c:pt idx="151">
                  <c:v>2.383685468143169</c:v>
                </c:pt>
                <c:pt idx="152">
                  <c:v>2.9406250256889361</c:v>
                </c:pt>
                <c:pt idx="153">
                  <c:v>2.055804980868154</c:v>
                </c:pt>
                <c:pt idx="154">
                  <c:v>3.2693336874339853</c:v>
                </c:pt>
                <c:pt idx="155">
                  <c:v>3.5568381904597302</c:v>
                </c:pt>
                <c:pt idx="156">
                  <c:v>5.6366012039591773</c:v>
                </c:pt>
                <c:pt idx="157">
                  <c:v>5.1994410062887368</c:v>
                </c:pt>
                <c:pt idx="158">
                  <c:v>4.2743728690110308</c:v>
                </c:pt>
                <c:pt idx="159">
                  <c:v>1.3860629241506652</c:v>
                </c:pt>
                <c:pt idx="160">
                  <c:v>2.0297005923988136</c:v>
                </c:pt>
                <c:pt idx="161">
                  <c:v>3.6133142475492837</c:v>
                </c:pt>
                <c:pt idx="162">
                  <c:v>1.5315823750748472</c:v>
                </c:pt>
                <c:pt idx="163">
                  <c:v>3.7656764046361264</c:v>
                </c:pt>
                <c:pt idx="164">
                  <c:v>4.6711214765697235</c:v>
                </c:pt>
                <c:pt idx="165">
                  <c:v>4.2818902562851715</c:v>
                </c:pt>
                <c:pt idx="166">
                  <c:v>3.4506661849781595</c:v>
                </c:pt>
                <c:pt idx="167">
                  <c:v>4.4875220870773394</c:v>
                </c:pt>
                <c:pt idx="168">
                  <c:v>4.9380984164260919</c:v>
                </c:pt>
                <c:pt idx="169">
                  <c:v>5.2555587898461065</c:v>
                </c:pt>
                <c:pt idx="170">
                  <c:v>4.8279313130599961</c:v>
                </c:pt>
                <c:pt idx="171">
                  <c:v>4.0767543959304833</c:v>
                </c:pt>
                <c:pt idx="172">
                  <c:v>5.1303898447515088</c:v>
                </c:pt>
                <c:pt idx="173">
                  <c:v>6.4108074908610746</c:v>
                </c:pt>
                <c:pt idx="174">
                  <c:v>5.0855058137606006</c:v>
                </c:pt>
                <c:pt idx="175">
                  <c:v>3.4451530130545804</c:v>
                </c:pt>
                <c:pt idx="176">
                  <c:v>6.5868603811409345</c:v>
                </c:pt>
                <c:pt idx="177">
                  <c:v>5.1258745138153756</c:v>
                </c:pt>
                <c:pt idx="178">
                  <c:v>5.9094704138145184</c:v>
                </c:pt>
                <c:pt idx="179">
                  <c:v>4.7737348934383323</c:v>
                </c:pt>
                <c:pt idx="180">
                  <c:v>5.3981701668844657</c:v>
                </c:pt>
                <c:pt idx="181">
                  <c:v>4.7284281573275395</c:v>
                </c:pt>
                <c:pt idx="182">
                  <c:v>5.8330755226227788</c:v>
                </c:pt>
                <c:pt idx="183">
                  <c:v>3.0823880758270712</c:v>
                </c:pt>
                <c:pt idx="184">
                  <c:v>5.1761842051521221</c:v>
                </c:pt>
                <c:pt idx="185">
                  <c:v>4.785016172026201</c:v>
                </c:pt>
                <c:pt idx="186">
                  <c:v>5.1813200429849635</c:v>
                </c:pt>
                <c:pt idx="187">
                  <c:v>5.4689744011943802</c:v>
                </c:pt>
                <c:pt idx="188">
                  <c:v>5.8183684883220934</c:v>
                </c:pt>
                <c:pt idx="189">
                  <c:v>6.3066289649244496</c:v>
                </c:pt>
                <c:pt idx="190">
                  <c:v>6.1544340354139679</c:v>
                </c:pt>
                <c:pt idx="191">
                  <c:v>4.1256426794195589</c:v>
                </c:pt>
                <c:pt idx="192">
                  <c:v>4.7467413691695084</c:v>
                </c:pt>
                <c:pt idx="193">
                  <c:v>4.7403930449092293</c:v>
                </c:pt>
                <c:pt idx="194">
                  <c:v>4.5130339883289965</c:v>
                </c:pt>
                <c:pt idx="195">
                  <c:v>4.6219219180544062</c:v>
                </c:pt>
                <c:pt idx="196">
                  <c:v>5.6264015189679544</c:v>
                </c:pt>
                <c:pt idx="197">
                  <c:v>5.6513115371677642</c:v>
                </c:pt>
                <c:pt idx="198">
                  <c:v>5.015007335941017</c:v>
                </c:pt>
                <c:pt idx="199">
                  <c:v>4.7026717482040103</c:v>
                </c:pt>
                <c:pt idx="200">
                  <c:v>7.2570309580533303</c:v>
                </c:pt>
                <c:pt idx="201">
                  <c:v>3.4299609275968073</c:v>
                </c:pt>
                <c:pt idx="202">
                  <c:v>7.1484214120552814</c:v>
                </c:pt>
                <c:pt idx="203">
                  <c:v>9.5089398633701681</c:v>
                </c:pt>
                <c:pt idx="204">
                  <c:v>9.111663648004285</c:v>
                </c:pt>
                <c:pt idx="205">
                  <c:v>6.4248807799310157</c:v>
                </c:pt>
                <c:pt idx="206">
                  <c:v>3.9705236038668184</c:v>
                </c:pt>
                <c:pt idx="207">
                  <c:v>6.1603327058027295</c:v>
                </c:pt>
                <c:pt idx="208">
                  <c:v>6.6390686266145877</c:v>
                </c:pt>
                <c:pt idx="209">
                  <c:v>3.6694629593008883</c:v>
                </c:pt>
                <c:pt idx="210">
                  <c:v>7.6898152677295109</c:v>
                </c:pt>
                <c:pt idx="211">
                  <c:v>5.4917349030200056</c:v>
                </c:pt>
                <c:pt idx="212">
                  <c:v>3.9762103060032845</c:v>
                </c:pt>
                <c:pt idx="213">
                  <c:v>4.5152982077957846</c:v>
                </c:pt>
                <c:pt idx="214">
                  <c:v>6.7681981251285794</c:v>
                </c:pt>
                <c:pt idx="215">
                  <c:v>4.5275775038697335</c:v>
                </c:pt>
                <c:pt idx="216">
                  <c:v>6.4332498091745141</c:v>
                </c:pt>
                <c:pt idx="217">
                  <c:v>6.361982268013108</c:v>
                </c:pt>
                <c:pt idx="218">
                  <c:v>6.4346167673692145</c:v>
                </c:pt>
                <c:pt idx="219">
                  <c:v>5.6009312284316248</c:v>
                </c:pt>
                <c:pt idx="220">
                  <c:v>6.5160127354656519</c:v>
                </c:pt>
                <c:pt idx="221">
                  <c:v>5.0897415926476421</c:v>
                </c:pt>
                <c:pt idx="222">
                  <c:v>2.9074529512525924</c:v>
                </c:pt>
                <c:pt idx="223">
                  <c:v>1.628975628263168</c:v>
                </c:pt>
                <c:pt idx="224">
                  <c:v>3.1757617236993951</c:v>
                </c:pt>
                <c:pt idx="225">
                  <c:v>5.5930071121140426</c:v>
                </c:pt>
                <c:pt idx="226">
                  <c:v>5.3489412288793963</c:v>
                </c:pt>
                <c:pt idx="227">
                  <c:v>5.9024542437176377</c:v>
                </c:pt>
                <c:pt idx="228">
                  <c:v>3.2629896202427684</c:v>
                </c:pt>
                <c:pt idx="229">
                  <c:v>6.1332231074824071</c:v>
                </c:pt>
                <c:pt idx="230">
                  <c:v>2.7307302164252252</c:v>
                </c:pt>
                <c:pt idx="231">
                  <c:v>5.2093183588625074</c:v>
                </c:pt>
                <c:pt idx="232">
                  <c:v>5.1548107774465697</c:v>
                </c:pt>
                <c:pt idx="233">
                  <c:v>3.8988081714726803</c:v>
                </c:pt>
                <c:pt idx="234">
                  <c:v>4.2604828653443487</c:v>
                </c:pt>
                <c:pt idx="235">
                  <c:v>2.9849759587207383</c:v>
                </c:pt>
                <c:pt idx="236">
                  <c:v>3.8710956964087142</c:v>
                </c:pt>
                <c:pt idx="237">
                  <c:v>5.4842240654565364</c:v>
                </c:pt>
                <c:pt idx="238">
                  <c:v>4.9620162043815874</c:v>
                </c:pt>
                <c:pt idx="239">
                  <c:v>3.4720483928666201</c:v>
                </c:pt>
                <c:pt idx="240">
                  <c:v>5.6061340491922547</c:v>
                </c:pt>
                <c:pt idx="241">
                  <c:v>5.9100169239153244</c:v>
                </c:pt>
                <c:pt idx="242">
                  <c:v>5.6274330982935048</c:v>
                </c:pt>
                <c:pt idx="243">
                  <c:v>6.1320743890736944</c:v>
                </c:pt>
                <c:pt idx="244">
                  <c:v>4.6503029908095579</c:v>
                </c:pt>
                <c:pt idx="245">
                  <c:v>6.0014029041383194</c:v>
                </c:pt>
                <c:pt idx="246">
                  <c:v>6.2489580882906974</c:v>
                </c:pt>
                <c:pt idx="247">
                  <c:v>2.0730525956021273</c:v>
                </c:pt>
                <c:pt idx="248">
                  <c:v>2.3979406177489744</c:v>
                </c:pt>
                <c:pt idx="249">
                  <c:v>4.1263772413009612</c:v>
                </c:pt>
                <c:pt idx="250">
                  <c:v>5.4214864841936743</c:v>
                </c:pt>
                <c:pt idx="251">
                  <c:v>7.5913421867208868</c:v>
                </c:pt>
                <c:pt idx="252">
                  <c:v>8.2319429896275818</c:v>
                </c:pt>
                <c:pt idx="253">
                  <c:v>5.9270780112968735</c:v>
                </c:pt>
                <c:pt idx="254">
                  <c:v>6.2335026623256571</c:v>
                </c:pt>
                <c:pt idx="255">
                  <c:v>4.5948851465082372</c:v>
                </c:pt>
                <c:pt idx="256">
                  <c:v>4.9076396186607223</c:v>
                </c:pt>
                <c:pt idx="257">
                  <c:v>4.5581528712221484</c:v>
                </c:pt>
                <c:pt idx="258">
                  <c:v>5.3043247644548694</c:v>
                </c:pt>
                <c:pt idx="259">
                  <c:v>3.2245582686053198</c:v>
                </c:pt>
                <c:pt idx="260">
                  <c:v>4.0366039044567712</c:v>
                </c:pt>
                <c:pt idx="261">
                  <c:v>3.1395997765612935</c:v>
                </c:pt>
                <c:pt idx="262">
                  <c:v>5.236717752980268</c:v>
                </c:pt>
                <c:pt idx="263">
                  <c:v>5.2335018653778755</c:v>
                </c:pt>
                <c:pt idx="264">
                  <c:v>3.2264861957942745</c:v>
                </c:pt>
                <c:pt idx="265">
                  <c:v>1.6806912767672304</c:v>
                </c:pt>
                <c:pt idx="266">
                  <c:v>3.0316837756398738</c:v>
                </c:pt>
                <c:pt idx="267">
                  <c:v>1.8727316105458309</c:v>
                </c:pt>
                <c:pt idx="268">
                  <c:v>3.968284631909488</c:v>
                </c:pt>
                <c:pt idx="269">
                  <c:v>5.0876882569764206</c:v>
                </c:pt>
                <c:pt idx="270">
                  <c:v>2.6357449775150315</c:v>
                </c:pt>
                <c:pt idx="271">
                  <c:v>3.9062705491163854</c:v>
                </c:pt>
                <c:pt idx="272">
                  <c:v>4.7323123937992086</c:v>
                </c:pt>
                <c:pt idx="273">
                  <c:v>2.7285632125154726</c:v>
                </c:pt>
                <c:pt idx="274">
                  <c:v>4.5877169234220849</c:v>
                </c:pt>
                <c:pt idx="275">
                  <c:v>4.6741087461269712</c:v>
                </c:pt>
                <c:pt idx="276">
                  <c:v>5.7050969863156311</c:v>
                </c:pt>
                <c:pt idx="277">
                  <c:v>3.1258488738658317</c:v>
                </c:pt>
                <c:pt idx="278">
                  <c:v>2.606267197380832</c:v>
                </c:pt>
                <c:pt idx="279">
                  <c:v>2.4681353977918472</c:v>
                </c:pt>
                <c:pt idx="280">
                  <c:v>2.6897753445734409</c:v>
                </c:pt>
                <c:pt idx="281">
                  <c:v>2.4277414912878621</c:v>
                </c:pt>
                <c:pt idx="282">
                  <c:v>2.158207916190749</c:v>
                </c:pt>
                <c:pt idx="283">
                  <c:v>0.91861799374558228</c:v>
                </c:pt>
                <c:pt idx="284">
                  <c:v>0.88838900046709923</c:v>
                </c:pt>
                <c:pt idx="285">
                  <c:v>2.8268988940490263</c:v>
                </c:pt>
                <c:pt idx="286">
                  <c:v>3.0200833581038578</c:v>
                </c:pt>
                <c:pt idx="287">
                  <c:v>3.0992061206377599</c:v>
                </c:pt>
                <c:pt idx="288">
                  <c:v>2.6354790050714305</c:v>
                </c:pt>
                <c:pt idx="289">
                  <c:v>3.3497893090660549</c:v>
                </c:pt>
                <c:pt idx="290">
                  <c:v>4.5892273815141778</c:v>
                </c:pt>
                <c:pt idx="291">
                  <c:v>1.7193848643457392</c:v>
                </c:pt>
                <c:pt idx="292">
                  <c:v>1.6770272035951754</c:v>
                </c:pt>
                <c:pt idx="293">
                  <c:v>1.8882340630394936</c:v>
                </c:pt>
                <c:pt idx="294">
                  <c:v>0.46826617516453339</c:v>
                </c:pt>
                <c:pt idx="295">
                  <c:v>0.83911831711435769</c:v>
                </c:pt>
                <c:pt idx="296">
                  <c:v>1.4055976260511824</c:v>
                </c:pt>
                <c:pt idx="297">
                  <c:v>1.7068034073317839</c:v>
                </c:pt>
                <c:pt idx="298">
                  <c:v>1.9357416654579365</c:v>
                </c:pt>
                <c:pt idx="299">
                  <c:v>1.8600441680563722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</c:numCache>
            </c:numRef>
          </c:yVal>
        </c:ser>
        <c:ser>
          <c:idx val="2"/>
          <c:order val="2"/>
          <c:tx>
            <c:v>Tanner</c:v>
          </c:tx>
          <c:spPr>
            <a:ln w="19050">
              <a:solidFill>
                <a:schemeClr val="accent4">
                  <a:lumMod val="75000"/>
                </a:schemeClr>
              </a:solidFill>
            </a:ln>
          </c:spPr>
          <c:marker>
            <c:symbol val="diamond"/>
            <c:size val="5"/>
            <c:spPr>
              <a:solidFill>
                <a:schemeClr val="accent4">
                  <a:lumMod val="75000"/>
                </a:schemeClr>
              </a:solidFill>
              <a:ln>
                <a:solidFill>
                  <a:srgbClr val="8064A2">
                    <a:lumMod val="75000"/>
                  </a:srgbClr>
                </a:solidFill>
              </a:ln>
            </c:spPr>
          </c:marker>
          <c:xVal>
            <c:numRef>
              <c:f>ET_2005!$AS$5:$AS$369</c:f>
              <c:numCache>
                <c:formatCode>General</c:formatCode>
                <c:ptCount val="36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</c:numCache>
            </c:numRef>
          </c:xVal>
          <c:yVal>
            <c:numRef>
              <c:f>ET_2005!$AX$5:$AX$369</c:f>
              <c:numCache>
                <c:formatCode>0.000</c:formatCode>
                <c:ptCount val="365"/>
                <c:pt idx="0">
                  <c:v>-2.0953067547573936E-2</c:v>
                </c:pt>
                <c:pt idx="1">
                  <c:v>0.2299979649268129</c:v>
                </c:pt>
                <c:pt idx="2">
                  <c:v>0.20922938999367433</c:v>
                </c:pt>
                <c:pt idx="3">
                  <c:v>0.12036125066871453</c:v>
                </c:pt>
                <c:pt idx="4">
                  <c:v>0.20589674586241008</c:v>
                </c:pt>
                <c:pt idx="5">
                  <c:v>-4.131765830197575E-2</c:v>
                </c:pt>
                <c:pt idx="6">
                  <c:v>5.7294771946701371E-2</c:v>
                </c:pt>
                <c:pt idx="7">
                  <c:v>0.63474551389009992</c:v>
                </c:pt>
                <c:pt idx="8">
                  <c:v>-0.12915097851418011</c:v>
                </c:pt>
                <c:pt idx="9">
                  <c:v>0.288897900064084</c:v>
                </c:pt>
                <c:pt idx="10">
                  <c:v>0.19286978097533841</c:v>
                </c:pt>
                <c:pt idx="11">
                  <c:v>-8.7930280568490893E-2</c:v>
                </c:pt>
                <c:pt idx="12">
                  <c:v>-0.41575266992950355</c:v>
                </c:pt>
                <c:pt idx="13">
                  <c:v>0.11010873607857213</c:v>
                </c:pt>
                <c:pt idx="14">
                  <c:v>-7.0845541239934653E-2</c:v>
                </c:pt>
                <c:pt idx="15">
                  <c:v>-0.21976526329536505</c:v>
                </c:pt>
                <c:pt idx="16">
                  <c:v>-3.7754171955786009E-2</c:v>
                </c:pt>
                <c:pt idx="17">
                  <c:v>0.37920062264230758</c:v>
                </c:pt>
                <c:pt idx="18">
                  <c:v>-0.28233538819222981</c:v>
                </c:pt>
                <c:pt idx="19">
                  <c:v>0.23639342728228233</c:v>
                </c:pt>
                <c:pt idx="20">
                  <c:v>0.19423761149486904</c:v>
                </c:pt>
                <c:pt idx="21">
                  <c:v>-0.48925151912482961</c:v>
                </c:pt>
                <c:pt idx="22">
                  <c:v>0.56012618394598057</c:v>
                </c:pt>
                <c:pt idx="23">
                  <c:v>0.37518617476950317</c:v>
                </c:pt>
                <c:pt idx="24">
                  <c:v>0.99341700927540988</c:v>
                </c:pt>
                <c:pt idx="25">
                  <c:v>0.55519780706747957</c:v>
                </c:pt>
                <c:pt idx="26">
                  <c:v>0.37950864246490434</c:v>
                </c:pt>
                <c:pt idx="27">
                  <c:v>0.88835184486231966</c:v>
                </c:pt>
                <c:pt idx="28">
                  <c:v>0.91998559246663913</c:v>
                </c:pt>
                <c:pt idx="29">
                  <c:v>0.52942372553395289</c:v>
                </c:pt>
                <c:pt idx="30">
                  <c:v>1.1284293283320903</c:v>
                </c:pt>
                <c:pt idx="31">
                  <c:v>0.7283628635617716</c:v>
                </c:pt>
                <c:pt idx="32">
                  <c:v>1.4698090046238388</c:v>
                </c:pt>
                <c:pt idx="33">
                  <c:v>1.1689894588056777</c:v>
                </c:pt>
                <c:pt idx="34">
                  <c:v>1.0647187878678834</c:v>
                </c:pt>
                <c:pt idx="35">
                  <c:v>1.252202455409873</c:v>
                </c:pt>
                <c:pt idx="36">
                  <c:v>0.40862656123077412</c:v>
                </c:pt>
                <c:pt idx="37">
                  <c:v>0.3409717418523997</c:v>
                </c:pt>
                <c:pt idx="38">
                  <c:v>0.37915243445062335</c:v>
                </c:pt>
                <c:pt idx="39">
                  <c:v>0.14947693964614522</c:v>
                </c:pt>
                <c:pt idx="40">
                  <c:v>0.74520962699022908</c:v>
                </c:pt>
                <c:pt idx="41">
                  <c:v>0.89965470425301708</c:v>
                </c:pt>
                <c:pt idx="42">
                  <c:v>1.1116756388669549</c:v>
                </c:pt>
                <c:pt idx="43">
                  <c:v>1.1610091063828718</c:v>
                </c:pt>
                <c:pt idx="44">
                  <c:v>1.3284974175562654</c:v>
                </c:pt>
                <c:pt idx="45">
                  <c:v>0.38961021392781869</c:v>
                </c:pt>
                <c:pt idx="46">
                  <c:v>1.1240944027291111</c:v>
                </c:pt>
                <c:pt idx="47">
                  <c:v>0.91847918637940573</c:v>
                </c:pt>
                <c:pt idx="48">
                  <c:v>0.88545574209262146</c:v>
                </c:pt>
                <c:pt idx="49">
                  <c:v>0.3924895145239331</c:v>
                </c:pt>
                <c:pt idx="50">
                  <c:v>0.84288733749866374</c:v>
                </c:pt>
                <c:pt idx="51">
                  <c:v>0.75651056093277458</c:v>
                </c:pt>
                <c:pt idx="52">
                  <c:v>1.3625578894608859</c:v>
                </c:pt>
                <c:pt idx="53">
                  <c:v>0.65592272698547616</c:v>
                </c:pt>
                <c:pt idx="54">
                  <c:v>0.57553821880285982</c:v>
                </c:pt>
                <c:pt idx="55">
                  <c:v>1.0060727039722335</c:v>
                </c:pt>
                <c:pt idx="56">
                  <c:v>0.75108323694073165</c:v>
                </c:pt>
                <c:pt idx="57">
                  <c:v>1.0721117740885888</c:v>
                </c:pt>
                <c:pt idx="58">
                  <c:v>3.377315219804667E-2</c:v>
                </c:pt>
                <c:pt idx="59">
                  <c:v>0.61636979161997285</c:v>
                </c:pt>
                <c:pt idx="60">
                  <c:v>0.78451998138532542</c:v>
                </c:pt>
                <c:pt idx="61">
                  <c:v>0.35948572264944595</c:v>
                </c:pt>
                <c:pt idx="62">
                  <c:v>1.0639314449526238</c:v>
                </c:pt>
                <c:pt idx="63">
                  <c:v>0.67107297210249484</c:v>
                </c:pt>
                <c:pt idx="64">
                  <c:v>1.118100691881339</c:v>
                </c:pt>
                <c:pt idx="65">
                  <c:v>1.3836796148349864</c:v>
                </c:pt>
                <c:pt idx="66">
                  <c:v>0.25674733922918952</c:v>
                </c:pt>
                <c:pt idx="67">
                  <c:v>1.2418545905775427</c:v>
                </c:pt>
                <c:pt idx="68">
                  <c:v>1.655049254875073</c:v>
                </c:pt>
                <c:pt idx="69">
                  <c:v>0.78248612927421679</c:v>
                </c:pt>
                <c:pt idx="70">
                  <c:v>0.36326815810962315</c:v>
                </c:pt>
                <c:pt idx="71">
                  <c:v>0.52291992189661729</c:v>
                </c:pt>
                <c:pt idx="72">
                  <c:v>0.5427479312618646</c:v>
                </c:pt>
                <c:pt idx="73">
                  <c:v>0.58501048635859965</c:v>
                </c:pt>
                <c:pt idx="74">
                  <c:v>0.43980432260440655</c:v>
                </c:pt>
                <c:pt idx="75">
                  <c:v>0.65635913146815184</c:v>
                </c:pt>
                <c:pt idx="76">
                  <c:v>0.83146086185062162</c:v>
                </c:pt>
                <c:pt idx="77">
                  <c:v>1.1696825905055639</c:v>
                </c:pt>
                <c:pt idx="78">
                  <c:v>1.0099460499524806</c:v>
                </c:pt>
                <c:pt idx="79">
                  <c:v>2.0373008699136426</c:v>
                </c:pt>
                <c:pt idx="80">
                  <c:v>1.6374003162128579</c:v>
                </c:pt>
                <c:pt idx="81">
                  <c:v>1.4622310427378822</c:v>
                </c:pt>
                <c:pt idx="82">
                  <c:v>0.47142316660977024</c:v>
                </c:pt>
                <c:pt idx="83">
                  <c:v>0.98192680730851778</c:v>
                </c:pt>
                <c:pt idx="84">
                  <c:v>1.4335429093976868</c:v>
                </c:pt>
                <c:pt idx="85">
                  <c:v>2.0043299294409169</c:v>
                </c:pt>
                <c:pt idx="86">
                  <c:v>1.8727779674127647</c:v>
                </c:pt>
                <c:pt idx="87">
                  <c:v>1.2532835374336939</c:v>
                </c:pt>
                <c:pt idx="88">
                  <c:v>1.3119544112561958</c:v>
                </c:pt>
                <c:pt idx="89">
                  <c:v>1.9945298015184729</c:v>
                </c:pt>
                <c:pt idx="90">
                  <c:v>1.817944946206854</c:v>
                </c:pt>
                <c:pt idx="91">
                  <c:v>1.3554975058585912</c:v>
                </c:pt>
                <c:pt idx="92">
                  <c:v>0.88761708849018062</c:v>
                </c:pt>
                <c:pt idx="93">
                  <c:v>1.4320781366842841</c:v>
                </c:pt>
                <c:pt idx="94">
                  <c:v>0.29386559616724683</c:v>
                </c:pt>
                <c:pt idx="95">
                  <c:v>1.8115050736263538</c:v>
                </c:pt>
                <c:pt idx="96">
                  <c:v>1.3016239859174064</c:v>
                </c:pt>
                <c:pt idx="97">
                  <c:v>1.2440144651569489</c:v>
                </c:pt>
                <c:pt idx="98">
                  <c:v>1.2652605615237971</c:v>
                </c:pt>
                <c:pt idx="99">
                  <c:v>1.5564906697860905</c:v>
                </c:pt>
                <c:pt idx="100">
                  <c:v>2.4518272725790031</c:v>
                </c:pt>
                <c:pt idx="101">
                  <c:v>1.6559829480961141</c:v>
                </c:pt>
                <c:pt idx="102">
                  <c:v>3.6810204124666832</c:v>
                </c:pt>
                <c:pt idx="103">
                  <c:v>2.2818574035614199</c:v>
                </c:pt>
                <c:pt idx="104">
                  <c:v>1.2666082983843161</c:v>
                </c:pt>
                <c:pt idx="105">
                  <c:v>1.8296768294601904</c:v>
                </c:pt>
                <c:pt idx="106">
                  <c:v>1.6136766975216772</c:v>
                </c:pt>
                <c:pt idx="107">
                  <c:v>1.8265977895701562</c:v>
                </c:pt>
                <c:pt idx="108">
                  <c:v>3.3397236181252197</c:v>
                </c:pt>
                <c:pt idx="109">
                  <c:v>1.8721003586668818</c:v>
                </c:pt>
                <c:pt idx="110">
                  <c:v>1.4751782148500059</c:v>
                </c:pt>
                <c:pt idx="111">
                  <c:v>3.6654677952486141</c:v>
                </c:pt>
                <c:pt idx="112">
                  <c:v>2.8437423151206045</c:v>
                </c:pt>
                <c:pt idx="113">
                  <c:v>1.5319767810349296</c:v>
                </c:pt>
                <c:pt idx="114">
                  <c:v>1.4159260572395351</c:v>
                </c:pt>
                <c:pt idx="115">
                  <c:v>1.2097792510900676</c:v>
                </c:pt>
                <c:pt idx="116">
                  <c:v>1.1083054479970442</c:v>
                </c:pt>
                <c:pt idx="117">
                  <c:v>0.54445636647634066</c:v>
                </c:pt>
                <c:pt idx="118">
                  <c:v>1.5112717377111557</c:v>
                </c:pt>
                <c:pt idx="119">
                  <c:v>1.461697749208517</c:v>
                </c:pt>
                <c:pt idx="120">
                  <c:v>1.0999852560209082</c:v>
                </c:pt>
                <c:pt idx="121">
                  <c:v>1.4353671835500417</c:v>
                </c:pt>
                <c:pt idx="122">
                  <c:v>1.4915500416707619</c:v>
                </c:pt>
                <c:pt idx="123">
                  <c:v>1.3472608860270199</c:v>
                </c:pt>
                <c:pt idx="124">
                  <c:v>1.3110131888420831</c:v>
                </c:pt>
                <c:pt idx="125">
                  <c:v>0.9897314233127128</c:v>
                </c:pt>
                <c:pt idx="126">
                  <c:v>1.4775444553171366</c:v>
                </c:pt>
                <c:pt idx="127">
                  <c:v>1.413446894664667</c:v>
                </c:pt>
                <c:pt idx="128">
                  <c:v>2.2417837718617313</c:v>
                </c:pt>
                <c:pt idx="129">
                  <c:v>4.3514227968608177</c:v>
                </c:pt>
                <c:pt idx="130">
                  <c:v>3.0981462860356501</c:v>
                </c:pt>
                <c:pt idx="131">
                  <c:v>1.9318573468750073</c:v>
                </c:pt>
                <c:pt idx="132">
                  <c:v>2.5266931749233827</c:v>
                </c:pt>
                <c:pt idx="133">
                  <c:v>3.945411375340429</c:v>
                </c:pt>
                <c:pt idx="134">
                  <c:v>2.0185161817701909</c:v>
                </c:pt>
                <c:pt idx="135">
                  <c:v>2.1192412969542147</c:v>
                </c:pt>
                <c:pt idx="136">
                  <c:v>2.0175874433761329</c:v>
                </c:pt>
                <c:pt idx="137">
                  <c:v>2.5516446942822588</c:v>
                </c:pt>
                <c:pt idx="138">
                  <c:v>1.5103767252346638</c:v>
                </c:pt>
                <c:pt idx="139">
                  <c:v>1.3845946242588387</c:v>
                </c:pt>
                <c:pt idx="140">
                  <c:v>1.8325993581946876</c:v>
                </c:pt>
                <c:pt idx="141">
                  <c:v>1.7977314314535839</c:v>
                </c:pt>
                <c:pt idx="142">
                  <c:v>1.2839930227941001</c:v>
                </c:pt>
                <c:pt idx="143">
                  <c:v>1.7254375206459398</c:v>
                </c:pt>
                <c:pt idx="144">
                  <c:v>2.1029900314241585</c:v>
                </c:pt>
                <c:pt idx="145">
                  <c:v>3.6752513795995334</c:v>
                </c:pt>
                <c:pt idx="146">
                  <c:v>2.3576495779932523</c:v>
                </c:pt>
                <c:pt idx="147">
                  <c:v>1.8238176353139732</c:v>
                </c:pt>
                <c:pt idx="148">
                  <c:v>2.0409518283903609</c:v>
                </c:pt>
                <c:pt idx="149">
                  <c:v>1.7304050649811011</c:v>
                </c:pt>
                <c:pt idx="150">
                  <c:v>1.8132968447033808</c:v>
                </c:pt>
                <c:pt idx="151">
                  <c:v>3.4320687053124845</c:v>
                </c:pt>
                <c:pt idx="152">
                  <c:v>2.3686607503504451</c:v>
                </c:pt>
                <c:pt idx="153">
                  <c:v>3.0340297138596366</c:v>
                </c:pt>
                <c:pt idx="154">
                  <c:v>3.307707515761551</c:v>
                </c:pt>
                <c:pt idx="155">
                  <c:v>4.3449452178510493</c:v>
                </c:pt>
                <c:pt idx="156">
                  <c:v>3.578780443251278</c:v>
                </c:pt>
                <c:pt idx="157">
                  <c:v>2.7233757332393713</c:v>
                </c:pt>
                <c:pt idx="158">
                  <c:v>2.6206961439129555</c:v>
                </c:pt>
                <c:pt idx="159">
                  <c:v>1.9861299817383116</c:v>
                </c:pt>
                <c:pt idx="160">
                  <c:v>2.9382156470041831</c:v>
                </c:pt>
                <c:pt idx="161">
                  <c:v>4.5356412025690744</c:v>
                </c:pt>
                <c:pt idx="162">
                  <c:v>1.6565489356082612</c:v>
                </c:pt>
                <c:pt idx="163">
                  <c:v>3.2337698570289799</c:v>
                </c:pt>
                <c:pt idx="164">
                  <c:v>3.4691930882115458</c:v>
                </c:pt>
                <c:pt idx="165">
                  <c:v>2.9088846011837308</c:v>
                </c:pt>
                <c:pt idx="166">
                  <c:v>2.5587685418975044</c:v>
                </c:pt>
                <c:pt idx="167">
                  <c:v>3.154481621706489</c:v>
                </c:pt>
                <c:pt idx="168">
                  <c:v>3.2029269590273115</c:v>
                </c:pt>
                <c:pt idx="169">
                  <c:v>3.5331866614990943</c:v>
                </c:pt>
                <c:pt idx="170">
                  <c:v>3.420393667339638</c:v>
                </c:pt>
                <c:pt idx="171">
                  <c:v>3.6991010963986297</c:v>
                </c:pt>
                <c:pt idx="172">
                  <c:v>3.9419515483546816</c:v>
                </c:pt>
                <c:pt idx="173">
                  <c:v>4.688206993199235</c:v>
                </c:pt>
                <c:pt idx="174">
                  <c:v>4.2644178146864871</c:v>
                </c:pt>
                <c:pt idx="175">
                  <c:v>5.3576747805344542</c:v>
                </c:pt>
                <c:pt idx="176">
                  <c:v>7.486337417350259</c:v>
                </c:pt>
                <c:pt idx="177">
                  <c:v>6.2090755030908804</c:v>
                </c:pt>
                <c:pt idx="178">
                  <c:v>7.062047746743028</c:v>
                </c:pt>
                <c:pt idx="179">
                  <c:v>5.6308911938722979</c:v>
                </c:pt>
                <c:pt idx="180">
                  <c:v>6.3140851789662333</c:v>
                </c:pt>
                <c:pt idx="181">
                  <c:v>6.5896280466912422</c:v>
                </c:pt>
                <c:pt idx="182">
                  <c:v>7.9053292125468664</c:v>
                </c:pt>
                <c:pt idx="183">
                  <c:v>4.2949484791921009</c:v>
                </c:pt>
                <c:pt idx="184">
                  <c:v>6.9765905983499117</c:v>
                </c:pt>
                <c:pt idx="185">
                  <c:v>5.9230388411030512</c:v>
                </c:pt>
                <c:pt idx="186">
                  <c:v>5.4956321868118838</c:v>
                </c:pt>
                <c:pt idx="187">
                  <c:v>7.4891119273415301</c:v>
                </c:pt>
                <c:pt idx="188">
                  <c:v>7.8208807566692098</c:v>
                </c:pt>
                <c:pt idx="189">
                  <c:v>8.0121641930727954</c:v>
                </c:pt>
                <c:pt idx="190">
                  <c:v>7.8359803854738814</c:v>
                </c:pt>
                <c:pt idx="191">
                  <c:v>5.9652981796994915</c:v>
                </c:pt>
                <c:pt idx="192">
                  <c:v>7.1759187515530485</c:v>
                </c:pt>
                <c:pt idx="193">
                  <c:v>7.231831737130622</c:v>
                </c:pt>
                <c:pt idx="194">
                  <c:v>6.8431930577384019</c:v>
                </c:pt>
                <c:pt idx="195">
                  <c:v>6.8551697590731786</c:v>
                </c:pt>
                <c:pt idx="196">
                  <c:v>9.1904510748756394</c:v>
                </c:pt>
                <c:pt idx="197">
                  <c:v>8.507168988806427</c:v>
                </c:pt>
                <c:pt idx="198">
                  <c:v>8.239634100894353</c:v>
                </c:pt>
                <c:pt idx="199">
                  <c:v>7.4047154435745037</c:v>
                </c:pt>
                <c:pt idx="200">
                  <c:v>8.3971185311186503</c:v>
                </c:pt>
                <c:pt idx="201">
                  <c:v>3.8272415058738938</c:v>
                </c:pt>
                <c:pt idx="202">
                  <c:v>8.7175815029943973</c:v>
                </c:pt>
                <c:pt idx="203">
                  <c:v>9.8106215386335407</c:v>
                </c:pt>
                <c:pt idx="204">
                  <c:v>9.9642354093422476</c:v>
                </c:pt>
                <c:pt idx="205">
                  <c:v>8.2749739943484126</c:v>
                </c:pt>
                <c:pt idx="206">
                  <c:v>5.6415533532544115</c:v>
                </c:pt>
                <c:pt idx="207">
                  <c:v>6.308126182245112</c:v>
                </c:pt>
                <c:pt idx="208">
                  <c:v>7.0148222192984147</c:v>
                </c:pt>
                <c:pt idx="209">
                  <c:v>3.8611822042700679</c:v>
                </c:pt>
                <c:pt idx="210">
                  <c:v>8.1143354218549106</c:v>
                </c:pt>
                <c:pt idx="211">
                  <c:v>5.5927950151295214</c:v>
                </c:pt>
                <c:pt idx="212">
                  <c:v>4.0857623150391387</c:v>
                </c:pt>
                <c:pt idx="213">
                  <c:v>4.721035266850965</c:v>
                </c:pt>
                <c:pt idx="214">
                  <c:v>7.126064451033626</c:v>
                </c:pt>
                <c:pt idx="215">
                  <c:v>4.717561863802735</c:v>
                </c:pt>
                <c:pt idx="216">
                  <c:v>6.434008253375068</c:v>
                </c:pt>
                <c:pt idx="217">
                  <c:v>6.4788487468772855</c:v>
                </c:pt>
                <c:pt idx="218">
                  <c:v>6.6900600446636318</c:v>
                </c:pt>
                <c:pt idx="219">
                  <c:v>5.8767166279829803</c:v>
                </c:pt>
                <c:pt idx="220">
                  <c:v>6.9412551656127439</c:v>
                </c:pt>
                <c:pt idx="221">
                  <c:v>5.466841391963488</c:v>
                </c:pt>
                <c:pt idx="222">
                  <c:v>3.194042725002002</c:v>
                </c:pt>
                <c:pt idx="223">
                  <c:v>1.8900846880722231</c:v>
                </c:pt>
                <c:pt idx="224">
                  <c:v>3.6951458947974141</c:v>
                </c:pt>
                <c:pt idx="225">
                  <c:v>5.4935089293017541</c:v>
                </c:pt>
                <c:pt idx="226">
                  <c:v>4.9205288775693674</c:v>
                </c:pt>
                <c:pt idx="227">
                  <c:v>5.745381248224728</c:v>
                </c:pt>
                <c:pt idx="228">
                  <c:v>3.3128865983717768</c:v>
                </c:pt>
                <c:pt idx="229">
                  <c:v>6.5569352148302658</c:v>
                </c:pt>
                <c:pt idx="230">
                  <c:v>2.6623056140163142</c:v>
                </c:pt>
                <c:pt idx="231">
                  <c:v>4.8191654229156784</c:v>
                </c:pt>
                <c:pt idx="232">
                  <c:v>5.1983117789374065</c:v>
                </c:pt>
                <c:pt idx="233">
                  <c:v>3.9743005095051558</c:v>
                </c:pt>
                <c:pt idx="234">
                  <c:v>4.1113230413358055</c:v>
                </c:pt>
                <c:pt idx="235">
                  <c:v>2.8215553360531422</c:v>
                </c:pt>
                <c:pt idx="236">
                  <c:v>3.6666461249042479</c:v>
                </c:pt>
                <c:pt idx="237">
                  <c:v>5.3582678089441691</c:v>
                </c:pt>
                <c:pt idx="238">
                  <c:v>4.9052477564303425</c:v>
                </c:pt>
                <c:pt idx="239">
                  <c:v>3.8126679556161855</c:v>
                </c:pt>
                <c:pt idx="240">
                  <c:v>5.1737579084405914</c:v>
                </c:pt>
                <c:pt idx="241">
                  <c:v>5.3544583984179752</c:v>
                </c:pt>
                <c:pt idx="242">
                  <c:v>4.8221538523069807</c:v>
                </c:pt>
                <c:pt idx="243">
                  <c:v>5.0129642979732107</c:v>
                </c:pt>
                <c:pt idx="244">
                  <c:v>3.7087194975170474</c:v>
                </c:pt>
                <c:pt idx="245">
                  <c:v>5.2004204987179268</c:v>
                </c:pt>
                <c:pt idx="246">
                  <c:v>5.2876101376610825</c:v>
                </c:pt>
                <c:pt idx="247">
                  <c:v>2.5449488848302062</c:v>
                </c:pt>
                <c:pt idx="248">
                  <c:v>2.2540695661904606</c:v>
                </c:pt>
                <c:pt idx="249">
                  <c:v>3.6380695872311022</c:v>
                </c:pt>
                <c:pt idx="250">
                  <c:v>4.4867104304704188</c:v>
                </c:pt>
                <c:pt idx="251">
                  <c:v>5.3145863078624203</c:v>
                </c:pt>
                <c:pt idx="252">
                  <c:v>5.2515062424017298</c:v>
                </c:pt>
                <c:pt idx="253">
                  <c:v>3.877989316519685</c:v>
                </c:pt>
                <c:pt idx="254">
                  <c:v>3.6731888919585582</c:v>
                </c:pt>
                <c:pt idx="255">
                  <c:v>2.5607471781634148</c:v>
                </c:pt>
                <c:pt idx="256">
                  <c:v>2.8276259098338885</c:v>
                </c:pt>
                <c:pt idx="257">
                  <c:v>2.2458075832096092</c:v>
                </c:pt>
                <c:pt idx="258">
                  <c:v>2.7246165870724477</c:v>
                </c:pt>
                <c:pt idx="259">
                  <c:v>1.5678835544044689</c:v>
                </c:pt>
                <c:pt idx="260">
                  <c:v>2.2451976052890079</c:v>
                </c:pt>
                <c:pt idx="261">
                  <c:v>2.4515386437338584</c:v>
                </c:pt>
                <c:pt idx="262">
                  <c:v>2.8169040450085703</c:v>
                </c:pt>
                <c:pt idx="263">
                  <c:v>2.1516198100230355</c:v>
                </c:pt>
                <c:pt idx="264">
                  <c:v>1.7329353224599493</c:v>
                </c:pt>
                <c:pt idx="265">
                  <c:v>0.88776382197158621</c:v>
                </c:pt>
                <c:pt idx="266">
                  <c:v>1.1624293487351081</c:v>
                </c:pt>
                <c:pt idx="267">
                  <c:v>0.64726954653457891</c:v>
                </c:pt>
                <c:pt idx="268">
                  <c:v>1.3998858029824437</c:v>
                </c:pt>
                <c:pt idx="269">
                  <c:v>1.2232556064143896</c:v>
                </c:pt>
                <c:pt idx="270">
                  <c:v>2.0909615157889871</c:v>
                </c:pt>
                <c:pt idx="271">
                  <c:v>1.4053756838099656</c:v>
                </c:pt>
                <c:pt idx="272">
                  <c:v>0.85496793149697414</c:v>
                </c:pt>
                <c:pt idx="273">
                  <c:v>0.4923172054186663</c:v>
                </c:pt>
                <c:pt idx="274">
                  <c:v>0.58250149627956249</c:v>
                </c:pt>
                <c:pt idx="275">
                  <c:v>0.47747426599325532</c:v>
                </c:pt>
                <c:pt idx="276">
                  <c:v>0.47074844188375631</c:v>
                </c:pt>
                <c:pt idx="277">
                  <c:v>2.4769635594559269</c:v>
                </c:pt>
                <c:pt idx="278">
                  <c:v>1.5662048750984878</c:v>
                </c:pt>
                <c:pt idx="279">
                  <c:v>1.1199371848475106</c:v>
                </c:pt>
                <c:pt idx="280">
                  <c:v>0.85698643271918995</c:v>
                </c:pt>
                <c:pt idx="281">
                  <c:v>0.84578422555220811</c:v>
                </c:pt>
                <c:pt idx="282">
                  <c:v>0.5632116639961694</c:v>
                </c:pt>
                <c:pt idx="283">
                  <c:v>0.49599394345184333</c:v>
                </c:pt>
                <c:pt idx="284">
                  <c:v>0.79416644521462743</c:v>
                </c:pt>
                <c:pt idx="285">
                  <c:v>1.3122502024516862</c:v>
                </c:pt>
                <c:pt idx="286">
                  <c:v>0.48323286840960888</c:v>
                </c:pt>
                <c:pt idx="287">
                  <c:v>0.79761814351679095</c:v>
                </c:pt>
                <c:pt idx="288">
                  <c:v>0.35865480610026523</c:v>
                </c:pt>
                <c:pt idx="289">
                  <c:v>0.79881688623691494</c:v>
                </c:pt>
                <c:pt idx="290">
                  <c:v>0.68285772139234657</c:v>
                </c:pt>
                <c:pt idx="291">
                  <c:v>0.74188110828283171</c:v>
                </c:pt>
                <c:pt idx="292">
                  <c:v>2.0325084274063552</c:v>
                </c:pt>
                <c:pt idx="293">
                  <c:v>1.1905020473412933</c:v>
                </c:pt>
                <c:pt idx="294">
                  <c:v>0.43314893077214617</c:v>
                </c:pt>
                <c:pt idx="295">
                  <c:v>1.1521223383305754</c:v>
                </c:pt>
                <c:pt idx="296">
                  <c:v>1.0653807569713538</c:v>
                </c:pt>
                <c:pt idx="297">
                  <c:v>0.96065661322337603</c:v>
                </c:pt>
                <c:pt idx="298">
                  <c:v>0.54420857012071455</c:v>
                </c:pt>
                <c:pt idx="299">
                  <c:v>0.62489678440599694</c:v>
                </c:pt>
                <c:pt idx="300">
                  <c:v>0.57261750276467671</c:v>
                </c:pt>
                <c:pt idx="301">
                  <c:v>0.53464721209098276</c:v>
                </c:pt>
                <c:pt idx="302">
                  <c:v>0.55290515378472871</c:v>
                </c:pt>
                <c:pt idx="303">
                  <c:v>1.5501489255193104</c:v>
                </c:pt>
                <c:pt idx="304">
                  <c:v>1.4219114977721752</c:v>
                </c:pt>
                <c:pt idx="305">
                  <c:v>0.31466254318981551</c:v>
                </c:pt>
                <c:pt idx="306">
                  <c:v>0.13997076584125268</c:v>
                </c:pt>
                <c:pt idx="307">
                  <c:v>1.9510296522929476</c:v>
                </c:pt>
                <c:pt idx="308">
                  <c:v>1.152646739269038</c:v>
                </c:pt>
                <c:pt idx="309">
                  <c:v>2.196892051134586</c:v>
                </c:pt>
                <c:pt idx="310">
                  <c:v>1.0938274815719986</c:v>
                </c:pt>
                <c:pt idx="311">
                  <c:v>0.85762667445922836</c:v>
                </c:pt>
                <c:pt idx="312">
                  <c:v>0.92275806428498353</c:v>
                </c:pt>
                <c:pt idx="313">
                  <c:v>1.3034947921352737</c:v>
                </c:pt>
                <c:pt idx="314">
                  <c:v>0.85420785231396268</c:v>
                </c:pt>
                <c:pt idx="315">
                  <c:v>0.67289181733314818</c:v>
                </c:pt>
                <c:pt idx="316">
                  <c:v>0.92873118869771876</c:v>
                </c:pt>
                <c:pt idx="317">
                  <c:v>0.83861170174899802</c:v>
                </c:pt>
                <c:pt idx="318">
                  <c:v>0.86967937749764113</c:v>
                </c:pt>
                <c:pt idx="319">
                  <c:v>0.6713302424161367</c:v>
                </c:pt>
                <c:pt idx="320">
                  <c:v>1.1006755142794462</c:v>
                </c:pt>
                <c:pt idx="321">
                  <c:v>2.3092136129897507</c:v>
                </c:pt>
                <c:pt idx="322">
                  <c:v>0.81466192912531654</c:v>
                </c:pt>
                <c:pt idx="323">
                  <c:v>0.68590059230163269</c:v>
                </c:pt>
                <c:pt idx="324">
                  <c:v>1.5829198625678549</c:v>
                </c:pt>
                <c:pt idx="325">
                  <c:v>1.0124205043515242</c:v>
                </c:pt>
                <c:pt idx="326">
                  <c:v>1.43263144328528</c:v>
                </c:pt>
                <c:pt idx="327">
                  <c:v>1.4389428159872619</c:v>
                </c:pt>
                <c:pt idx="328">
                  <c:v>1.0661681184462635</c:v>
                </c:pt>
                <c:pt idx="329">
                  <c:v>0.35123834966773454</c:v>
                </c:pt>
                <c:pt idx="330">
                  <c:v>-8.1409504848827266E-2</c:v>
                </c:pt>
                <c:pt idx="331">
                  <c:v>0.6644112815840536</c:v>
                </c:pt>
                <c:pt idx="332">
                  <c:v>1.471615372931373</c:v>
                </c:pt>
                <c:pt idx="333">
                  <c:v>0.56142876353732563</c:v>
                </c:pt>
                <c:pt idx="334">
                  <c:v>0.1575153586928347</c:v>
                </c:pt>
                <c:pt idx="335">
                  <c:v>0.3904258686935792</c:v>
                </c:pt>
                <c:pt idx="336">
                  <c:v>3.5031016427383439E-2</c:v>
                </c:pt>
                <c:pt idx="337">
                  <c:v>0.54311830975697151</c:v>
                </c:pt>
                <c:pt idx="338">
                  <c:v>-2.110028378390227E-2</c:v>
                </c:pt>
                <c:pt idx="339">
                  <c:v>-0.58323288476330082</c:v>
                </c:pt>
                <c:pt idx="340">
                  <c:v>5.7494013187907436E-2</c:v>
                </c:pt>
                <c:pt idx="341">
                  <c:v>-0.1767613307734337</c:v>
                </c:pt>
                <c:pt idx="342">
                  <c:v>0.22998663390470728</c:v>
                </c:pt>
                <c:pt idx="343">
                  <c:v>1.6920986012951771</c:v>
                </c:pt>
                <c:pt idx="344">
                  <c:v>1.3504088098825509</c:v>
                </c:pt>
                <c:pt idx="345">
                  <c:v>0.97199223457425865</c:v>
                </c:pt>
                <c:pt idx="346">
                  <c:v>2.1399971907266955</c:v>
                </c:pt>
                <c:pt idx="347">
                  <c:v>1.1085512109010811</c:v>
                </c:pt>
                <c:pt idx="348">
                  <c:v>2.2862375610868827E-3</c:v>
                </c:pt>
                <c:pt idx="349">
                  <c:v>0.6203161005727208</c:v>
                </c:pt>
                <c:pt idx="350">
                  <c:v>0.66616252516900609</c:v>
                </c:pt>
                <c:pt idx="351">
                  <c:v>0.48690980118757538</c:v>
                </c:pt>
                <c:pt idx="352">
                  <c:v>0.41146493832756398</c:v>
                </c:pt>
                <c:pt idx="353">
                  <c:v>0.66413238545008191</c:v>
                </c:pt>
                <c:pt idx="354">
                  <c:v>0.9015100840470186</c:v>
                </c:pt>
                <c:pt idx="355">
                  <c:v>1.5262537656072792</c:v>
                </c:pt>
                <c:pt idx="356">
                  <c:v>0.59056100010596646</c:v>
                </c:pt>
                <c:pt idx="357">
                  <c:v>0.35527141683580171</c:v>
                </c:pt>
                <c:pt idx="358">
                  <c:v>-0.17344580402190904</c:v>
                </c:pt>
                <c:pt idx="359">
                  <c:v>1.1474701146749955</c:v>
                </c:pt>
                <c:pt idx="360">
                  <c:v>0.22879170851694461</c:v>
                </c:pt>
                <c:pt idx="361">
                  <c:v>0.67131226345810413</c:v>
                </c:pt>
                <c:pt idx="362">
                  <c:v>0.51055807505006112</c:v>
                </c:pt>
                <c:pt idx="363">
                  <c:v>0.90019109881766024</c:v>
                </c:pt>
                <c:pt idx="364">
                  <c:v>0.89778319883803981</c:v>
                </c:pt>
              </c:numCache>
            </c:numRef>
          </c:yVal>
        </c:ser>
        <c:ser>
          <c:idx val="3"/>
          <c:order val="3"/>
          <c:tx>
            <c:v>LE</c:v>
          </c:tx>
          <c:spPr>
            <a:ln w="19050">
              <a:solidFill>
                <a:srgbClr val="0070C0"/>
              </a:solidFill>
            </a:ln>
          </c:spPr>
          <c:marker>
            <c:symbol val="diamond"/>
            <c:size val="5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ET_2005!$AS$5:$AS$369</c:f>
              <c:numCache>
                <c:formatCode>General</c:formatCode>
                <c:ptCount val="36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</c:numCache>
            </c:numRef>
          </c:xVal>
          <c:yVal>
            <c:numRef>
              <c:f>ET_2005!$AY$5:$AY$369</c:f>
              <c:numCache>
                <c:formatCode>0.000</c:formatCode>
                <c:ptCount val="365"/>
                <c:pt idx="0">
                  <c:v>6.6618295283725384E-2</c:v>
                </c:pt>
                <c:pt idx="1">
                  <c:v>0.26892103552282781</c:v>
                </c:pt>
                <c:pt idx="2">
                  <c:v>0.16875241181067133</c:v>
                </c:pt>
                <c:pt idx="3">
                  <c:v>0.16718492907524657</c:v>
                </c:pt>
                <c:pt idx="4">
                  <c:v>0.1486120923897587</c:v>
                </c:pt>
                <c:pt idx="5">
                  <c:v>2.8500024460195172E-3</c:v>
                </c:pt>
                <c:pt idx="6">
                  <c:v>4.7299431891060534E-2</c:v>
                </c:pt>
                <c:pt idx="7">
                  <c:v>5.1083365068213024E-2</c:v>
                </c:pt>
                <c:pt idx="8">
                  <c:v>9.5615352391096531E-2</c:v>
                </c:pt>
                <c:pt idx="9">
                  <c:v>0.2339247476857764</c:v>
                </c:pt>
                <c:pt idx="10">
                  <c:v>0.25106460791624974</c:v>
                </c:pt>
                <c:pt idx="11">
                  <c:v>0.1474316319983672</c:v>
                </c:pt>
                <c:pt idx="12">
                  <c:v>0.21081493525596998</c:v>
                </c:pt>
                <c:pt idx="13">
                  <c:v>9.4413022301030644E-2</c:v>
                </c:pt>
                <c:pt idx="14">
                  <c:v>7.2119028151745479E-2</c:v>
                </c:pt>
                <c:pt idx="15">
                  <c:v>9.1259260823863597E-2</c:v>
                </c:pt>
                <c:pt idx="16">
                  <c:v>6.8544545364893045E-2</c:v>
                </c:pt>
                <c:pt idx="17">
                  <c:v>0.31996008865586012</c:v>
                </c:pt>
                <c:pt idx="18">
                  <c:v>4.6652780020685909E-2</c:v>
                </c:pt>
                <c:pt idx="19">
                  <c:v>0.21831831233597107</c:v>
                </c:pt>
                <c:pt idx="20">
                  <c:v>0.65072297304162663</c:v>
                </c:pt>
                <c:pt idx="21">
                  <c:v>0.6805014412888748</c:v>
                </c:pt>
                <c:pt idx="22">
                  <c:v>0.56005080707053545</c:v>
                </c:pt>
                <c:pt idx="23">
                  <c:v>0.19911534575569567</c:v>
                </c:pt>
                <c:pt idx="24">
                  <c:v>0.20839086960657838</c:v>
                </c:pt>
                <c:pt idx="25">
                  <c:v>0.64351730233659488</c:v>
                </c:pt>
                <c:pt idx="26">
                  <c:v>0.45499457888409528</c:v>
                </c:pt>
                <c:pt idx="27">
                  <c:v>0.49273585225025285</c:v>
                </c:pt>
                <c:pt idx="28">
                  <c:v>8.1212067920287373E-2</c:v>
                </c:pt>
                <c:pt idx="29">
                  <c:v>9.156551577371505E-2</c:v>
                </c:pt>
                <c:pt idx="30">
                  <c:v>0.18704431782531619</c:v>
                </c:pt>
                <c:pt idx="31">
                  <c:v>0.16426133054025543</c:v>
                </c:pt>
                <c:pt idx="32">
                  <c:v>0.69691046752189689</c:v>
                </c:pt>
                <c:pt idx="33">
                  <c:v>0.78163700012970838</c:v>
                </c:pt>
                <c:pt idx="34">
                  <c:v>0.9143594551990748</c:v>
                </c:pt>
                <c:pt idx="35">
                  <c:v>1.0329332447611099</c:v>
                </c:pt>
                <c:pt idx="36">
                  <c:v>0.36841228186423652</c:v>
                </c:pt>
                <c:pt idx="37">
                  <c:v>0.3836968088607155</c:v>
                </c:pt>
                <c:pt idx="38">
                  <c:v>0.20979600225432327</c:v>
                </c:pt>
                <c:pt idx="39">
                  <c:v>0.10366955781663219</c:v>
                </c:pt>
                <c:pt idx="40">
                  <c:v>0.14090056727801298</c:v>
                </c:pt>
                <c:pt idx="41">
                  <c:v>0.28240019580483228</c:v>
                </c:pt>
                <c:pt idx="42">
                  <c:v>0.53280611282364121</c:v>
                </c:pt>
                <c:pt idx="43">
                  <c:v>0.75889463394960555</c:v>
                </c:pt>
                <c:pt idx="44">
                  <c:v>1.4553907418274292</c:v>
                </c:pt>
                <c:pt idx="45">
                  <c:v>0.49522203352293581</c:v>
                </c:pt>
                <c:pt idx="46">
                  <c:v>0.92478665965768292</c:v>
                </c:pt>
                <c:pt idx="47">
                  <c:v>0.6309467973894799</c:v>
                </c:pt>
                <c:pt idx="48">
                  <c:v>0.49325756876529925</c:v>
                </c:pt>
                <c:pt idx="49">
                  <c:v>0.27820468458500042</c:v>
                </c:pt>
                <c:pt idx="50">
                  <c:v>0.7689153838764986</c:v>
                </c:pt>
                <c:pt idx="51">
                  <c:v>0.5586896762094119</c:v>
                </c:pt>
                <c:pt idx="52">
                  <c:v>0.92898336489593225</c:v>
                </c:pt>
                <c:pt idx="53">
                  <c:v>0.37497830881421845</c:v>
                </c:pt>
                <c:pt idx="54">
                  <c:v>0.4381703787857516</c:v>
                </c:pt>
                <c:pt idx="55">
                  <c:v>0.49840063696412884</c:v>
                </c:pt>
                <c:pt idx="56">
                  <c:v>0.47845350867576508</c:v>
                </c:pt>
                <c:pt idx="57">
                  <c:v>0.44403697021528982</c:v>
                </c:pt>
                <c:pt idx="58">
                  <c:v>0.52353127420816614</c:v>
                </c:pt>
                <c:pt idx="59">
                  <c:v>0.30858736553578747</c:v>
                </c:pt>
                <c:pt idx="60">
                  <c:v>0.25525207928563798</c:v>
                </c:pt>
                <c:pt idx="61">
                  <c:v>0.23324137704831374</c:v>
                </c:pt>
                <c:pt idx="62">
                  <c:v>0.39449348737148943</c:v>
                </c:pt>
                <c:pt idx="63">
                  <c:v>0.33093571568687791</c:v>
                </c:pt>
                <c:pt idx="64">
                  <c:v>0.47790242347882478</c:v>
                </c:pt>
                <c:pt idx="65">
                  <c:v>0.36171023234909672</c:v>
                </c:pt>
                <c:pt idx="66">
                  <c:v>0.21790797596690242</c:v>
                </c:pt>
                <c:pt idx="67">
                  <c:v>0.34463328321883002</c:v>
                </c:pt>
                <c:pt idx="68">
                  <c:v>0.73626259032206876</c:v>
                </c:pt>
                <c:pt idx="69">
                  <c:v>0.34449100904215968</c:v>
                </c:pt>
                <c:pt idx="70">
                  <c:v>0.22114197557591908</c:v>
                </c:pt>
                <c:pt idx="71">
                  <c:v>0.2272148539327814</c:v>
                </c:pt>
                <c:pt idx="72">
                  <c:v>0.24492603597293058</c:v>
                </c:pt>
                <c:pt idx="73">
                  <c:v>0.30882635925213703</c:v>
                </c:pt>
                <c:pt idx="74">
                  <c:v>0.37431053449520463</c:v>
                </c:pt>
                <c:pt idx="75">
                  <c:v>0.32464386319794669</c:v>
                </c:pt>
                <c:pt idx="76">
                  <c:v>0.20995625628717568</c:v>
                </c:pt>
                <c:pt idx="77">
                  <c:v>0.26155204068992283</c:v>
                </c:pt>
                <c:pt idx="78">
                  <c:v>0.29211143649470656</c:v>
                </c:pt>
                <c:pt idx="79">
                  <c:v>1.319342060027511</c:v>
                </c:pt>
                <c:pt idx="80">
                  <c:v>1.3246587734306592</c:v>
                </c:pt>
                <c:pt idx="81">
                  <c:v>1.0432420585074411</c:v>
                </c:pt>
                <c:pt idx="82">
                  <c:v>0.45723774140885926</c:v>
                </c:pt>
                <c:pt idx="83">
                  <c:v>0.5991360572927249</c:v>
                </c:pt>
                <c:pt idx="84">
                  <c:v>0.97527617124777122</c:v>
                </c:pt>
                <c:pt idx="85">
                  <c:v>1.4607454788975069</c:v>
                </c:pt>
                <c:pt idx="86">
                  <c:v>0.99729791084549657</c:v>
                </c:pt>
                <c:pt idx="87">
                  <c:v>0.59069281088541925</c:v>
                </c:pt>
                <c:pt idx="88">
                  <c:v>0.82258650554860613</c:v>
                </c:pt>
                <c:pt idx="89">
                  <c:v>1.2890483022269739</c:v>
                </c:pt>
                <c:pt idx="90">
                  <c:v>0.70913462357218726</c:v>
                </c:pt>
                <c:pt idx="91">
                  <c:v>0.68620077403875912</c:v>
                </c:pt>
                <c:pt idx="92">
                  <c:v>0.43815145835628577</c:v>
                </c:pt>
                <c:pt idx="93">
                  <c:v>0.5864867238960576</c:v>
                </c:pt>
                <c:pt idx="94">
                  <c:v>8.1200360392772813E-2</c:v>
                </c:pt>
                <c:pt idx="95">
                  <c:v>1.3057866555682474</c:v>
                </c:pt>
                <c:pt idx="96">
                  <c:v>0.70567866599575579</c:v>
                </c:pt>
                <c:pt idx="97">
                  <c:v>0.72264849492440753</c:v>
                </c:pt>
                <c:pt idx="98">
                  <c:v>0.50098934092225145</c:v>
                </c:pt>
                <c:pt idx="99">
                  <c:v>1.0907231305640634</c:v>
                </c:pt>
                <c:pt idx="100">
                  <c:v>1.6224420184420301</c:v>
                </c:pt>
                <c:pt idx="101">
                  <c:v>1.2160786152507459</c:v>
                </c:pt>
                <c:pt idx="102">
                  <c:v>2.9186965856844238</c:v>
                </c:pt>
                <c:pt idx="103">
                  <c:v>1.883359585726299</c:v>
                </c:pt>
                <c:pt idx="104">
                  <c:v>1.0424228928433499</c:v>
                </c:pt>
                <c:pt idx="105">
                  <c:v>0.91266423278496145</c:v>
                </c:pt>
                <c:pt idx="106">
                  <c:v>1.0834876579227977</c:v>
                </c:pt>
                <c:pt idx="107">
                  <c:v>1.0410521038832616</c:v>
                </c:pt>
                <c:pt idx="108">
                  <c:v>2.6801798584474295</c:v>
                </c:pt>
                <c:pt idx="109">
                  <c:v>1.8065904116039679</c:v>
                </c:pt>
                <c:pt idx="110">
                  <c:v>1.4707195422877093</c:v>
                </c:pt>
                <c:pt idx="111">
                  <c:v>3.0593003430571217</c:v>
                </c:pt>
                <c:pt idx="112">
                  <c:v>1.8409605091892542</c:v>
                </c:pt>
                <c:pt idx="113">
                  <c:v>1.093280238282865</c:v>
                </c:pt>
                <c:pt idx="114">
                  <c:v>0.83241226544366986</c:v>
                </c:pt>
                <c:pt idx="115">
                  <c:v>0.86756746047759903</c:v>
                </c:pt>
                <c:pt idx="116">
                  <c:v>0.76767725035538226</c:v>
                </c:pt>
                <c:pt idx="117">
                  <c:v>0.6150725472701879</c:v>
                </c:pt>
                <c:pt idx="118">
                  <c:v>0.78443606921356013</c:v>
                </c:pt>
                <c:pt idx="119">
                  <c:v>0.69286144078932299</c:v>
                </c:pt>
                <c:pt idx="120">
                  <c:v>0.66297992194954625</c:v>
                </c:pt>
                <c:pt idx="121">
                  <c:v>0.55353313760791756</c:v>
                </c:pt>
                <c:pt idx="122">
                  <c:v>0.55316747771266395</c:v>
                </c:pt>
                <c:pt idx="123">
                  <c:v>0.81105733118692447</c:v>
                </c:pt>
                <c:pt idx="124">
                  <c:v>0.5604152592963072</c:v>
                </c:pt>
                <c:pt idx="125">
                  <c:v>0.43750726648496641</c:v>
                </c:pt>
                <c:pt idx="126">
                  <c:v>0.78586420082998487</c:v>
                </c:pt>
                <c:pt idx="127">
                  <c:v>0.65862509343184772</c:v>
                </c:pt>
                <c:pt idx="128">
                  <c:v>1.3195956845184138</c:v>
                </c:pt>
                <c:pt idx="129">
                  <c:v>3.272192830755595</c:v>
                </c:pt>
                <c:pt idx="130">
                  <c:v>2.8058782759442105</c:v>
                </c:pt>
                <c:pt idx="131">
                  <c:v>1.8135375217502177</c:v>
                </c:pt>
                <c:pt idx="132">
                  <c:v>2.2988803906683266</c:v>
                </c:pt>
                <c:pt idx="133">
                  <c:v>3.1652007890476948</c:v>
                </c:pt>
                <c:pt idx="134">
                  <c:v>1.368649059035117</c:v>
                </c:pt>
                <c:pt idx="135">
                  <c:v>1.6253651234664421</c:v>
                </c:pt>
                <c:pt idx="136">
                  <c:v>1.2099803931448192</c:v>
                </c:pt>
                <c:pt idx="137">
                  <c:v>1.6540144560286829</c:v>
                </c:pt>
                <c:pt idx="138">
                  <c:v>1.2053924308844506</c:v>
                </c:pt>
                <c:pt idx="139">
                  <c:v>0.88054986728044249</c:v>
                </c:pt>
                <c:pt idx="140">
                  <c:v>0.85708406784680935</c:v>
                </c:pt>
                <c:pt idx="141">
                  <c:v>1.1551995251539251</c:v>
                </c:pt>
                <c:pt idx="142">
                  <c:v>0.75114918699289102</c:v>
                </c:pt>
                <c:pt idx="143">
                  <c:v>0.92492089137919942</c:v>
                </c:pt>
                <c:pt idx="144">
                  <c:v>1.8498462523424206</c:v>
                </c:pt>
                <c:pt idx="145">
                  <c:v>2.7136187221840333</c:v>
                </c:pt>
                <c:pt idx="146">
                  <c:v>1.6667113155909179</c:v>
                </c:pt>
                <c:pt idx="147">
                  <c:v>0.96331864669764933</c:v>
                </c:pt>
                <c:pt idx="148">
                  <c:v>1.1893617806895036</c:v>
                </c:pt>
                <c:pt idx="149">
                  <c:v>1.3721252040075054</c:v>
                </c:pt>
                <c:pt idx="150">
                  <c:v>1.3515667440093742</c:v>
                </c:pt>
                <c:pt idx="151">
                  <c:v>3.2891029258269016</c:v>
                </c:pt>
                <c:pt idx="152">
                  <c:v>2.0306763492852227</c:v>
                </c:pt>
                <c:pt idx="153">
                  <c:v>2.4158014845240419</c:v>
                </c:pt>
                <c:pt idx="154">
                  <c:v>2.1847765169666005</c:v>
                </c:pt>
                <c:pt idx="155">
                  <c:v>3.1215876301044974</c:v>
                </c:pt>
                <c:pt idx="156">
                  <c:v>2.6179745252104025</c:v>
                </c:pt>
                <c:pt idx="157">
                  <c:v>1.8309275304640491</c:v>
                </c:pt>
                <c:pt idx="158">
                  <c:v>1.6832785985979204</c:v>
                </c:pt>
                <c:pt idx="159">
                  <c:v>1.7725717278726427</c:v>
                </c:pt>
                <c:pt idx="160">
                  <c:v>2.747902577379937</c:v>
                </c:pt>
                <c:pt idx="161">
                  <c:v>3.9867571199862994</c:v>
                </c:pt>
                <c:pt idx="162">
                  <c:v>1.4342010805538317</c:v>
                </c:pt>
                <c:pt idx="163">
                  <c:v>2.7005512897228443</c:v>
                </c:pt>
                <c:pt idx="164">
                  <c:v>2.3706443426764454</c:v>
                </c:pt>
                <c:pt idx="165">
                  <c:v>2.5324986735390995</c:v>
                </c:pt>
                <c:pt idx="166">
                  <c:v>2.1047668918166131</c:v>
                </c:pt>
                <c:pt idx="167">
                  <c:v>2.7303025622231432</c:v>
                </c:pt>
                <c:pt idx="168">
                  <c:v>2.8209609040619075</c:v>
                </c:pt>
                <c:pt idx="169">
                  <c:v>2.8398134251885483</c:v>
                </c:pt>
                <c:pt idx="170">
                  <c:v>2.8531083471546821</c:v>
                </c:pt>
                <c:pt idx="171">
                  <c:v>3.3469806524828214</c:v>
                </c:pt>
                <c:pt idx="172">
                  <c:v>3.3915776489911122</c:v>
                </c:pt>
                <c:pt idx="173">
                  <c:v>3.9133840273916523</c:v>
                </c:pt>
                <c:pt idx="174">
                  <c:v>3.6598276930818381</c:v>
                </c:pt>
                <c:pt idx="175">
                  <c:v>4.6208041265116968</c:v>
                </c:pt>
                <c:pt idx="176">
                  <c:v>5.9732527816908298</c:v>
                </c:pt>
                <c:pt idx="177">
                  <c:v>5.6636697407221526</c:v>
                </c:pt>
                <c:pt idx="178">
                  <c:v>6.0953589317342836</c:v>
                </c:pt>
                <c:pt idx="179">
                  <c:v>5.0169547259745038</c:v>
                </c:pt>
                <c:pt idx="180">
                  <c:v>6.1725348461044103</c:v>
                </c:pt>
                <c:pt idx="181">
                  <c:v>6.1232516103465855</c:v>
                </c:pt>
                <c:pt idx="182">
                  <c:v>7.00474592149234</c:v>
                </c:pt>
                <c:pt idx="183">
                  <c:v>3.4957891448705971</c:v>
                </c:pt>
                <c:pt idx="184">
                  <c:v>6.3098591142474874</c:v>
                </c:pt>
                <c:pt idx="185">
                  <c:v>6.0471737357959059</c:v>
                </c:pt>
                <c:pt idx="186">
                  <c:v>5.0502379888987141</c:v>
                </c:pt>
                <c:pt idx="187">
                  <c:v>6.0483834235496783</c:v>
                </c:pt>
                <c:pt idx="188">
                  <c:v>6.4541655951613404</c:v>
                </c:pt>
                <c:pt idx="189">
                  <c:v>5.9224529825594825</c:v>
                </c:pt>
                <c:pt idx="190">
                  <c:v>5.7281623520407958</c:v>
                </c:pt>
                <c:pt idx="191">
                  <c:v>5.0649600342849794</c:v>
                </c:pt>
                <c:pt idx="192">
                  <c:v>6.4326321115095135</c:v>
                </c:pt>
                <c:pt idx="193">
                  <c:v>6.3295917546413873</c:v>
                </c:pt>
                <c:pt idx="194">
                  <c:v>5.4138273481489794</c:v>
                </c:pt>
                <c:pt idx="195">
                  <c:v>5.5780128330872314</c:v>
                </c:pt>
                <c:pt idx="196">
                  <c:v>7.2524803478833322</c:v>
                </c:pt>
                <c:pt idx="197">
                  <c:v>7.3645152037925783</c:v>
                </c:pt>
                <c:pt idx="198">
                  <c:v>6.9775038200267527</c:v>
                </c:pt>
                <c:pt idx="199">
                  <c:v>6.082887092705918</c:v>
                </c:pt>
                <c:pt idx="200">
                  <c:v>6.9865986351016387</c:v>
                </c:pt>
                <c:pt idx="201">
                  <c:v>3.062866290367301</c:v>
                </c:pt>
                <c:pt idx="202">
                  <c:v>7.0847929024240193</c:v>
                </c:pt>
                <c:pt idx="203">
                  <c:v>9.1712072136256122</c:v>
                </c:pt>
                <c:pt idx="204">
                  <c:v>8.654587003841991</c:v>
                </c:pt>
                <c:pt idx="205">
                  <c:v>6.7498895920662516</c:v>
                </c:pt>
                <c:pt idx="206">
                  <c:v>4.3966045155157696</c:v>
                </c:pt>
                <c:pt idx="207">
                  <c:v>5.0649141023658251</c:v>
                </c:pt>
                <c:pt idx="208">
                  <c:v>5.3542613141115991</c:v>
                </c:pt>
                <c:pt idx="209">
                  <c:v>3.2978653174710679</c:v>
                </c:pt>
                <c:pt idx="210">
                  <c:v>6.9975581971717578</c:v>
                </c:pt>
                <c:pt idx="211">
                  <c:v>4.5194169071054953</c:v>
                </c:pt>
                <c:pt idx="212">
                  <c:v>2.9393821806553424</c:v>
                </c:pt>
                <c:pt idx="213">
                  <c:v>3.8844849852137378</c:v>
                </c:pt>
                <c:pt idx="214">
                  <c:v>5.6916931004579299</c:v>
                </c:pt>
                <c:pt idx="215">
                  <c:v>3.522973607467105</c:v>
                </c:pt>
                <c:pt idx="216">
                  <c:v>5.5561202204812918</c:v>
                </c:pt>
                <c:pt idx="217">
                  <c:v>5.6300696178000234</c:v>
                </c:pt>
                <c:pt idx="218">
                  <c:v>5.6921503246342073</c:v>
                </c:pt>
                <c:pt idx="219">
                  <c:v>4.9205458889102225</c:v>
                </c:pt>
                <c:pt idx="220">
                  <c:v>5.9565184094134382</c:v>
                </c:pt>
                <c:pt idx="221">
                  <c:v>4.5869610362636219</c:v>
                </c:pt>
                <c:pt idx="222">
                  <c:v>2.645598053361049</c:v>
                </c:pt>
                <c:pt idx="223">
                  <c:v>1.7634843547102812</c:v>
                </c:pt>
                <c:pt idx="224">
                  <c:v>3.1318482364495961</c:v>
                </c:pt>
                <c:pt idx="225">
                  <c:v>4.785864798265794</c:v>
                </c:pt>
                <c:pt idx="226">
                  <c:v>4.1984277175308211</c:v>
                </c:pt>
                <c:pt idx="227">
                  <c:v>4.8717684278589184</c:v>
                </c:pt>
                <c:pt idx="228">
                  <c:v>2.6936564591765495</c:v>
                </c:pt>
                <c:pt idx="229">
                  <c:v>5.5447586784968843</c:v>
                </c:pt>
                <c:pt idx="230">
                  <c:v>1.9873823448328749</c:v>
                </c:pt>
                <c:pt idx="231">
                  <c:v>4.7033636404610366</c:v>
                </c:pt>
                <c:pt idx="232">
                  <c:v>4.2685667066178397</c:v>
                </c:pt>
                <c:pt idx="233">
                  <c:v>3.436925524448077</c:v>
                </c:pt>
                <c:pt idx="234">
                  <c:v>3.3182393806389028</c:v>
                </c:pt>
                <c:pt idx="235">
                  <c:v>2.0427708453975999</c:v>
                </c:pt>
                <c:pt idx="236">
                  <c:v>3.0293412538717157</c:v>
                </c:pt>
                <c:pt idx="237">
                  <c:v>4.6130514951255623</c:v>
                </c:pt>
                <c:pt idx="238">
                  <c:v>3.7787744331343327</c:v>
                </c:pt>
                <c:pt idx="239">
                  <c:v>3.3053753148359637</c:v>
                </c:pt>
                <c:pt idx="240">
                  <c:v>4.2094211439398608</c:v>
                </c:pt>
                <c:pt idx="241">
                  <c:v>4.7521655633964537</c:v>
                </c:pt>
                <c:pt idx="242">
                  <c:v>4.2339705398974017</c:v>
                </c:pt>
                <c:pt idx="243">
                  <c:v>4.3076677796396803</c:v>
                </c:pt>
                <c:pt idx="244">
                  <c:v>3.3239574715248303</c:v>
                </c:pt>
                <c:pt idx="245">
                  <c:v>4.457550540062031</c:v>
                </c:pt>
                <c:pt idx="246">
                  <c:v>4.6806930851914235</c:v>
                </c:pt>
                <c:pt idx="247">
                  <c:v>2.058131519928001</c:v>
                </c:pt>
                <c:pt idx="248">
                  <c:v>1.9600441939645559</c:v>
                </c:pt>
                <c:pt idx="249">
                  <c:v>3.0081200700361288</c:v>
                </c:pt>
                <c:pt idx="250">
                  <c:v>3.5768945033950095</c:v>
                </c:pt>
                <c:pt idx="251">
                  <c:v>4.653290818537668</c:v>
                </c:pt>
                <c:pt idx="252">
                  <c:v>4.6913338889709157</c:v>
                </c:pt>
                <c:pt idx="253">
                  <c:v>3.2841297008400754</c:v>
                </c:pt>
                <c:pt idx="254">
                  <c:v>2.948453973805877</c:v>
                </c:pt>
                <c:pt idx="255">
                  <c:v>1.9807426012444271</c:v>
                </c:pt>
                <c:pt idx="256">
                  <c:v>1.953206264532134</c:v>
                </c:pt>
                <c:pt idx="257">
                  <c:v>1.8630117316204895</c:v>
                </c:pt>
                <c:pt idx="258">
                  <c:v>1.9957758038703233</c:v>
                </c:pt>
                <c:pt idx="259">
                  <c:v>1.2217624724329479</c:v>
                </c:pt>
                <c:pt idx="260">
                  <c:v>1.5835858956362878</c:v>
                </c:pt>
                <c:pt idx="261">
                  <c:v>1.9405418898559093</c:v>
                </c:pt>
                <c:pt idx="262">
                  <c:v>2.1040933696714785</c:v>
                </c:pt>
                <c:pt idx="263">
                  <c:v>1.6237903133664466</c:v>
                </c:pt>
                <c:pt idx="264">
                  <c:v>1.4804497781083321</c:v>
                </c:pt>
                <c:pt idx="265">
                  <c:v>0.61746403498168612</c:v>
                </c:pt>
                <c:pt idx="266">
                  <c:v>0.76738327026782727</c:v>
                </c:pt>
                <c:pt idx="267">
                  <c:v>0.52498654658029897</c:v>
                </c:pt>
                <c:pt idx="268">
                  <c:v>0.8940115109330754</c:v>
                </c:pt>
                <c:pt idx="269">
                  <c:v>0.81048514461376331</c:v>
                </c:pt>
                <c:pt idx="270">
                  <c:v>1.6109280732911302</c:v>
                </c:pt>
                <c:pt idx="271">
                  <c:v>0.88856240876414749</c:v>
                </c:pt>
                <c:pt idx="272">
                  <c:v>0.55070391580905353</c:v>
                </c:pt>
                <c:pt idx="273">
                  <c:v>0.18274763466754873</c:v>
                </c:pt>
                <c:pt idx="274">
                  <c:v>0.2835772739343565</c:v>
                </c:pt>
                <c:pt idx="275">
                  <c:v>0.30663701013376604</c:v>
                </c:pt>
                <c:pt idx="276">
                  <c:v>0.27023254391072044</c:v>
                </c:pt>
                <c:pt idx="277">
                  <c:v>2.5232605887887014</c:v>
                </c:pt>
                <c:pt idx="278">
                  <c:v>0.88840253910517542</c:v>
                </c:pt>
                <c:pt idx="279">
                  <c:v>0.48231755511071139</c:v>
                </c:pt>
                <c:pt idx="280">
                  <c:v>0.52376829957510718</c:v>
                </c:pt>
                <c:pt idx="281">
                  <c:v>0.40741916118465071</c:v>
                </c:pt>
                <c:pt idx="282">
                  <c:v>0.40731082720252565</c:v>
                </c:pt>
                <c:pt idx="283">
                  <c:v>0.29542830124438668</c:v>
                </c:pt>
                <c:pt idx="284">
                  <c:v>0.78660004398890915</c:v>
                </c:pt>
                <c:pt idx="285">
                  <c:v>1.0441179375304734</c:v>
                </c:pt>
                <c:pt idx="286">
                  <c:v>0.66762309512398255</c:v>
                </c:pt>
                <c:pt idx="287">
                  <c:v>0.58637117782423609</c:v>
                </c:pt>
                <c:pt idx="288">
                  <c:v>0.33531124508064586</c:v>
                </c:pt>
                <c:pt idx="289">
                  <c:v>0.56370514949881612</c:v>
                </c:pt>
                <c:pt idx="290">
                  <c:v>0.53668855466591214</c:v>
                </c:pt>
                <c:pt idx="291">
                  <c:v>0.32204733013798659</c:v>
                </c:pt>
                <c:pt idx="292">
                  <c:v>1.6351577904604975</c:v>
                </c:pt>
                <c:pt idx="293">
                  <c:v>0.94051432783985867</c:v>
                </c:pt>
                <c:pt idx="294">
                  <c:v>0.4311829645992315</c:v>
                </c:pt>
                <c:pt idx="295">
                  <c:v>0.99088891734141993</c:v>
                </c:pt>
                <c:pt idx="296">
                  <c:v>0.74628203795780879</c:v>
                </c:pt>
                <c:pt idx="297">
                  <c:v>0.53360110541133077</c:v>
                </c:pt>
                <c:pt idx="298">
                  <c:v>0.5112978948125031</c:v>
                </c:pt>
                <c:pt idx="299">
                  <c:v>0.45948964252324392</c:v>
                </c:pt>
                <c:pt idx="300">
                  <c:v>0.58885794692434534</c:v>
                </c:pt>
                <c:pt idx="301">
                  <c:v>0.53314488323878106</c:v>
                </c:pt>
                <c:pt idx="302">
                  <c:v>0.28842229484054688</c:v>
                </c:pt>
                <c:pt idx="303">
                  <c:v>1.5105079660630645</c:v>
                </c:pt>
                <c:pt idx="304">
                  <c:v>1.5844685590553673</c:v>
                </c:pt>
                <c:pt idx="305">
                  <c:v>0.43279105187911981</c:v>
                </c:pt>
                <c:pt idx="306">
                  <c:v>0.28114139086992168</c:v>
                </c:pt>
                <c:pt idx="307">
                  <c:v>1.5563702844968683</c:v>
                </c:pt>
                <c:pt idx="308">
                  <c:v>0.81841622952009951</c:v>
                </c:pt>
                <c:pt idx="309">
                  <c:v>1.7184793962926237</c:v>
                </c:pt>
                <c:pt idx="310">
                  <c:v>0.94680882395222776</c:v>
                </c:pt>
                <c:pt idx="311">
                  <c:v>0.83307049173139314</c:v>
                </c:pt>
                <c:pt idx="312">
                  <c:v>0.79039251079178863</c:v>
                </c:pt>
                <c:pt idx="313">
                  <c:v>1.1106321378058996</c:v>
                </c:pt>
                <c:pt idx="314">
                  <c:v>0.8019380364802422</c:v>
                </c:pt>
                <c:pt idx="315">
                  <c:v>0.7770120485298625</c:v>
                </c:pt>
                <c:pt idx="316">
                  <c:v>0.50720015565584831</c:v>
                </c:pt>
                <c:pt idx="317">
                  <c:v>0.52277024126848681</c:v>
                </c:pt>
                <c:pt idx="318">
                  <c:v>1.5445317017970044</c:v>
                </c:pt>
                <c:pt idx="319">
                  <c:v>1.0367754776191418</c:v>
                </c:pt>
                <c:pt idx="320">
                  <c:v>0.64586651132289019</c:v>
                </c:pt>
                <c:pt idx="321">
                  <c:v>1.0472876598971759</c:v>
                </c:pt>
                <c:pt idx="322">
                  <c:v>0.81385684290471272</c:v>
                </c:pt>
                <c:pt idx="323">
                  <c:v>0.78872337450191954</c:v>
                </c:pt>
                <c:pt idx="324">
                  <c:v>1.3466738918212113</c:v>
                </c:pt>
                <c:pt idx="325">
                  <c:v>0.8790764000739103</c:v>
                </c:pt>
                <c:pt idx="326">
                  <c:v>1.7216380225184476</c:v>
                </c:pt>
                <c:pt idx="327">
                  <c:v>0.94736263006283883</c:v>
                </c:pt>
                <c:pt idx="328">
                  <c:v>0.54581610366835476</c:v>
                </c:pt>
                <c:pt idx="329">
                  <c:v>0.27547049904878224</c:v>
                </c:pt>
                <c:pt idx="330">
                  <c:v>0.23637032768543689</c:v>
                </c:pt>
                <c:pt idx="331">
                  <c:v>1.4916857096317886</c:v>
                </c:pt>
                <c:pt idx="332">
                  <c:v>1.3240289986025828</c:v>
                </c:pt>
                <c:pt idx="333">
                  <c:v>0.43864699659164436</c:v>
                </c:pt>
                <c:pt idx="334">
                  <c:v>0.11883392848796988</c:v>
                </c:pt>
                <c:pt idx="335">
                  <c:v>0.35306746155501595</c:v>
                </c:pt>
                <c:pt idx="336">
                  <c:v>0.12227357832407616</c:v>
                </c:pt>
                <c:pt idx="337">
                  <c:v>0.17262715979369889</c:v>
                </c:pt>
                <c:pt idx="338">
                  <c:v>0.11604359976411198</c:v>
                </c:pt>
                <c:pt idx="339">
                  <c:v>6.0894166406998185E-2</c:v>
                </c:pt>
                <c:pt idx="340">
                  <c:v>9.0842751656784959E-2</c:v>
                </c:pt>
                <c:pt idx="341">
                  <c:v>3.7779571869931979E-2</c:v>
                </c:pt>
                <c:pt idx="342">
                  <c:v>6.393090278900003E-2</c:v>
                </c:pt>
                <c:pt idx="343">
                  <c:v>0.11419269992804393</c:v>
                </c:pt>
                <c:pt idx="344">
                  <c:v>0.446141623506699</c:v>
                </c:pt>
                <c:pt idx="345">
                  <c:v>0.50658847447265343</c:v>
                </c:pt>
                <c:pt idx="346">
                  <c:v>0.64134515010589355</c:v>
                </c:pt>
                <c:pt idx="347">
                  <c:v>0.91804842434177336</c:v>
                </c:pt>
                <c:pt idx="348">
                  <c:v>1.3672373904002706</c:v>
                </c:pt>
                <c:pt idx="349">
                  <c:v>1.049793804287924</c:v>
                </c:pt>
                <c:pt idx="350">
                  <c:v>0.54969138065298251</c:v>
                </c:pt>
                <c:pt idx="351">
                  <c:v>0.43868936017244886</c:v>
                </c:pt>
                <c:pt idx="352">
                  <c:v>0.43081517548938686</c:v>
                </c:pt>
                <c:pt idx="353">
                  <c:v>0.38299168907702485</c:v>
                </c:pt>
                <c:pt idx="354">
                  <c:v>0.36181069208160388</c:v>
                </c:pt>
                <c:pt idx="355">
                  <c:v>0.43168731612497147</c:v>
                </c:pt>
                <c:pt idx="356">
                  <c:v>0.13520043299806153</c:v>
                </c:pt>
                <c:pt idx="357">
                  <c:v>0.497344469569859</c:v>
                </c:pt>
                <c:pt idx="358">
                  <c:v>0.11855186253228114</c:v>
                </c:pt>
                <c:pt idx="359">
                  <c:v>0.5876208359332139</c:v>
                </c:pt>
                <c:pt idx="360">
                  <c:v>0.10210261585410436</c:v>
                </c:pt>
                <c:pt idx="361">
                  <c:v>0.560471498601121</c:v>
                </c:pt>
                <c:pt idx="362">
                  <c:v>0.40981248331570236</c:v>
                </c:pt>
                <c:pt idx="363">
                  <c:v>0.9702482791194057</c:v>
                </c:pt>
                <c:pt idx="364">
                  <c:v>0.56892514714511844</c:v>
                </c:pt>
              </c:numCache>
            </c:numRef>
          </c:yVal>
        </c:ser>
        <c:axId val="75725824"/>
        <c:axId val="75740288"/>
      </c:scatterChart>
      <c:scatterChart>
        <c:scatterStyle val="smoothMarker"/>
        <c:ser>
          <c:idx val="4"/>
          <c:order val="4"/>
          <c:tx>
            <c:v>Cumulative ET (LE)</c:v>
          </c:tx>
          <c:spPr>
            <a:ln w="28575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none"/>
          </c:marker>
          <c:xVal>
            <c:numRef>
              <c:f>ET_2005!$AS$5:$AS$369</c:f>
              <c:numCache>
                <c:formatCode>General</c:formatCode>
                <c:ptCount val="36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</c:numCache>
            </c:numRef>
          </c:xVal>
          <c:yVal>
            <c:numRef>
              <c:f>LE_2005!$P$5:$P$369</c:f>
              <c:numCache>
                <c:formatCode>General</c:formatCode>
                <c:ptCount val="365"/>
                <c:pt idx="0">
                  <c:v>6.6618295283725384E-2</c:v>
                </c:pt>
                <c:pt idx="1">
                  <c:v>0.33553933080655318</c:v>
                </c:pt>
                <c:pt idx="2">
                  <c:v>0.50429174261722443</c:v>
                </c:pt>
                <c:pt idx="3">
                  <c:v>0.67147667169247105</c:v>
                </c:pt>
                <c:pt idx="4">
                  <c:v>0.82008876408222942</c:v>
                </c:pt>
                <c:pt idx="5">
                  <c:v>0.82293876652824915</c:v>
                </c:pt>
                <c:pt idx="6">
                  <c:v>0.87023819841930972</c:v>
                </c:pt>
                <c:pt idx="7">
                  <c:v>0.9213215634875227</c:v>
                </c:pt>
                <c:pt idx="8">
                  <c:v>1.0169369158786192</c:v>
                </c:pt>
                <c:pt idx="9">
                  <c:v>1.2508616635643954</c:v>
                </c:pt>
                <c:pt idx="10">
                  <c:v>1.5019262714806449</c:v>
                </c:pt>
                <c:pt idx="11">
                  <c:v>1.6493579034790125</c:v>
                </c:pt>
                <c:pt idx="12">
                  <c:v>1.8601728387349823</c:v>
                </c:pt>
                <c:pt idx="13">
                  <c:v>1.9545858610360136</c:v>
                </c:pt>
                <c:pt idx="14">
                  <c:v>2.0267048891877586</c:v>
                </c:pt>
                <c:pt idx="15">
                  <c:v>2.1179641500116224</c:v>
                </c:pt>
                <c:pt idx="16">
                  <c:v>2.1865086953765149</c:v>
                </c:pt>
                <c:pt idx="17">
                  <c:v>2.5064687840323749</c:v>
                </c:pt>
                <c:pt idx="18">
                  <c:v>2.5531215640530611</c:v>
                </c:pt>
                <c:pt idx="19">
                  <c:v>2.7714398763890316</c:v>
                </c:pt>
                <c:pt idx="20">
                  <c:v>3.4221628494306584</c:v>
                </c:pt>
                <c:pt idx="21">
                  <c:v>4.1026642907195328</c:v>
                </c:pt>
                <c:pt idx="22">
                  <c:v>4.6627150977900671</c:v>
                </c:pt>
                <c:pt idx="23">
                  <c:v>4.861830443545764</c:v>
                </c:pt>
                <c:pt idx="24">
                  <c:v>5.0702213131523433</c:v>
                </c:pt>
                <c:pt idx="25">
                  <c:v>5.7137386154889374</c:v>
                </c:pt>
                <c:pt idx="26">
                  <c:v>6.1687331943730337</c:v>
                </c:pt>
                <c:pt idx="27">
                  <c:v>6.661469046623286</c:v>
                </c:pt>
                <c:pt idx="28">
                  <c:v>6.7426811145435739</c:v>
                </c:pt>
                <c:pt idx="29">
                  <c:v>6.8342466303172875</c:v>
                </c:pt>
                <c:pt idx="30">
                  <c:v>7.0212909481426058</c:v>
                </c:pt>
                <c:pt idx="31">
                  <c:v>7.1855522786828594</c:v>
                </c:pt>
                <c:pt idx="32">
                  <c:v>7.882462746204757</c:v>
                </c:pt>
                <c:pt idx="33">
                  <c:v>8.6640997463344629</c:v>
                </c:pt>
                <c:pt idx="34">
                  <c:v>9.5784592015335388</c:v>
                </c:pt>
                <c:pt idx="35">
                  <c:v>10.611392446294648</c:v>
                </c:pt>
                <c:pt idx="36">
                  <c:v>10.979804728158886</c:v>
                </c:pt>
                <c:pt idx="37">
                  <c:v>11.363501537019605</c:v>
                </c:pt>
                <c:pt idx="38">
                  <c:v>11.573297539273927</c:v>
                </c:pt>
                <c:pt idx="39">
                  <c:v>11.676967097090555</c:v>
                </c:pt>
                <c:pt idx="40">
                  <c:v>11.817867664368571</c:v>
                </c:pt>
                <c:pt idx="41">
                  <c:v>12.100267860173402</c:v>
                </c:pt>
                <c:pt idx="42">
                  <c:v>12.633073972997042</c:v>
                </c:pt>
                <c:pt idx="43">
                  <c:v>13.39196860694665</c:v>
                </c:pt>
                <c:pt idx="44">
                  <c:v>14.847359348774077</c:v>
                </c:pt>
                <c:pt idx="45">
                  <c:v>15.342581382297016</c:v>
                </c:pt>
                <c:pt idx="46">
                  <c:v>16.267368041954697</c:v>
                </c:pt>
                <c:pt idx="47">
                  <c:v>16.898314839344174</c:v>
                </c:pt>
                <c:pt idx="48">
                  <c:v>17.391572408109475</c:v>
                </c:pt>
                <c:pt idx="49">
                  <c:v>17.669777092694478</c:v>
                </c:pt>
                <c:pt idx="50">
                  <c:v>18.438692476570967</c:v>
                </c:pt>
                <c:pt idx="51">
                  <c:v>18.997382152780386</c:v>
                </c:pt>
                <c:pt idx="52">
                  <c:v>19.926365517676317</c:v>
                </c:pt>
                <c:pt idx="53">
                  <c:v>20.301343826490534</c:v>
                </c:pt>
                <c:pt idx="54">
                  <c:v>20.739514205276286</c:v>
                </c:pt>
                <c:pt idx="55">
                  <c:v>21.237914842240418</c:v>
                </c:pt>
                <c:pt idx="56">
                  <c:v>21.716368350916184</c:v>
                </c:pt>
                <c:pt idx="57">
                  <c:v>22.160405321131471</c:v>
                </c:pt>
                <c:pt idx="58">
                  <c:v>22.683936595339631</c:v>
                </c:pt>
                <c:pt idx="59">
                  <c:v>22.99252396087542</c:v>
                </c:pt>
                <c:pt idx="60">
                  <c:v>23.247776040161053</c:v>
                </c:pt>
                <c:pt idx="61">
                  <c:v>23.481017417209372</c:v>
                </c:pt>
                <c:pt idx="62">
                  <c:v>23.875510904580857</c:v>
                </c:pt>
                <c:pt idx="63">
                  <c:v>24.20644662026773</c:v>
                </c:pt>
                <c:pt idx="64">
                  <c:v>24.684349043746558</c:v>
                </c:pt>
                <c:pt idx="65">
                  <c:v>25.046059276095654</c:v>
                </c:pt>
                <c:pt idx="66">
                  <c:v>25.26396725206256</c:v>
                </c:pt>
                <c:pt idx="67">
                  <c:v>25.608600535281383</c:v>
                </c:pt>
                <c:pt idx="68">
                  <c:v>26.344863125603467</c:v>
                </c:pt>
                <c:pt idx="69">
                  <c:v>26.689354134645622</c:v>
                </c:pt>
                <c:pt idx="70">
                  <c:v>26.910496110221533</c:v>
                </c:pt>
                <c:pt idx="71">
                  <c:v>27.137710964154323</c:v>
                </c:pt>
                <c:pt idx="72">
                  <c:v>27.382637000127239</c:v>
                </c:pt>
                <c:pt idx="73">
                  <c:v>27.691463359379387</c:v>
                </c:pt>
                <c:pt idx="74">
                  <c:v>28.065773893874589</c:v>
                </c:pt>
                <c:pt idx="75">
                  <c:v>28.390417757072537</c:v>
                </c:pt>
                <c:pt idx="76">
                  <c:v>28.600374013359716</c:v>
                </c:pt>
                <c:pt idx="77">
                  <c:v>28.861926054049636</c:v>
                </c:pt>
                <c:pt idx="78">
                  <c:v>29.154037490544344</c:v>
                </c:pt>
                <c:pt idx="79">
                  <c:v>30.473379550571849</c:v>
                </c:pt>
                <c:pt idx="80">
                  <c:v>31.798038324002519</c:v>
                </c:pt>
                <c:pt idx="81">
                  <c:v>32.841280382509957</c:v>
                </c:pt>
                <c:pt idx="82">
                  <c:v>33.298518123918832</c:v>
                </c:pt>
                <c:pt idx="83">
                  <c:v>33.897654181211529</c:v>
                </c:pt>
                <c:pt idx="84">
                  <c:v>34.872930352459313</c:v>
                </c:pt>
                <c:pt idx="85">
                  <c:v>36.333675831356821</c:v>
                </c:pt>
                <c:pt idx="86">
                  <c:v>37.33097374220231</c:v>
                </c:pt>
                <c:pt idx="87">
                  <c:v>37.921666553087725</c:v>
                </c:pt>
                <c:pt idx="88">
                  <c:v>38.744253058636339</c:v>
                </c:pt>
                <c:pt idx="89">
                  <c:v>40.033301360863312</c:v>
                </c:pt>
                <c:pt idx="90">
                  <c:v>40.742435984435517</c:v>
                </c:pt>
                <c:pt idx="91">
                  <c:v>41.428636758474269</c:v>
                </c:pt>
                <c:pt idx="92">
                  <c:v>41.866788216830557</c:v>
                </c:pt>
                <c:pt idx="93">
                  <c:v>42.453274940726608</c:v>
                </c:pt>
                <c:pt idx="94">
                  <c:v>42.534475301119386</c:v>
                </c:pt>
                <c:pt idx="95">
                  <c:v>43.84026195668762</c:v>
                </c:pt>
                <c:pt idx="96">
                  <c:v>44.545940622683382</c:v>
                </c:pt>
                <c:pt idx="97">
                  <c:v>45.268589117607803</c:v>
                </c:pt>
                <c:pt idx="98">
                  <c:v>45.769578458530056</c:v>
                </c:pt>
                <c:pt idx="99">
                  <c:v>46.860301589094107</c:v>
                </c:pt>
                <c:pt idx="100">
                  <c:v>48.482743607536136</c:v>
                </c:pt>
                <c:pt idx="101">
                  <c:v>49.698822222786895</c:v>
                </c:pt>
                <c:pt idx="102">
                  <c:v>52.617518808471317</c:v>
                </c:pt>
                <c:pt idx="103">
                  <c:v>54.500878394197606</c:v>
                </c:pt>
                <c:pt idx="104">
                  <c:v>55.543301287040954</c:v>
                </c:pt>
                <c:pt idx="105">
                  <c:v>56.455965519825916</c:v>
                </c:pt>
                <c:pt idx="106">
                  <c:v>57.539453177748705</c:v>
                </c:pt>
                <c:pt idx="107">
                  <c:v>58.580505281631972</c:v>
                </c:pt>
                <c:pt idx="108">
                  <c:v>61.26068514007941</c:v>
                </c:pt>
                <c:pt idx="109">
                  <c:v>63.067275551683359</c:v>
                </c:pt>
                <c:pt idx="110">
                  <c:v>64.537995093971077</c:v>
                </c:pt>
                <c:pt idx="111">
                  <c:v>67.597295437028194</c:v>
                </c:pt>
                <c:pt idx="112">
                  <c:v>69.438255946217481</c:v>
                </c:pt>
                <c:pt idx="113">
                  <c:v>70.531536184500311</c:v>
                </c:pt>
                <c:pt idx="114">
                  <c:v>71.363948449943976</c:v>
                </c:pt>
                <c:pt idx="115">
                  <c:v>72.231515910421578</c:v>
                </c:pt>
                <c:pt idx="116">
                  <c:v>72.999193160776969</c:v>
                </c:pt>
                <c:pt idx="117">
                  <c:v>73.614265708047171</c:v>
                </c:pt>
                <c:pt idx="118">
                  <c:v>74.398701777260683</c:v>
                </c:pt>
                <c:pt idx="119">
                  <c:v>75.091563218050027</c:v>
                </c:pt>
                <c:pt idx="120">
                  <c:v>75.754543139999569</c:v>
                </c:pt>
                <c:pt idx="121">
                  <c:v>76.308076277607469</c:v>
                </c:pt>
                <c:pt idx="122">
                  <c:v>76.86124375532016</c:v>
                </c:pt>
                <c:pt idx="123">
                  <c:v>77.672301086507048</c:v>
                </c:pt>
                <c:pt idx="124">
                  <c:v>78.232716345803382</c:v>
                </c:pt>
                <c:pt idx="125">
                  <c:v>78.670223612288353</c:v>
                </c:pt>
                <c:pt idx="126">
                  <c:v>79.45608781311833</c:v>
                </c:pt>
                <c:pt idx="127">
                  <c:v>80.114712906550167</c:v>
                </c:pt>
                <c:pt idx="128">
                  <c:v>81.434308591068614</c:v>
                </c:pt>
                <c:pt idx="129">
                  <c:v>84.706501421824214</c:v>
                </c:pt>
                <c:pt idx="130">
                  <c:v>87.512379697768409</c:v>
                </c:pt>
                <c:pt idx="131">
                  <c:v>89.32591721951863</c:v>
                </c:pt>
                <c:pt idx="132">
                  <c:v>91.624797610186945</c:v>
                </c:pt>
                <c:pt idx="133">
                  <c:v>94.789998399234648</c:v>
                </c:pt>
                <c:pt idx="134">
                  <c:v>96.158647458269769</c:v>
                </c:pt>
                <c:pt idx="135">
                  <c:v>97.784012581736221</c:v>
                </c:pt>
                <c:pt idx="136">
                  <c:v>98.993992974881039</c:v>
                </c:pt>
                <c:pt idx="137">
                  <c:v>100.6480074309097</c:v>
                </c:pt>
                <c:pt idx="138">
                  <c:v>101.85339986179414</c:v>
                </c:pt>
                <c:pt idx="139">
                  <c:v>102.73394972907461</c:v>
                </c:pt>
                <c:pt idx="140">
                  <c:v>103.59103379692141</c:v>
                </c:pt>
                <c:pt idx="141">
                  <c:v>104.74623332207534</c:v>
                </c:pt>
                <c:pt idx="142">
                  <c:v>105.49738250906822</c:v>
                </c:pt>
                <c:pt idx="143">
                  <c:v>106.42230340044742</c:v>
                </c:pt>
                <c:pt idx="144">
                  <c:v>108.27214965278982</c:v>
                </c:pt>
                <c:pt idx="145">
                  <c:v>110.98576837497386</c:v>
                </c:pt>
                <c:pt idx="146">
                  <c:v>112.65247969056476</c:v>
                </c:pt>
                <c:pt idx="147">
                  <c:v>113.6157983372624</c:v>
                </c:pt>
                <c:pt idx="148">
                  <c:v>114.80516011795191</c:v>
                </c:pt>
                <c:pt idx="149">
                  <c:v>116.17728532195945</c:v>
                </c:pt>
                <c:pt idx="150">
                  <c:v>117.52885206596881</c:v>
                </c:pt>
                <c:pt idx="151">
                  <c:v>120.81795499179573</c:v>
                </c:pt>
                <c:pt idx="152">
                  <c:v>122.84863134108092</c:v>
                </c:pt>
                <c:pt idx="153">
                  <c:v>125.26443282560496</c:v>
                </c:pt>
                <c:pt idx="154">
                  <c:v>127.44920934257156</c:v>
                </c:pt>
                <c:pt idx="155">
                  <c:v>130.57079697267608</c:v>
                </c:pt>
                <c:pt idx="156">
                  <c:v>133.18877149788645</c:v>
                </c:pt>
                <c:pt idx="157">
                  <c:v>135.01969902835043</c:v>
                </c:pt>
                <c:pt idx="158">
                  <c:v>136.70297762694835</c:v>
                </c:pt>
                <c:pt idx="159">
                  <c:v>138.47554935482106</c:v>
                </c:pt>
                <c:pt idx="160">
                  <c:v>141.22345193220099</c:v>
                </c:pt>
                <c:pt idx="161">
                  <c:v>145.21020905218728</c:v>
                </c:pt>
                <c:pt idx="162">
                  <c:v>146.64441013274109</c:v>
                </c:pt>
                <c:pt idx="163">
                  <c:v>149.34496142246397</c:v>
                </c:pt>
                <c:pt idx="164">
                  <c:v>151.71560576514034</c:v>
                </c:pt>
                <c:pt idx="165">
                  <c:v>154.24810443867955</c:v>
                </c:pt>
                <c:pt idx="166">
                  <c:v>156.35287133049619</c:v>
                </c:pt>
                <c:pt idx="167">
                  <c:v>159.08317389271926</c:v>
                </c:pt>
                <c:pt idx="168">
                  <c:v>161.90413479678114</c:v>
                </c:pt>
                <c:pt idx="169">
                  <c:v>164.74394822196967</c:v>
                </c:pt>
                <c:pt idx="170">
                  <c:v>167.59705656912439</c:v>
                </c:pt>
                <c:pt idx="171">
                  <c:v>170.94403722160718</c:v>
                </c:pt>
                <c:pt idx="172">
                  <c:v>174.33561487059831</c:v>
                </c:pt>
                <c:pt idx="173">
                  <c:v>178.24899889798999</c:v>
                </c:pt>
                <c:pt idx="174">
                  <c:v>181.9088265910718</c:v>
                </c:pt>
                <c:pt idx="175">
                  <c:v>186.52963071758353</c:v>
                </c:pt>
                <c:pt idx="176">
                  <c:v>192.50288349927433</c:v>
                </c:pt>
                <c:pt idx="177">
                  <c:v>198.16655323999643</c:v>
                </c:pt>
                <c:pt idx="178">
                  <c:v>204.26191217173078</c:v>
                </c:pt>
                <c:pt idx="179">
                  <c:v>209.27886689770529</c:v>
                </c:pt>
                <c:pt idx="180">
                  <c:v>215.45140174380973</c:v>
                </c:pt>
                <c:pt idx="181">
                  <c:v>221.57465335415623</c:v>
                </c:pt>
                <c:pt idx="182">
                  <c:v>228.5793992756486</c:v>
                </c:pt>
                <c:pt idx="183">
                  <c:v>232.07518842051923</c:v>
                </c:pt>
                <c:pt idx="184">
                  <c:v>238.38504753476673</c:v>
                </c:pt>
                <c:pt idx="185">
                  <c:v>244.43222127056259</c:v>
                </c:pt>
                <c:pt idx="186">
                  <c:v>249.48245925946134</c:v>
                </c:pt>
                <c:pt idx="187">
                  <c:v>255.53084268301097</c:v>
                </c:pt>
                <c:pt idx="188">
                  <c:v>261.98500827817213</c:v>
                </c:pt>
                <c:pt idx="189">
                  <c:v>267.90746126073185</c:v>
                </c:pt>
                <c:pt idx="190">
                  <c:v>273.63562361277258</c:v>
                </c:pt>
                <c:pt idx="191">
                  <c:v>278.70058364705756</c:v>
                </c:pt>
                <c:pt idx="192">
                  <c:v>285.13321575856696</c:v>
                </c:pt>
                <c:pt idx="193">
                  <c:v>291.46280751320847</c:v>
                </c:pt>
                <c:pt idx="194">
                  <c:v>296.87663486135745</c:v>
                </c:pt>
                <c:pt idx="195">
                  <c:v>302.45464769444476</c:v>
                </c:pt>
                <c:pt idx="196">
                  <c:v>309.70712804232795</c:v>
                </c:pt>
                <c:pt idx="197">
                  <c:v>317.07164324612052</c:v>
                </c:pt>
                <c:pt idx="198">
                  <c:v>324.04914706614733</c:v>
                </c:pt>
                <c:pt idx="199">
                  <c:v>330.13203415885329</c:v>
                </c:pt>
                <c:pt idx="200">
                  <c:v>337.11863279395487</c:v>
                </c:pt>
                <c:pt idx="201">
                  <c:v>340.18149908432218</c:v>
                </c:pt>
                <c:pt idx="202">
                  <c:v>347.26629198674618</c:v>
                </c:pt>
                <c:pt idx="203">
                  <c:v>356.43749920037175</c:v>
                </c:pt>
                <c:pt idx="204">
                  <c:v>365.09208620421379</c:v>
                </c:pt>
                <c:pt idx="205">
                  <c:v>371.84197579628</c:v>
                </c:pt>
                <c:pt idx="206">
                  <c:v>376.23858031179583</c:v>
                </c:pt>
                <c:pt idx="207">
                  <c:v>381.30349441416172</c:v>
                </c:pt>
                <c:pt idx="208">
                  <c:v>386.65775572827329</c:v>
                </c:pt>
                <c:pt idx="209">
                  <c:v>389.95562104574435</c:v>
                </c:pt>
                <c:pt idx="210">
                  <c:v>396.95317924291601</c:v>
                </c:pt>
                <c:pt idx="211">
                  <c:v>401.47259615002162</c:v>
                </c:pt>
                <c:pt idx="212">
                  <c:v>404.4119783306769</c:v>
                </c:pt>
                <c:pt idx="213">
                  <c:v>408.29646331589066</c:v>
                </c:pt>
                <c:pt idx="214">
                  <c:v>413.9881564163486</c:v>
                </c:pt>
                <c:pt idx="215">
                  <c:v>417.51113002381572</c:v>
                </c:pt>
                <c:pt idx="216">
                  <c:v>423.06725024429704</c:v>
                </c:pt>
                <c:pt idx="217">
                  <c:v>428.697319862097</c:v>
                </c:pt>
                <c:pt idx="218">
                  <c:v>434.38947018673144</c:v>
                </c:pt>
                <c:pt idx="219">
                  <c:v>439.31001607564156</c:v>
                </c:pt>
                <c:pt idx="220">
                  <c:v>445.26653448505493</c:v>
                </c:pt>
                <c:pt idx="221">
                  <c:v>449.85349552131868</c:v>
                </c:pt>
                <c:pt idx="222">
                  <c:v>452.49909357467959</c:v>
                </c:pt>
                <c:pt idx="223">
                  <c:v>454.26257792938986</c:v>
                </c:pt>
                <c:pt idx="224">
                  <c:v>457.39442616583955</c:v>
                </c:pt>
                <c:pt idx="225">
                  <c:v>462.18029096410527</c:v>
                </c:pt>
                <c:pt idx="226">
                  <c:v>466.37871868163609</c:v>
                </c:pt>
                <c:pt idx="227">
                  <c:v>471.25048710949505</c:v>
                </c:pt>
                <c:pt idx="228">
                  <c:v>473.94414356867151</c:v>
                </c:pt>
                <c:pt idx="229">
                  <c:v>479.48890224716837</c:v>
                </c:pt>
                <c:pt idx="230">
                  <c:v>481.47628459200126</c:v>
                </c:pt>
                <c:pt idx="231">
                  <c:v>486.1796482324624</c:v>
                </c:pt>
                <c:pt idx="232">
                  <c:v>490.44821493908012</c:v>
                </c:pt>
                <c:pt idx="233">
                  <c:v>493.88514046352827</c:v>
                </c:pt>
                <c:pt idx="234">
                  <c:v>497.2033798441671</c:v>
                </c:pt>
                <c:pt idx="235">
                  <c:v>499.24615068956479</c:v>
                </c:pt>
                <c:pt idx="236">
                  <c:v>502.27549194343652</c:v>
                </c:pt>
                <c:pt idx="237">
                  <c:v>506.88854343856201</c:v>
                </c:pt>
                <c:pt idx="238">
                  <c:v>510.66731787169635</c:v>
                </c:pt>
                <c:pt idx="239">
                  <c:v>513.97269318653241</c:v>
                </c:pt>
                <c:pt idx="240">
                  <c:v>518.18211433047225</c:v>
                </c:pt>
                <c:pt idx="241">
                  <c:v>522.93427989386851</c:v>
                </c:pt>
                <c:pt idx="242">
                  <c:v>527.16825043376616</c:v>
                </c:pt>
                <c:pt idx="243">
                  <c:v>531.47591821340586</c:v>
                </c:pt>
                <c:pt idx="244">
                  <c:v>534.79987568493073</c:v>
                </c:pt>
                <c:pt idx="245">
                  <c:v>539.25742622499263</c:v>
                </c:pt>
                <c:pt idx="246">
                  <c:v>543.93811931018422</c:v>
                </c:pt>
                <c:pt idx="247">
                  <c:v>545.99625083011222</c:v>
                </c:pt>
                <c:pt idx="248">
                  <c:v>547.95629502407667</c:v>
                </c:pt>
                <c:pt idx="249">
                  <c:v>550.96441509411284</c:v>
                </c:pt>
                <c:pt idx="250">
                  <c:v>554.54130959750808</c:v>
                </c:pt>
                <c:pt idx="251">
                  <c:v>559.19460041604577</c:v>
                </c:pt>
                <c:pt idx="252">
                  <c:v>563.88593430501658</c:v>
                </c:pt>
                <c:pt idx="253">
                  <c:v>567.1700640058566</c:v>
                </c:pt>
                <c:pt idx="254">
                  <c:v>570.11851797966267</c:v>
                </c:pt>
                <c:pt idx="255">
                  <c:v>572.09926058090673</c:v>
                </c:pt>
                <c:pt idx="256">
                  <c:v>574.05246684543874</c:v>
                </c:pt>
                <c:pt idx="257">
                  <c:v>575.91547857705962</c:v>
                </c:pt>
                <c:pt idx="258">
                  <c:v>577.91125438092956</c:v>
                </c:pt>
                <c:pt idx="259">
                  <c:v>579.13301685336273</c:v>
                </c:pt>
                <c:pt idx="260">
                  <c:v>580.71660274899898</c:v>
                </c:pt>
                <c:pt idx="261">
                  <c:v>582.6571446388549</c:v>
                </c:pt>
                <c:pt idx="262">
                  <c:v>584.76123800852633</c:v>
                </c:pt>
                <c:pt idx="263">
                  <c:v>586.38502832189283</c:v>
                </c:pt>
                <c:pt idx="264">
                  <c:v>587.86547810000116</c:v>
                </c:pt>
                <c:pt idx="265">
                  <c:v>588.48294213498286</c:v>
                </c:pt>
                <c:pt idx="266">
                  <c:v>589.25032540525058</c:v>
                </c:pt>
                <c:pt idx="267">
                  <c:v>589.77531195183121</c:v>
                </c:pt>
                <c:pt idx="268">
                  <c:v>590.66932346276394</c:v>
                </c:pt>
                <c:pt idx="269">
                  <c:v>591.479808607378</c:v>
                </c:pt>
                <c:pt idx="270">
                  <c:v>593.09073668066901</c:v>
                </c:pt>
                <c:pt idx="271">
                  <c:v>593.97929908943297</c:v>
                </c:pt>
                <c:pt idx="272">
                  <c:v>594.53000300524218</c:v>
                </c:pt>
                <c:pt idx="273">
                  <c:v>594.7127506399097</c:v>
                </c:pt>
                <c:pt idx="274">
                  <c:v>594.99632791384408</c:v>
                </c:pt>
                <c:pt idx="275">
                  <c:v>595.3029649239777</c:v>
                </c:pt>
                <c:pt idx="276">
                  <c:v>595.57319746788869</c:v>
                </c:pt>
                <c:pt idx="277">
                  <c:v>598.09645805667753</c:v>
                </c:pt>
                <c:pt idx="278">
                  <c:v>598.98486059578261</c:v>
                </c:pt>
                <c:pt idx="279">
                  <c:v>599.46717815089312</c:v>
                </c:pt>
                <c:pt idx="280">
                  <c:v>599.9909464504683</c:v>
                </c:pt>
                <c:pt idx="281">
                  <c:v>600.39836561165305</c:v>
                </c:pt>
                <c:pt idx="282">
                  <c:v>600.80567643885558</c:v>
                </c:pt>
                <c:pt idx="283">
                  <c:v>601.10110474009991</c:v>
                </c:pt>
                <c:pt idx="284">
                  <c:v>601.88770478408867</c:v>
                </c:pt>
                <c:pt idx="285">
                  <c:v>602.93182272161926</c:v>
                </c:pt>
                <c:pt idx="286">
                  <c:v>603.59944581674324</c:v>
                </c:pt>
                <c:pt idx="287">
                  <c:v>604.18581699456752</c:v>
                </c:pt>
                <c:pt idx="288">
                  <c:v>604.52112823964819</c:v>
                </c:pt>
                <c:pt idx="289">
                  <c:v>605.08483338914721</c:v>
                </c:pt>
                <c:pt idx="290">
                  <c:v>605.62152194381292</c:v>
                </c:pt>
                <c:pt idx="291">
                  <c:v>605.94356927395086</c:v>
                </c:pt>
                <c:pt idx="292">
                  <c:v>607.57872706441151</c:v>
                </c:pt>
                <c:pt idx="293">
                  <c:v>608.51924139225127</c:v>
                </c:pt>
                <c:pt idx="294">
                  <c:v>608.95042435685059</c:v>
                </c:pt>
                <c:pt idx="295">
                  <c:v>609.941313274192</c:v>
                </c:pt>
                <c:pt idx="296">
                  <c:v>610.68759531214971</c:v>
                </c:pt>
                <c:pt idx="297">
                  <c:v>611.22119641756103</c:v>
                </c:pt>
                <c:pt idx="298">
                  <c:v>611.73249431237343</c:v>
                </c:pt>
                <c:pt idx="299">
                  <c:v>612.19198395489695</c:v>
                </c:pt>
                <c:pt idx="300">
                  <c:v>612.78084190182142</c:v>
                </c:pt>
                <c:pt idx="301">
                  <c:v>613.31398678505991</c:v>
                </c:pt>
                <c:pt idx="302">
                  <c:v>613.60240907990044</c:v>
                </c:pt>
                <c:pt idx="303">
                  <c:v>615.1129170459634</c:v>
                </c:pt>
                <c:pt idx="304">
                  <c:v>616.69738560501901</c:v>
                </c:pt>
                <c:pt idx="305">
                  <c:v>617.13017665689824</c:v>
                </c:pt>
                <c:pt idx="306">
                  <c:v>617.41131804776808</c:v>
                </c:pt>
                <c:pt idx="307">
                  <c:v>618.96768833226486</c:v>
                </c:pt>
                <c:pt idx="308">
                  <c:v>619.78610456178524</c:v>
                </c:pt>
                <c:pt idx="309">
                  <c:v>621.504583958078</c:v>
                </c:pt>
                <c:pt idx="310">
                  <c:v>622.45139278202987</c:v>
                </c:pt>
                <c:pt idx="311">
                  <c:v>623.28446327376162</c:v>
                </c:pt>
                <c:pt idx="312">
                  <c:v>624.07485578455316</c:v>
                </c:pt>
                <c:pt idx="313">
                  <c:v>625.18548792235913</c:v>
                </c:pt>
                <c:pt idx="314">
                  <c:v>625.98742595883925</c:v>
                </c:pt>
                <c:pt idx="315">
                  <c:v>626.76443800736922</c:v>
                </c:pt>
                <c:pt idx="316">
                  <c:v>627.27163816302493</c:v>
                </c:pt>
                <c:pt idx="317">
                  <c:v>627.79440840429345</c:v>
                </c:pt>
                <c:pt idx="318">
                  <c:v>629.3389401060906</c:v>
                </c:pt>
                <c:pt idx="319">
                  <c:v>630.37571558370951</c:v>
                </c:pt>
                <c:pt idx="320">
                  <c:v>631.02158209503239</c:v>
                </c:pt>
                <c:pt idx="321">
                  <c:v>632.06886975492955</c:v>
                </c:pt>
                <c:pt idx="322">
                  <c:v>632.88272659783433</c:v>
                </c:pt>
                <c:pt idx="323">
                  <c:v>633.67144997233652</c:v>
                </c:pt>
                <c:pt idx="324">
                  <c:v>635.01812386415759</c:v>
                </c:pt>
                <c:pt idx="325">
                  <c:v>635.8972002642314</c:v>
                </c:pt>
                <c:pt idx="326">
                  <c:v>637.61883828674991</c:v>
                </c:pt>
                <c:pt idx="327">
                  <c:v>638.56620091681259</c:v>
                </c:pt>
                <c:pt idx="328">
                  <c:v>639.11201702048083</c:v>
                </c:pt>
                <c:pt idx="329">
                  <c:v>639.38748751952971</c:v>
                </c:pt>
                <c:pt idx="330">
                  <c:v>639.62385784721528</c:v>
                </c:pt>
                <c:pt idx="331">
                  <c:v>641.11554355684723</c:v>
                </c:pt>
                <c:pt idx="332">
                  <c:v>642.43957255544956</c:v>
                </c:pt>
                <c:pt idx="333">
                  <c:v>642.87821955204129</c:v>
                </c:pt>
                <c:pt idx="334">
                  <c:v>642.99705348052908</c:v>
                </c:pt>
                <c:pt idx="335">
                  <c:v>643.35012094208412</c:v>
                </c:pt>
                <c:pt idx="336">
                  <c:v>643.47239452040833</c:v>
                </c:pt>
                <c:pt idx="337">
                  <c:v>643.64502168020192</c:v>
                </c:pt>
                <c:pt idx="338">
                  <c:v>643.76106527996615</c:v>
                </c:pt>
                <c:pt idx="339">
                  <c:v>643.82195944637317</c:v>
                </c:pt>
                <c:pt idx="340">
                  <c:v>643.91280219802979</c:v>
                </c:pt>
                <c:pt idx="341">
                  <c:v>643.95058176989983</c:v>
                </c:pt>
                <c:pt idx="342">
                  <c:v>644.01451267268885</c:v>
                </c:pt>
                <c:pt idx="343">
                  <c:v>644.12870537261711</c:v>
                </c:pt>
                <c:pt idx="344">
                  <c:v>644.57484699612371</c:v>
                </c:pt>
                <c:pt idx="345">
                  <c:v>645.08143547059649</c:v>
                </c:pt>
                <c:pt idx="346">
                  <c:v>645.72278062070222</c:v>
                </c:pt>
                <c:pt idx="347">
                  <c:v>646.6408290450438</c:v>
                </c:pt>
                <c:pt idx="348">
                  <c:v>648.00806643544411</c:v>
                </c:pt>
                <c:pt idx="349">
                  <c:v>649.05786023973212</c:v>
                </c:pt>
                <c:pt idx="350">
                  <c:v>649.60755162038515</c:v>
                </c:pt>
                <c:pt idx="351">
                  <c:v>650.04624098055751</c:v>
                </c:pt>
                <c:pt idx="352">
                  <c:v>650.47705615604718</c:v>
                </c:pt>
                <c:pt idx="353">
                  <c:v>650.86004784512397</c:v>
                </c:pt>
                <c:pt idx="354">
                  <c:v>651.22185853720578</c:v>
                </c:pt>
                <c:pt idx="355">
                  <c:v>651.65354585333068</c:v>
                </c:pt>
                <c:pt idx="356">
                  <c:v>651.788746286329</c:v>
                </c:pt>
                <c:pt idx="357">
                  <c:v>652.28609075589861</c:v>
                </c:pt>
                <c:pt idx="358">
                  <c:v>652.4046426184309</c:v>
                </c:pt>
                <c:pt idx="359">
                  <c:v>652.99226345436398</c:v>
                </c:pt>
                <c:pt idx="360">
                  <c:v>653.09436607021814</c:v>
                </c:pt>
                <c:pt idx="361">
                  <c:v>653.65483756881952</c:v>
                </c:pt>
                <c:pt idx="362">
                  <c:v>654.06465005213499</c:v>
                </c:pt>
                <c:pt idx="363">
                  <c:v>655.03489833125445</c:v>
                </c:pt>
                <c:pt idx="364">
                  <c:v>655.6038234783997</c:v>
                </c:pt>
              </c:numCache>
            </c:numRef>
          </c:yVal>
          <c:smooth val="1"/>
        </c:ser>
        <c:axId val="75744384"/>
        <c:axId val="75742208"/>
      </c:scatterChart>
      <c:valAx>
        <c:axId val="75725824"/>
        <c:scaling>
          <c:orientation val="minMax"/>
          <c:max val="365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/>
                  <a:t>Day of Year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5740288"/>
        <c:crosses val="autoZero"/>
        <c:crossBetween val="midCat"/>
      </c:valAx>
      <c:valAx>
        <c:axId val="75740288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dirty="0"/>
                  <a:t>ET (mm/d)</a:t>
                </a:r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5725824"/>
        <c:crosses val="autoZero"/>
        <c:crossBetween val="midCat"/>
      </c:valAx>
      <c:valAx>
        <c:axId val="75742208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dirty="0"/>
                  <a:t>Cumulative ET (mm)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5744384"/>
        <c:crosses val="max"/>
        <c:crossBetween val="midCat"/>
      </c:valAx>
      <c:valAx>
        <c:axId val="75744384"/>
        <c:scaling>
          <c:orientation val="minMax"/>
        </c:scaling>
        <c:delete val="1"/>
        <c:axPos val="b"/>
        <c:numFmt formatCode="General" sourceLinked="1"/>
        <c:tickLblPos val="none"/>
        <c:crossAx val="75742208"/>
        <c:crosses val="autoZero"/>
        <c:crossBetween val="midCat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"/>
  <c:chart>
    <c:title>
      <c:tx>
        <c:rich>
          <a:bodyPr/>
          <a:lstStyle/>
          <a:p>
            <a:pPr>
              <a:defRPr/>
            </a:pPr>
            <a:r>
              <a:rPr lang="en-US" dirty="0"/>
              <a:t>Mead Irrigated - CO</a:t>
            </a:r>
            <a:r>
              <a:rPr lang="en-US" baseline="-25000" dirty="0"/>
              <a:t>2</a:t>
            </a:r>
            <a:r>
              <a:rPr lang="en-US" baseline="0" dirty="0"/>
              <a:t> Concentration</a:t>
            </a:r>
          </a:p>
          <a:p>
            <a:pPr>
              <a:defRPr/>
            </a:pPr>
            <a:r>
              <a:rPr lang="en-US" sz="1200" baseline="0" dirty="0"/>
              <a:t>Corn Crop 2005</a:t>
            </a:r>
            <a:endParaRPr lang="en-US" sz="1200" dirty="0"/>
          </a:p>
        </c:rich>
      </c:tx>
      <c:layout/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CO2_2005!$D$5:$D$8764</c:f>
              <c:numCache>
                <c:formatCode>General</c:formatCode>
                <c:ptCount val="8760"/>
                <c:pt idx="0">
                  <c:v>1</c:v>
                </c:pt>
                <c:pt idx="1">
                  <c:v>1.0416699999999999</c:v>
                </c:pt>
                <c:pt idx="2">
                  <c:v>1.0833299999999997</c:v>
                </c:pt>
                <c:pt idx="3">
                  <c:v>1.125</c:v>
                </c:pt>
                <c:pt idx="4">
                  <c:v>1.1666700000000001</c:v>
                </c:pt>
                <c:pt idx="5">
                  <c:v>1.2083299999999997</c:v>
                </c:pt>
                <c:pt idx="6">
                  <c:v>1.25</c:v>
                </c:pt>
                <c:pt idx="7">
                  <c:v>1.2916699999999999</c:v>
                </c:pt>
                <c:pt idx="8">
                  <c:v>1.3333299999999997</c:v>
                </c:pt>
                <c:pt idx="9">
                  <c:v>1.375</c:v>
                </c:pt>
                <c:pt idx="10">
                  <c:v>1.4166699999999999</c:v>
                </c:pt>
                <c:pt idx="11">
                  <c:v>1.4583299999999997</c:v>
                </c:pt>
                <c:pt idx="12">
                  <c:v>1.5</c:v>
                </c:pt>
                <c:pt idx="13">
                  <c:v>1.5416699999999999</c:v>
                </c:pt>
                <c:pt idx="14">
                  <c:v>1.5833299999999997</c:v>
                </c:pt>
                <c:pt idx="15">
                  <c:v>1.625</c:v>
                </c:pt>
                <c:pt idx="16">
                  <c:v>1.6666700000000001</c:v>
                </c:pt>
                <c:pt idx="17">
                  <c:v>1.7083299999999997</c:v>
                </c:pt>
                <c:pt idx="18">
                  <c:v>1.75</c:v>
                </c:pt>
                <c:pt idx="19">
                  <c:v>1.7916699999999999</c:v>
                </c:pt>
                <c:pt idx="20">
                  <c:v>1.8333299999999997</c:v>
                </c:pt>
                <c:pt idx="21">
                  <c:v>1.875</c:v>
                </c:pt>
                <c:pt idx="22">
                  <c:v>1.9166700000000001</c:v>
                </c:pt>
                <c:pt idx="23">
                  <c:v>1.9583299999999999</c:v>
                </c:pt>
                <c:pt idx="24">
                  <c:v>2</c:v>
                </c:pt>
                <c:pt idx="25">
                  <c:v>2.0416699999999994</c:v>
                </c:pt>
                <c:pt idx="26">
                  <c:v>2.0833300000000006</c:v>
                </c:pt>
                <c:pt idx="27">
                  <c:v>2.125</c:v>
                </c:pt>
                <c:pt idx="28">
                  <c:v>2.1666699999999994</c:v>
                </c:pt>
                <c:pt idx="29">
                  <c:v>2.2083300000000006</c:v>
                </c:pt>
                <c:pt idx="30">
                  <c:v>2.25</c:v>
                </c:pt>
                <c:pt idx="31">
                  <c:v>2.2916699999999994</c:v>
                </c:pt>
                <c:pt idx="32">
                  <c:v>2.3333300000000001</c:v>
                </c:pt>
                <c:pt idx="33">
                  <c:v>2.3749999999999996</c:v>
                </c:pt>
                <c:pt idx="34">
                  <c:v>2.416669999999999</c:v>
                </c:pt>
                <c:pt idx="35">
                  <c:v>2.4583300000000001</c:v>
                </c:pt>
                <c:pt idx="36">
                  <c:v>2.5</c:v>
                </c:pt>
                <c:pt idx="37">
                  <c:v>2.5416699999999994</c:v>
                </c:pt>
                <c:pt idx="38">
                  <c:v>2.5833300000000006</c:v>
                </c:pt>
                <c:pt idx="39">
                  <c:v>2.625</c:v>
                </c:pt>
                <c:pt idx="40">
                  <c:v>2.6666699999999994</c:v>
                </c:pt>
                <c:pt idx="41">
                  <c:v>2.7083300000000006</c:v>
                </c:pt>
                <c:pt idx="42">
                  <c:v>2.75</c:v>
                </c:pt>
                <c:pt idx="43">
                  <c:v>2.7916699999999994</c:v>
                </c:pt>
                <c:pt idx="44">
                  <c:v>2.8333300000000001</c:v>
                </c:pt>
                <c:pt idx="45">
                  <c:v>2.8749999999999996</c:v>
                </c:pt>
                <c:pt idx="46">
                  <c:v>2.916669999999999</c:v>
                </c:pt>
                <c:pt idx="47">
                  <c:v>2.9583300000000001</c:v>
                </c:pt>
                <c:pt idx="48">
                  <c:v>3</c:v>
                </c:pt>
                <c:pt idx="49">
                  <c:v>3.0416699999999994</c:v>
                </c:pt>
                <c:pt idx="50">
                  <c:v>3.0833300000000006</c:v>
                </c:pt>
                <c:pt idx="51">
                  <c:v>3.125</c:v>
                </c:pt>
                <c:pt idx="52">
                  <c:v>3.1666699999999994</c:v>
                </c:pt>
                <c:pt idx="53">
                  <c:v>3.2083300000000006</c:v>
                </c:pt>
                <c:pt idx="54">
                  <c:v>3.25</c:v>
                </c:pt>
                <c:pt idx="55">
                  <c:v>3.2916699999999994</c:v>
                </c:pt>
                <c:pt idx="56">
                  <c:v>3.3333300000000001</c:v>
                </c:pt>
                <c:pt idx="57">
                  <c:v>3.3749999999999996</c:v>
                </c:pt>
                <c:pt idx="58">
                  <c:v>3.416669999999999</c:v>
                </c:pt>
                <c:pt idx="59">
                  <c:v>3.4583300000000001</c:v>
                </c:pt>
                <c:pt idx="60">
                  <c:v>3.5</c:v>
                </c:pt>
                <c:pt idx="61">
                  <c:v>3.5416699999999994</c:v>
                </c:pt>
                <c:pt idx="62">
                  <c:v>3.5833300000000006</c:v>
                </c:pt>
                <c:pt idx="63">
                  <c:v>3.625</c:v>
                </c:pt>
                <c:pt idx="64">
                  <c:v>3.6666699999999994</c:v>
                </c:pt>
                <c:pt idx="65">
                  <c:v>3.7083300000000006</c:v>
                </c:pt>
                <c:pt idx="66">
                  <c:v>3.75</c:v>
                </c:pt>
                <c:pt idx="67">
                  <c:v>3.7916699999999994</c:v>
                </c:pt>
                <c:pt idx="68">
                  <c:v>3.8333300000000001</c:v>
                </c:pt>
                <c:pt idx="69">
                  <c:v>3.8749999999999996</c:v>
                </c:pt>
                <c:pt idx="70">
                  <c:v>3.916669999999999</c:v>
                </c:pt>
                <c:pt idx="71">
                  <c:v>3.9583300000000001</c:v>
                </c:pt>
                <c:pt idx="72">
                  <c:v>4</c:v>
                </c:pt>
                <c:pt idx="73">
                  <c:v>4.0416700000000008</c:v>
                </c:pt>
                <c:pt idx="74">
                  <c:v>4.0833300000000001</c:v>
                </c:pt>
                <c:pt idx="75">
                  <c:v>4.1249999999999991</c:v>
                </c:pt>
                <c:pt idx="76">
                  <c:v>4.1666699999999999</c:v>
                </c:pt>
                <c:pt idx="77">
                  <c:v>4.2083300000000001</c:v>
                </c:pt>
                <c:pt idx="78">
                  <c:v>4.25</c:v>
                </c:pt>
                <c:pt idx="79">
                  <c:v>4.2916700000000008</c:v>
                </c:pt>
                <c:pt idx="80">
                  <c:v>4.3333300000000001</c:v>
                </c:pt>
                <c:pt idx="81">
                  <c:v>4.375</c:v>
                </c:pt>
                <c:pt idx="82">
                  <c:v>4.4166700000000008</c:v>
                </c:pt>
                <c:pt idx="83">
                  <c:v>4.4583300000000001</c:v>
                </c:pt>
                <c:pt idx="84">
                  <c:v>4.5</c:v>
                </c:pt>
                <c:pt idx="85">
                  <c:v>4.5416700000000008</c:v>
                </c:pt>
                <c:pt idx="86">
                  <c:v>4.5833300000000001</c:v>
                </c:pt>
                <c:pt idx="87">
                  <c:v>4.6249999999999991</c:v>
                </c:pt>
                <c:pt idx="88">
                  <c:v>4.6666699999999999</c:v>
                </c:pt>
                <c:pt idx="89">
                  <c:v>4.7083300000000001</c:v>
                </c:pt>
                <c:pt idx="90">
                  <c:v>4.75</c:v>
                </c:pt>
                <c:pt idx="91">
                  <c:v>4.7916700000000008</c:v>
                </c:pt>
                <c:pt idx="92">
                  <c:v>4.8333300000000001</c:v>
                </c:pt>
                <c:pt idx="93">
                  <c:v>4.875</c:v>
                </c:pt>
                <c:pt idx="94">
                  <c:v>4.9166700000000008</c:v>
                </c:pt>
                <c:pt idx="95">
                  <c:v>4.9583300000000001</c:v>
                </c:pt>
                <c:pt idx="96">
                  <c:v>5</c:v>
                </c:pt>
                <c:pt idx="97">
                  <c:v>5.0416700000000008</c:v>
                </c:pt>
                <c:pt idx="98">
                  <c:v>5.0833300000000001</c:v>
                </c:pt>
                <c:pt idx="99">
                  <c:v>5.1249999999999991</c:v>
                </c:pt>
                <c:pt idx="100">
                  <c:v>5.1666699999999999</c:v>
                </c:pt>
                <c:pt idx="101">
                  <c:v>5.2083300000000001</c:v>
                </c:pt>
                <c:pt idx="102">
                  <c:v>5.25</c:v>
                </c:pt>
                <c:pt idx="103">
                  <c:v>5.2916700000000008</c:v>
                </c:pt>
                <c:pt idx="104">
                  <c:v>5.3333300000000001</c:v>
                </c:pt>
                <c:pt idx="105">
                  <c:v>5.375</c:v>
                </c:pt>
                <c:pt idx="106">
                  <c:v>5.4166700000000008</c:v>
                </c:pt>
                <c:pt idx="107">
                  <c:v>5.4583300000000001</c:v>
                </c:pt>
                <c:pt idx="108">
                  <c:v>5.5</c:v>
                </c:pt>
                <c:pt idx="109">
                  <c:v>5.5416700000000008</c:v>
                </c:pt>
                <c:pt idx="110">
                  <c:v>5.5833300000000001</c:v>
                </c:pt>
                <c:pt idx="111">
                  <c:v>5.6249999999999991</c:v>
                </c:pt>
                <c:pt idx="112">
                  <c:v>5.6666699999999999</c:v>
                </c:pt>
                <c:pt idx="113">
                  <c:v>5.7083300000000001</c:v>
                </c:pt>
                <c:pt idx="114">
                  <c:v>5.75</c:v>
                </c:pt>
                <c:pt idx="115">
                  <c:v>5.7916700000000008</c:v>
                </c:pt>
                <c:pt idx="116">
                  <c:v>5.8333300000000001</c:v>
                </c:pt>
                <c:pt idx="117">
                  <c:v>5.875</c:v>
                </c:pt>
                <c:pt idx="118">
                  <c:v>5.9166700000000008</c:v>
                </c:pt>
                <c:pt idx="119">
                  <c:v>5.9583300000000001</c:v>
                </c:pt>
                <c:pt idx="120">
                  <c:v>6</c:v>
                </c:pt>
                <c:pt idx="121">
                  <c:v>6.0416700000000008</c:v>
                </c:pt>
                <c:pt idx="122">
                  <c:v>6.0833300000000001</c:v>
                </c:pt>
                <c:pt idx="123">
                  <c:v>6.1249999999999991</c:v>
                </c:pt>
                <c:pt idx="124">
                  <c:v>6.1666699999999999</c:v>
                </c:pt>
                <c:pt idx="125">
                  <c:v>6.2083300000000001</c:v>
                </c:pt>
                <c:pt idx="126">
                  <c:v>6.25</c:v>
                </c:pt>
                <c:pt idx="127">
                  <c:v>6.2916700000000008</c:v>
                </c:pt>
                <c:pt idx="128">
                  <c:v>6.3333300000000001</c:v>
                </c:pt>
                <c:pt idx="129">
                  <c:v>6.375</c:v>
                </c:pt>
                <c:pt idx="130">
                  <c:v>6.4166700000000008</c:v>
                </c:pt>
                <c:pt idx="131">
                  <c:v>6.4583300000000001</c:v>
                </c:pt>
                <c:pt idx="132">
                  <c:v>6.5</c:v>
                </c:pt>
                <c:pt idx="133">
                  <c:v>6.5416700000000008</c:v>
                </c:pt>
                <c:pt idx="134">
                  <c:v>6.5833300000000001</c:v>
                </c:pt>
                <c:pt idx="135">
                  <c:v>6.6249999999999991</c:v>
                </c:pt>
                <c:pt idx="136">
                  <c:v>6.6666699999999999</c:v>
                </c:pt>
                <c:pt idx="137">
                  <c:v>6.7083300000000001</c:v>
                </c:pt>
                <c:pt idx="138">
                  <c:v>6.75</c:v>
                </c:pt>
                <c:pt idx="139">
                  <c:v>6.7916700000000008</c:v>
                </c:pt>
                <c:pt idx="140">
                  <c:v>6.8333300000000001</c:v>
                </c:pt>
                <c:pt idx="141">
                  <c:v>6.875</c:v>
                </c:pt>
                <c:pt idx="142">
                  <c:v>6.9166700000000008</c:v>
                </c:pt>
                <c:pt idx="143">
                  <c:v>6.9583300000000001</c:v>
                </c:pt>
                <c:pt idx="144">
                  <c:v>7</c:v>
                </c:pt>
                <c:pt idx="145">
                  <c:v>7.0416700000000008</c:v>
                </c:pt>
                <c:pt idx="146">
                  <c:v>7.0833300000000001</c:v>
                </c:pt>
                <c:pt idx="147">
                  <c:v>7.1249999999999991</c:v>
                </c:pt>
                <c:pt idx="148">
                  <c:v>7.1666699999999999</c:v>
                </c:pt>
                <c:pt idx="149">
                  <c:v>7.2083300000000001</c:v>
                </c:pt>
                <c:pt idx="150">
                  <c:v>7.25</c:v>
                </c:pt>
                <c:pt idx="151">
                  <c:v>7.2916700000000008</c:v>
                </c:pt>
                <c:pt idx="152">
                  <c:v>7.3333300000000001</c:v>
                </c:pt>
                <c:pt idx="153">
                  <c:v>7.375</c:v>
                </c:pt>
                <c:pt idx="154">
                  <c:v>7.4166700000000008</c:v>
                </c:pt>
                <c:pt idx="155">
                  <c:v>7.4583300000000001</c:v>
                </c:pt>
                <c:pt idx="156">
                  <c:v>7.5</c:v>
                </c:pt>
                <c:pt idx="157">
                  <c:v>7.5416700000000008</c:v>
                </c:pt>
                <c:pt idx="158">
                  <c:v>7.5833300000000001</c:v>
                </c:pt>
                <c:pt idx="159">
                  <c:v>7.6249999999999991</c:v>
                </c:pt>
                <c:pt idx="160">
                  <c:v>7.6666699999999999</c:v>
                </c:pt>
                <c:pt idx="161">
                  <c:v>7.7083300000000001</c:v>
                </c:pt>
                <c:pt idx="162">
                  <c:v>7.75</c:v>
                </c:pt>
                <c:pt idx="163">
                  <c:v>7.7916700000000008</c:v>
                </c:pt>
                <c:pt idx="164">
                  <c:v>7.8333300000000001</c:v>
                </c:pt>
                <c:pt idx="165">
                  <c:v>7.875</c:v>
                </c:pt>
                <c:pt idx="166">
                  <c:v>7.9166700000000008</c:v>
                </c:pt>
                <c:pt idx="167">
                  <c:v>7.9583300000000001</c:v>
                </c:pt>
                <c:pt idx="168">
                  <c:v>8</c:v>
                </c:pt>
                <c:pt idx="169">
                  <c:v>8.0416700000000017</c:v>
                </c:pt>
                <c:pt idx="170">
                  <c:v>8.0833300000000001</c:v>
                </c:pt>
                <c:pt idx="171">
                  <c:v>8.125</c:v>
                </c:pt>
                <c:pt idx="172">
                  <c:v>8.1666700000000034</c:v>
                </c:pt>
                <c:pt idx="173">
                  <c:v>8.2083299999999983</c:v>
                </c:pt>
                <c:pt idx="174">
                  <c:v>8.25</c:v>
                </c:pt>
                <c:pt idx="175">
                  <c:v>8.2916700000000017</c:v>
                </c:pt>
                <c:pt idx="176">
                  <c:v>8.3333300000000001</c:v>
                </c:pt>
                <c:pt idx="177">
                  <c:v>8.3750000000000018</c:v>
                </c:pt>
                <c:pt idx="178">
                  <c:v>8.4166700000000034</c:v>
                </c:pt>
                <c:pt idx="179">
                  <c:v>8.4583300000000001</c:v>
                </c:pt>
                <c:pt idx="180">
                  <c:v>8.5</c:v>
                </c:pt>
                <c:pt idx="181">
                  <c:v>8.5416700000000017</c:v>
                </c:pt>
                <c:pt idx="182">
                  <c:v>8.5833300000000001</c:v>
                </c:pt>
                <c:pt idx="183">
                  <c:v>8.625</c:v>
                </c:pt>
                <c:pt idx="184">
                  <c:v>8.6666700000000034</c:v>
                </c:pt>
                <c:pt idx="185">
                  <c:v>8.7083299999999983</c:v>
                </c:pt>
                <c:pt idx="186">
                  <c:v>8.75</c:v>
                </c:pt>
                <c:pt idx="187">
                  <c:v>8.7916700000000017</c:v>
                </c:pt>
                <c:pt idx="188">
                  <c:v>8.8333300000000001</c:v>
                </c:pt>
                <c:pt idx="189">
                  <c:v>8.8750000000000018</c:v>
                </c:pt>
                <c:pt idx="190">
                  <c:v>8.9166700000000034</c:v>
                </c:pt>
                <c:pt idx="191">
                  <c:v>8.9583300000000001</c:v>
                </c:pt>
                <c:pt idx="192">
                  <c:v>9</c:v>
                </c:pt>
                <c:pt idx="193">
                  <c:v>9.0416700000000017</c:v>
                </c:pt>
                <c:pt idx="194">
                  <c:v>9.0833300000000001</c:v>
                </c:pt>
                <c:pt idx="195">
                  <c:v>9.125</c:v>
                </c:pt>
                <c:pt idx="196">
                  <c:v>9.1666700000000034</c:v>
                </c:pt>
                <c:pt idx="197">
                  <c:v>9.2083299999999983</c:v>
                </c:pt>
                <c:pt idx="198">
                  <c:v>9.25</c:v>
                </c:pt>
                <c:pt idx="199">
                  <c:v>9.2916700000000017</c:v>
                </c:pt>
                <c:pt idx="200">
                  <c:v>9.3333300000000001</c:v>
                </c:pt>
                <c:pt idx="201">
                  <c:v>9.3750000000000018</c:v>
                </c:pt>
                <c:pt idx="202">
                  <c:v>9.4166700000000034</c:v>
                </c:pt>
                <c:pt idx="203">
                  <c:v>9.4583300000000001</c:v>
                </c:pt>
                <c:pt idx="204">
                  <c:v>9.5</c:v>
                </c:pt>
                <c:pt idx="205">
                  <c:v>9.5416700000000017</c:v>
                </c:pt>
                <c:pt idx="206">
                  <c:v>9.5833300000000001</c:v>
                </c:pt>
                <c:pt idx="207">
                  <c:v>9.625</c:v>
                </c:pt>
                <c:pt idx="208">
                  <c:v>9.6666700000000034</c:v>
                </c:pt>
                <c:pt idx="209">
                  <c:v>9.7083299999999983</c:v>
                </c:pt>
                <c:pt idx="210">
                  <c:v>9.75</c:v>
                </c:pt>
                <c:pt idx="211">
                  <c:v>9.7916700000000017</c:v>
                </c:pt>
                <c:pt idx="212">
                  <c:v>9.8333300000000001</c:v>
                </c:pt>
                <c:pt idx="213">
                  <c:v>9.8750000000000018</c:v>
                </c:pt>
                <c:pt idx="214">
                  <c:v>9.9166700000000034</c:v>
                </c:pt>
                <c:pt idx="215">
                  <c:v>9.9583300000000001</c:v>
                </c:pt>
                <c:pt idx="216">
                  <c:v>10</c:v>
                </c:pt>
                <c:pt idx="217">
                  <c:v>10.041669999999998</c:v>
                </c:pt>
                <c:pt idx="218">
                  <c:v>10.08333</c:v>
                </c:pt>
                <c:pt idx="219">
                  <c:v>10.125</c:v>
                </c:pt>
                <c:pt idx="220">
                  <c:v>10.16667</c:v>
                </c:pt>
                <c:pt idx="221">
                  <c:v>10.208329999999998</c:v>
                </c:pt>
                <c:pt idx="222">
                  <c:v>10.25</c:v>
                </c:pt>
                <c:pt idx="223">
                  <c:v>10.291669999999998</c:v>
                </c:pt>
                <c:pt idx="224">
                  <c:v>10.33333</c:v>
                </c:pt>
                <c:pt idx="225">
                  <c:v>10.375000000000002</c:v>
                </c:pt>
                <c:pt idx="226">
                  <c:v>10.41667</c:v>
                </c:pt>
                <c:pt idx="227">
                  <c:v>10.45833</c:v>
                </c:pt>
                <c:pt idx="228">
                  <c:v>10.5</c:v>
                </c:pt>
                <c:pt idx="229">
                  <c:v>10.541669999999998</c:v>
                </c:pt>
                <c:pt idx="230">
                  <c:v>10.58333</c:v>
                </c:pt>
                <c:pt idx="231">
                  <c:v>10.625</c:v>
                </c:pt>
                <c:pt idx="232">
                  <c:v>10.66667</c:v>
                </c:pt>
                <c:pt idx="233">
                  <c:v>10.708329999999998</c:v>
                </c:pt>
                <c:pt idx="234">
                  <c:v>10.75</c:v>
                </c:pt>
                <c:pt idx="235">
                  <c:v>10.791669999999998</c:v>
                </c:pt>
                <c:pt idx="236">
                  <c:v>10.83333</c:v>
                </c:pt>
                <c:pt idx="237">
                  <c:v>10.875000000000002</c:v>
                </c:pt>
                <c:pt idx="238">
                  <c:v>10.91667</c:v>
                </c:pt>
                <c:pt idx="239">
                  <c:v>10.95833</c:v>
                </c:pt>
                <c:pt idx="240">
                  <c:v>11</c:v>
                </c:pt>
                <c:pt idx="241">
                  <c:v>11.041669999999998</c:v>
                </c:pt>
                <c:pt idx="242">
                  <c:v>11.08333</c:v>
                </c:pt>
                <c:pt idx="243">
                  <c:v>11.125</c:v>
                </c:pt>
                <c:pt idx="244">
                  <c:v>11.16667</c:v>
                </c:pt>
                <c:pt idx="245">
                  <c:v>11.208329999999998</c:v>
                </c:pt>
                <c:pt idx="246">
                  <c:v>11.25</c:v>
                </c:pt>
                <c:pt idx="247">
                  <c:v>11.291669999999998</c:v>
                </c:pt>
                <c:pt idx="248">
                  <c:v>11.33333</c:v>
                </c:pt>
                <c:pt idx="249">
                  <c:v>11.375000000000002</c:v>
                </c:pt>
                <c:pt idx="250">
                  <c:v>11.41667</c:v>
                </c:pt>
                <c:pt idx="251">
                  <c:v>11.45833</c:v>
                </c:pt>
                <c:pt idx="252">
                  <c:v>11.5</c:v>
                </c:pt>
                <c:pt idx="253">
                  <c:v>11.541669999999998</c:v>
                </c:pt>
                <c:pt idx="254">
                  <c:v>11.58333</c:v>
                </c:pt>
                <c:pt idx="255">
                  <c:v>11.625</c:v>
                </c:pt>
                <c:pt idx="256">
                  <c:v>11.66667</c:v>
                </c:pt>
                <c:pt idx="257">
                  <c:v>11.708329999999998</c:v>
                </c:pt>
                <c:pt idx="258">
                  <c:v>11.75</c:v>
                </c:pt>
                <c:pt idx="259">
                  <c:v>11.791669999999998</c:v>
                </c:pt>
                <c:pt idx="260">
                  <c:v>11.83333</c:v>
                </c:pt>
                <c:pt idx="261">
                  <c:v>11.875000000000002</c:v>
                </c:pt>
                <c:pt idx="262">
                  <c:v>11.91667</c:v>
                </c:pt>
                <c:pt idx="263">
                  <c:v>11.95833</c:v>
                </c:pt>
                <c:pt idx="264">
                  <c:v>12</c:v>
                </c:pt>
                <c:pt idx="265">
                  <c:v>12.041669999999998</c:v>
                </c:pt>
                <c:pt idx="266">
                  <c:v>12.08333</c:v>
                </c:pt>
                <c:pt idx="267">
                  <c:v>12.125</c:v>
                </c:pt>
                <c:pt idx="268">
                  <c:v>12.16667</c:v>
                </c:pt>
                <c:pt idx="269">
                  <c:v>12.208329999999998</c:v>
                </c:pt>
                <c:pt idx="270">
                  <c:v>12.25</c:v>
                </c:pt>
                <c:pt idx="271">
                  <c:v>12.291669999999998</c:v>
                </c:pt>
                <c:pt idx="272">
                  <c:v>12.33333</c:v>
                </c:pt>
                <c:pt idx="273">
                  <c:v>12.375000000000002</c:v>
                </c:pt>
                <c:pt idx="274">
                  <c:v>12.41667</c:v>
                </c:pt>
                <c:pt idx="275">
                  <c:v>12.45833</c:v>
                </c:pt>
                <c:pt idx="276">
                  <c:v>12.5</c:v>
                </c:pt>
                <c:pt idx="277">
                  <c:v>12.541669999999998</c:v>
                </c:pt>
                <c:pt idx="278">
                  <c:v>12.58333</c:v>
                </c:pt>
                <c:pt idx="279">
                  <c:v>12.625</c:v>
                </c:pt>
                <c:pt idx="280">
                  <c:v>12.66667</c:v>
                </c:pt>
                <c:pt idx="281">
                  <c:v>12.708329999999998</c:v>
                </c:pt>
                <c:pt idx="282">
                  <c:v>12.75</c:v>
                </c:pt>
                <c:pt idx="283">
                  <c:v>12.791669999999998</c:v>
                </c:pt>
                <c:pt idx="284">
                  <c:v>12.83333</c:v>
                </c:pt>
                <c:pt idx="285">
                  <c:v>12.875000000000002</c:v>
                </c:pt>
                <c:pt idx="286">
                  <c:v>12.91667</c:v>
                </c:pt>
                <c:pt idx="287">
                  <c:v>12.95833</c:v>
                </c:pt>
                <c:pt idx="288">
                  <c:v>13</c:v>
                </c:pt>
                <c:pt idx="289">
                  <c:v>13.041669999999998</c:v>
                </c:pt>
                <c:pt idx="290">
                  <c:v>13.08333</c:v>
                </c:pt>
                <c:pt idx="291">
                  <c:v>13.125</c:v>
                </c:pt>
                <c:pt idx="292">
                  <c:v>13.16667</c:v>
                </c:pt>
                <c:pt idx="293">
                  <c:v>13.208329999999998</c:v>
                </c:pt>
                <c:pt idx="294">
                  <c:v>13.25</c:v>
                </c:pt>
                <c:pt idx="295">
                  <c:v>13.291669999999998</c:v>
                </c:pt>
                <c:pt idx="296">
                  <c:v>13.33333</c:v>
                </c:pt>
                <c:pt idx="297">
                  <c:v>13.375000000000002</c:v>
                </c:pt>
                <c:pt idx="298">
                  <c:v>13.41667</c:v>
                </c:pt>
                <c:pt idx="299">
                  <c:v>13.45833</c:v>
                </c:pt>
                <c:pt idx="300">
                  <c:v>13.5</c:v>
                </c:pt>
                <c:pt idx="301">
                  <c:v>13.541669999999998</c:v>
                </c:pt>
                <c:pt idx="302">
                  <c:v>13.58333</c:v>
                </c:pt>
                <c:pt idx="303">
                  <c:v>13.625</c:v>
                </c:pt>
                <c:pt idx="304">
                  <c:v>13.66667</c:v>
                </c:pt>
                <c:pt idx="305">
                  <c:v>13.708329999999998</c:v>
                </c:pt>
                <c:pt idx="306">
                  <c:v>13.75</c:v>
                </c:pt>
                <c:pt idx="307">
                  <c:v>13.791669999999998</c:v>
                </c:pt>
                <c:pt idx="308">
                  <c:v>13.83333</c:v>
                </c:pt>
                <c:pt idx="309">
                  <c:v>13.875000000000002</c:v>
                </c:pt>
                <c:pt idx="310">
                  <c:v>13.91667</c:v>
                </c:pt>
                <c:pt idx="311">
                  <c:v>13.95833</c:v>
                </c:pt>
                <c:pt idx="312">
                  <c:v>14</c:v>
                </c:pt>
                <c:pt idx="313">
                  <c:v>14.041669999999998</c:v>
                </c:pt>
                <c:pt idx="314">
                  <c:v>14.08333</c:v>
                </c:pt>
                <c:pt idx="315">
                  <c:v>14.125</c:v>
                </c:pt>
                <c:pt idx="316">
                  <c:v>14.16667</c:v>
                </c:pt>
                <c:pt idx="317">
                  <c:v>14.208329999999998</c:v>
                </c:pt>
                <c:pt idx="318">
                  <c:v>14.25</c:v>
                </c:pt>
                <c:pt idx="319">
                  <c:v>14.291669999999998</c:v>
                </c:pt>
                <c:pt idx="320">
                  <c:v>14.33333</c:v>
                </c:pt>
                <c:pt idx="321">
                  <c:v>14.375000000000002</c:v>
                </c:pt>
                <c:pt idx="322">
                  <c:v>14.41667</c:v>
                </c:pt>
                <c:pt idx="323">
                  <c:v>14.45833</c:v>
                </c:pt>
                <c:pt idx="324">
                  <c:v>14.5</c:v>
                </c:pt>
                <c:pt idx="325">
                  <c:v>14.541669999999998</c:v>
                </c:pt>
                <c:pt idx="326">
                  <c:v>14.58333</c:v>
                </c:pt>
                <c:pt idx="327">
                  <c:v>14.625</c:v>
                </c:pt>
                <c:pt idx="328">
                  <c:v>14.66667</c:v>
                </c:pt>
                <c:pt idx="329">
                  <c:v>14.708329999999998</c:v>
                </c:pt>
                <c:pt idx="330">
                  <c:v>14.75</c:v>
                </c:pt>
                <c:pt idx="331">
                  <c:v>14.791669999999998</c:v>
                </c:pt>
                <c:pt idx="332">
                  <c:v>14.83333</c:v>
                </c:pt>
                <c:pt idx="333">
                  <c:v>14.875000000000002</c:v>
                </c:pt>
                <c:pt idx="334">
                  <c:v>14.91667</c:v>
                </c:pt>
                <c:pt idx="335">
                  <c:v>14.95833</c:v>
                </c:pt>
                <c:pt idx="336">
                  <c:v>15</c:v>
                </c:pt>
                <c:pt idx="337">
                  <c:v>15.041669999999998</c:v>
                </c:pt>
                <c:pt idx="338">
                  <c:v>15.08333</c:v>
                </c:pt>
                <c:pt idx="339">
                  <c:v>15.125</c:v>
                </c:pt>
                <c:pt idx="340">
                  <c:v>15.16667</c:v>
                </c:pt>
                <c:pt idx="341">
                  <c:v>15.208329999999998</c:v>
                </c:pt>
                <c:pt idx="342">
                  <c:v>15.25</c:v>
                </c:pt>
                <c:pt idx="343">
                  <c:v>15.291669999999998</c:v>
                </c:pt>
                <c:pt idx="344">
                  <c:v>15.33333</c:v>
                </c:pt>
                <c:pt idx="345">
                  <c:v>15.375000000000002</c:v>
                </c:pt>
                <c:pt idx="346">
                  <c:v>15.41667</c:v>
                </c:pt>
                <c:pt idx="347">
                  <c:v>15.45833</c:v>
                </c:pt>
                <c:pt idx="348">
                  <c:v>15.5</c:v>
                </c:pt>
                <c:pt idx="349">
                  <c:v>15.541669999999998</c:v>
                </c:pt>
                <c:pt idx="350">
                  <c:v>15.58333</c:v>
                </c:pt>
                <c:pt idx="351">
                  <c:v>15.625</c:v>
                </c:pt>
                <c:pt idx="352">
                  <c:v>15.66667</c:v>
                </c:pt>
                <c:pt idx="353">
                  <c:v>15.708329999999998</c:v>
                </c:pt>
                <c:pt idx="354">
                  <c:v>15.75</c:v>
                </c:pt>
                <c:pt idx="355">
                  <c:v>15.791669999999998</c:v>
                </c:pt>
                <c:pt idx="356">
                  <c:v>15.83333</c:v>
                </c:pt>
                <c:pt idx="357">
                  <c:v>15.875000000000002</c:v>
                </c:pt>
                <c:pt idx="358">
                  <c:v>15.91667</c:v>
                </c:pt>
                <c:pt idx="359">
                  <c:v>15.95833</c:v>
                </c:pt>
                <c:pt idx="360">
                  <c:v>16</c:v>
                </c:pt>
                <c:pt idx="361">
                  <c:v>16.04167</c:v>
                </c:pt>
                <c:pt idx="362">
                  <c:v>16.083329999999997</c:v>
                </c:pt>
                <c:pt idx="363">
                  <c:v>16.125</c:v>
                </c:pt>
                <c:pt idx="364">
                  <c:v>16.16667</c:v>
                </c:pt>
                <c:pt idx="365">
                  <c:v>16.208329999999997</c:v>
                </c:pt>
                <c:pt idx="366">
                  <c:v>16.25</c:v>
                </c:pt>
                <c:pt idx="367">
                  <c:v>16.29167</c:v>
                </c:pt>
                <c:pt idx="368">
                  <c:v>16.33333</c:v>
                </c:pt>
                <c:pt idx="369">
                  <c:v>16.375</c:v>
                </c:pt>
                <c:pt idx="370">
                  <c:v>16.41667</c:v>
                </c:pt>
                <c:pt idx="371">
                  <c:v>16.458329999999997</c:v>
                </c:pt>
                <c:pt idx="372">
                  <c:v>16.5</c:v>
                </c:pt>
                <c:pt idx="373">
                  <c:v>16.54167</c:v>
                </c:pt>
                <c:pt idx="374">
                  <c:v>16.583329999999997</c:v>
                </c:pt>
                <c:pt idx="375">
                  <c:v>16.625</c:v>
                </c:pt>
                <c:pt idx="376">
                  <c:v>16.66667</c:v>
                </c:pt>
                <c:pt idx="377">
                  <c:v>16.708329999999997</c:v>
                </c:pt>
                <c:pt idx="378">
                  <c:v>16.75</c:v>
                </c:pt>
                <c:pt idx="379">
                  <c:v>16.79167</c:v>
                </c:pt>
                <c:pt idx="380">
                  <c:v>16.83333</c:v>
                </c:pt>
                <c:pt idx="381">
                  <c:v>16.875</c:v>
                </c:pt>
                <c:pt idx="382">
                  <c:v>16.91667</c:v>
                </c:pt>
                <c:pt idx="383">
                  <c:v>16.958329999999997</c:v>
                </c:pt>
                <c:pt idx="384">
                  <c:v>17</c:v>
                </c:pt>
                <c:pt idx="385">
                  <c:v>17.04167</c:v>
                </c:pt>
                <c:pt idx="386">
                  <c:v>17.083329999999997</c:v>
                </c:pt>
                <c:pt idx="387">
                  <c:v>17.125</c:v>
                </c:pt>
                <c:pt idx="388">
                  <c:v>17.16667</c:v>
                </c:pt>
                <c:pt idx="389">
                  <c:v>17.208329999999997</c:v>
                </c:pt>
                <c:pt idx="390">
                  <c:v>17.25</c:v>
                </c:pt>
                <c:pt idx="391">
                  <c:v>17.29167</c:v>
                </c:pt>
                <c:pt idx="392">
                  <c:v>17.33333</c:v>
                </c:pt>
                <c:pt idx="393">
                  <c:v>17.375</c:v>
                </c:pt>
                <c:pt idx="394">
                  <c:v>17.41667</c:v>
                </c:pt>
                <c:pt idx="395">
                  <c:v>17.458329999999997</c:v>
                </c:pt>
                <c:pt idx="396">
                  <c:v>17.5</c:v>
                </c:pt>
                <c:pt idx="397">
                  <c:v>17.54167</c:v>
                </c:pt>
                <c:pt idx="398">
                  <c:v>17.583329999999997</c:v>
                </c:pt>
                <c:pt idx="399">
                  <c:v>17.625</c:v>
                </c:pt>
                <c:pt idx="400">
                  <c:v>17.66667</c:v>
                </c:pt>
                <c:pt idx="401">
                  <c:v>17.708329999999997</c:v>
                </c:pt>
                <c:pt idx="402">
                  <c:v>17.75</c:v>
                </c:pt>
                <c:pt idx="403">
                  <c:v>17.79167</c:v>
                </c:pt>
                <c:pt idx="404">
                  <c:v>17.83333</c:v>
                </c:pt>
                <c:pt idx="405">
                  <c:v>17.875</c:v>
                </c:pt>
                <c:pt idx="406">
                  <c:v>17.91667</c:v>
                </c:pt>
                <c:pt idx="407">
                  <c:v>17.958329999999997</c:v>
                </c:pt>
                <c:pt idx="408">
                  <c:v>18</c:v>
                </c:pt>
                <c:pt idx="409">
                  <c:v>18.04167</c:v>
                </c:pt>
                <c:pt idx="410">
                  <c:v>18.083329999999997</c:v>
                </c:pt>
                <c:pt idx="411">
                  <c:v>18.125</c:v>
                </c:pt>
                <c:pt idx="412">
                  <c:v>18.16667</c:v>
                </c:pt>
                <c:pt idx="413">
                  <c:v>18.208329999999997</c:v>
                </c:pt>
                <c:pt idx="414">
                  <c:v>18.25</c:v>
                </c:pt>
                <c:pt idx="415">
                  <c:v>18.29167</c:v>
                </c:pt>
                <c:pt idx="416">
                  <c:v>18.33333</c:v>
                </c:pt>
                <c:pt idx="417">
                  <c:v>18.375</c:v>
                </c:pt>
                <c:pt idx="418">
                  <c:v>18.41667</c:v>
                </c:pt>
                <c:pt idx="419">
                  <c:v>18.458329999999997</c:v>
                </c:pt>
                <c:pt idx="420">
                  <c:v>18.5</c:v>
                </c:pt>
                <c:pt idx="421">
                  <c:v>18.54167</c:v>
                </c:pt>
                <c:pt idx="422">
                  <c:v>18.583329999999997</c:v>
                </c:pt>
                <c:pt idx="423">
                  <c:v>18.625</c:v>
                </c:pt>
                <c:pt idx="424">
                  <c:v>18.66667</c:v>
                </c:pt>
                <c:pt idx="425">
                  <c:v>18.708329999999997</c:v>
                </c:pt>
                <c:pt idx="426">
                  <c:v>18.75</c:v>
                </c:pt>
                <c:pt idx="427">
                  <c:v>18.79167</c:v>
                </c:pt>
                <c:pt idx="428">
                  <c:v>18.83333</c:v>
                </c:pt>
                <c:pt idx="429">
                  <c:v>18.875</c:v>
                </c:pt>
                <c:pt idx="430">
                  <c:v>18.91667</c:v>
                </c:pt>
                <c:pt idx="431">
                  <c:v>18.958329999999997</c:v>
                </c:pt>
                <c:pt idx="432">
                  <c:v>19</c:v>
                </c:pt>
                <c:pt idx="433">
                  <c:v>19.04167</c:v>
                </c:pt>
                <c:pt idx="434">
                  <c:v>19.083329999999997</c:v>
                </c:pt>
                <c:pt idx="435">
                  <c:v>19.125</c:v>
                </c:pt>
                <c:pt idx="436">
                  <c:v>19.16667</c:v>
                </c:pt>
                <c:pt idx="437">
                  <c:v>19.208329999999997</c:v>
                </c:pt>
                <c:pt idx="438">
                  <c:v>19.25</c:v>
                </c:pt>
                <c:pt idx="439">
                  <c:v>19.29167</c:v>
                </c:pt>
                <c:pt idx="440">
                  <c:v>19.33333</c:v>
                </c:pt>
                <c:pt idx="441">
                  <c:v>19.375</c:v>
                </c:pt>
                <c:pt idx="442">
                  <c:v>19.41667</c:v>
                </c:pt>
                <c:pt idx="443">
                  <c:v>19.458329999999997</c:v>
                </c:pt>
                <c:pt idx="444">
                  <c:v>19.5</c:v>
                </c:pt>
                <c:pt idx="445">
                  <c:v>19.54167</c:v>
                </c:pt>
                <c:pt idx="446">
                  <c:v>19.583329999999997</c:v>
                </c:pt>
                <c:pt idx="447">
                  <c:v>19.625</c:v>
                </c:pt>
                <c:pt idx="448">
                  <c:v>19.66667</c:v>
                </c:pt>
                <c:pt idx="449">
                  <c:v>19.708329999999997</c:v>
                </c:pt>
                <c:pt idx="450">
                  <c:v>19.75</c:v>
                </c:pt>
                <c:pt idx="451">
                  <c:v>19.79167</c:v>
                </c:pt>
                <c:pt idx="452">
                  <c:v>19.83333</c:v>
                </c:pt>
                <c:pt idx="453">
                  <c:v>19.875</c:v>
                </c:pt>
                <c:pt idx="454">
                  <c:v>19.91667</c:v>
                </c:pt>
                <c:pt idx="455">
                  <c:v>19.958329999999997</c:v>
                </c:pt>
                <c:pt idx="456">
                  <c:v>20</c:v>
                </c:pt>
                <c:pt idx="457">
                  <c:v>20.04167</c:v>
                </c:pt>
                <c:pt idx="458">
                  <c:v>20.083329999999997</c:v>
                </c:pt>
                <c:pt idx="459">
                  <c:v>20.125</c:v>
                </c:pt>
                <c:pt idx="460">
                  <c:v>20.16667</c:v>
                </c:pt>
                <c:pt idx="461">
                  <c:v>20.208329999999997</c:v>
                </c:pt>
                <c:pt idx="462">
                  <c:v>20.25</c:v>
                </c:pt>
                <c:pt idx="463">
                  <c:v>20.29167</c:v>
                </c:pt>
                <c:pt idx="464">
                  <c:v>20.33333</c:v>
                </c:pt>
                <c:pt idx="465">
                  <c:v>20.375</c:v>
                </c:pt>
                <c:pt idx="466">
                  <c:v>20.41667</c:v>
                </c:pt>
                <c:pt idx="467">
                  <c:v>20.458329999999997</c:v>
                </c:pt>
                <c:pt idx="468">
                  <c:v>20.5</c:v>
                </c:pt>
                <c:pt idx="469">
                  <c:v>20.54167</c:v>
                </c:pt>
                <c:pt idx="470">
                  <c:v>20.583329999999997</c:v>
                </c:pt>
                <c:pt idx="471">
                  <c:v>20.625</c:v>
                </c:pt>
                <c:pt idx="472">
                  <c:v>20.66667</c:v>
                </c:pt>
                <c:pt idx="473">
                  <c:v>20.708329999999997</c:v>
                </c:pt>
                <c:pt idx="474">
                  <c:v>20.75</c:v>
                </c:pt>
                <c:pt idx="475">
                  <c:v>20.79167</c:v>
                </c:pt>
                <c:pt idx="476">
                  <c:v>20.83333</c:v>
                </c:pt>
                <c:pt idx="477">
                  <c:v>20.875</c:v>
                </c:pt>
                <c:pt idx="478">
                  <c:v>20.91667</c:v>
                </c:pt>
                <c:pt idx="479">
                  <c:v>20.958329999999997</c:v>
                </c:pt>
                <c:pt idx="480">
                  <c:v>21</c:v>
                </c:pt>
                <c:pt idx="481">
                  <c:v>21.04167</c:v>
                </c:pt>
                <c:pt idx="482">
                  <c:v>21.083329999999997</c:v>
                </c:pt>
                <c:pt idx="483">
                  <c:v>21.125</c:v>
                </c:pt>
                <c:pt idx="484">
                  <c:v>21.16667</c:v>
                </c:pt>
                <c:pt idx="485">
                  <c:v>21.208329999999997</c:v>
                </c:pt>
                <c:pt idx="486">
                  <c:v>21.25</c:v>
                </c:pt>
                <c:pt idx="487">
                  <c:v>21.29167</c:v>
                </c:pt>
                <c:pt idx="488">
                  <c:v>21.33333</c:v>
                </c:pt>
                <c:pt idx="489">
                  <c:v>21.375</c:v>
                </c:pt>
                <c:pt idx="490">
                  <c:v>21.41667</c:v>
                </c:pt>
                <c:pt idx="491">
                  <c:v>21.458329999999997</c:v>
                </c:pt>
                <c:pt idx="492">
                  <c:v>21.5</c:v>
                </c:pt>
                <c:pt idx="493">
                  <c:v>21.54167</c:v>
                </c:pt>
                <c:pt idx="494">
                  <c:v>21.583329999999997</c:v>
                </c:pt>
                <c:pt idx="495">
                  <c:v>21.625</c:v>
                </c:pt>
                <c:pt idx="496">
                  <c:v>21.66667</c:v>
                </c:pt>
                <c:pt idx="497">
                  <c:v>21.708329999999997</c:v>
                </c:pt>
                <c:pt idx="498">
                  <c:v>21.75</c:v>
                </c:pt>
                <c:pt idx="499">
                  <c:v>21.79167</c:v>
                </c:pt>
                <c:pt idx="500">
                  <c:v>21.83333</c:v>
                </c:pt>
                <c:pt idx="501">
                  <c:v>21.875</c:v>
                </c:pt>
                <c:pt idx="502">
                  <c:v>21.91667</c:v>
                </c:pt>
                <c:pt idx="503">
                  <c:v>21.958329999999997</c:v>
                </c:pt>
                <c:pt idx="504">
                  <c:v>22</c:v>
                </c:pt>
                <c:pt idx="505">
                  <c:v>22.04167</c:v>
                </c:pt>
                <c:pt idx="506">
                  <c:v>22.083329999999997</c:v>
                </c:pt>
                <c:pt idx="507">
                  <c:v>22.125</c:v>
                </c:pt>
                <c:pt idx="508">
                  <c:v>22.16667</c:v>
                </c:pt>
                <c:pt idx="509">
                  <c:v>22.208329999999997</c:v>
                </c:pt>
                <c:pt idx="510">
                  <c:v>22.25</c:v>
                </c:pt>
                <c:pt idx="511">
                  <c:v>22.29167</c:v>
                </c:pt>
                <c:pt idx="512">
                  <c:v>22.33333</c:v>
                </c:pt>
                <c:pt idx="513">
                  <c:v>22.375</c:v>
                </c:pt>
                <c:pt idx="514">
                  <c:v>22.41667</c:v>
                </c:pt>
                <c:pt idx="515">
                  <c:v>22.458329999999997</c:v>
                </c:pt>
                <c:pt idx="516">
                  <c:v>22.5</c:v>
                </c:pt>
                <c:pt idx="517">
                  <c:v>22.54167</c:v>
                </c:pt>
                <c:pt idx="518">
                  <c:v>22.583329999999997</c:v>
                </c:pt>
                <c:pt idx="519">
                  <c:v>22.625</c:v>
                </c:pt>
                <c:pt idx="520">
                  <c:v>22.66667</c:v>
                </c:pt>
                <c:pt idx="521">
                  <c:v>22.708329999999997</c:v>
                </c:pt>
                <c:pt idx="522">
                  <c:v>22.75</c:v>
                </c:pt>
                <c:pt idx="523">
                  <c:v>22.79167</c:v>
                </c:pt>
                <c:pt idx="524">
                  <c:v>22.83333</c:v>
                </c:pt>
                <c:pt idx="525">
                  <c:v>22.875</c:v>
                </c:pt>
                <c:pt idx="526">
                  <c:v>22.91667</c:v>
                </c:pt>
                <c:pt idx="527">
                  <c:v>22.958329999999997</c:v>
                </c:pt>
                <c:pt idx="528">
                  <c:v>23</c:v>
                </c:pt>
                <c:pt idx="529">
                  <c:v>23.04167</c:v>
                </c:pt>
                <c:pt idx="530">
                  <c:v>23.083329999999997</c:v>
                </c:pt>
                <c:pt idx="531">
                  <c:v>23.125</c:v>
                </c:pt>
                <c:pt idx="532">
                  <c:v>23.16667</c:v>
                </c:pt>
                <c:pt idx="533">
                  <c:v>23.208329999999997</c:v>
                </c:pt>
                <c:pt idx="534">
                  <c:v>23.25</c:v>
                </c:pt>
                <c:pt idx="535">
                  <c:v>23.29167</c:v>
                </c:pt>
                <c:pt idx="536">
                  <c:v>23.33333</c:v>
                </c:pt>
                <c:pt idx="537">
                  <c:v>23.375</c:v>
                </c:pt>
                <c:pt idx="538">
                  <c:v>23.41667</c:v>
                </c:pt>
                <c:pt idx="539">
                  <c:v>23.458329999999997</c:v>
                </c:pt>
                <c:pt idx="540">
                  <c:v>23.5</c:v>
                </c:pt>
                <c:pt idx="541">
                  <c:v>23.54167</c:v>
                </c:pt>
                <c:pt idx="542">
                  <c:v>23.583329999999997</c:v>
                </c:pt>
                <c:pt idx="543">
                  <c:v>23.625</c:v>
                </c:pt>
                <c:pt idx="544">
                  <c:v>23.66667</c:v>
                </c:pt>
                <c:pt idx="545">
                  <c:v>23.708329999999997</c:v>
                </c:pt>
                <c:pt idx="546">
                  <c:v>23.75</c:v>
                </c:pt>
                <c:pt idx="547">
                  <c:v>23.79167</c:v>
                </c:pt>
                <c:pt idx="548">
                  <c:v>23.83333</c:v>
                </c:pt>
                <c:pt idx="549">
                  <c:v>23.875</c:v>
                </c:pt>
                <c:pt idx="550">
                  <c:v>23.91667</c:v>
                </c:pt>
                <c:pt idx="551">
                  <c:v>23.958329999999997</c:v>
                </c:pt>
                <c:pt idx="552">
                  <c:v>24</c:v>
                </c:pt>
                <c:pt idx="553">
                  <c:v>24.04167</c:v>
                </c:pt>
                <c:pt idx="554">
                  <c:v>24.083329999999997</c:v>
                </c:pt>
                <c:pt idx="555">
                  <c:v>24.125</c:v>
                </c:pt>
                <c:pt idx="556">
                  <c:v>24.16667</c:v>
                </c:pt>
                <c:pt idx="557">
                  <c:v>24.208329999999997</c:v>
                </c:pt>
                <c:pt idx="558">
                  <c:v>24.25</c:v>
                </c:pt>
                <c:pt idx="559">
                  <c:v>24.29167</c:v>
                </c:pt>
                <c:pt idx="560">
                  <c:v>24.33333</c:v>
                </c:pt>
                <c:pt idx="561">
                  <c:v>24.375</c:v>
                </c:pt>
                <c:pt idx="562">
                  <c:v>24.41667</c:v>
                </c:pt>
                <c:pt idx="563">
                  <c:v>24.458329999999997</c:v>
                </c:pt>
                <c:pt idx="564">
                  <c:v>24.5</c:v>
                </c:pt>
                <c:pt idx="565">
                  <c:v>24.54167</c:v>
                </c:pt>
                <c:pt idx="566">
                  <c:v>24.583329999999997</c:v>
                </c:pt>
                <c:pt idx="567">
                  <c:v>24.625</c:v>
                </c:pt>
                <c:pt idx="568">
                  <c:v>24.66667</c:v>
                </c:pt>
                <c:pt idx="569">
                  <c:v>24.708329999999997</c:v>
                </c:pt>
                <c:pt idx="570">
                  <c:v>24.75</c:v>
                </c:pt>
                <c:pt idx="571">
                  <c:v>24.79167</c:v>
                </c:pt>
                <c:pt idx="572">
                  <c:v>24.83333</c:v>
                </c:pt>
                <c:pt idx="573">
                  <c:v>24.875</c:v>
                </c:pt>
                <c:pt idx="574">
                  <c:v>24.91667</c:v>
                </c:pt>
                <c:pt idx="575">
                  <c:v>24.958329999999997</c:v>
                </c:pt>
                <c:pt idx="576">
                  <c:v>25</c:v>
                </c:pt>
                <c:pt idx="577">
                  <c:v>25.04167</c:v>
                </c:pt>
                <c:pt idx="578">
                  <c:v>25.083329999999997</c:v>
                </c:pt>
                <c:pt idx="579">
                  <c:v>25.125</c:v>
                </c:pt>
                <c:pt idx="580">
                  <c:v>25.16667</c:v>
                </c:pt>
                <c:pt idx="581">
                  <c:v>25.208329999999997</c:v>
                </c:pt>
                <c:pt idx="582">
                  <c:v>25.25</c:v>
                </c:pt>
                <c:pt idx="583">
                  <c:v>25.29167</c:v>
                </c:pt>
                <c:pt idx="584">
                  <c:v>25.33333</c:v>
                </c:pt>
                <c:pt idx="585">
                  <c:v>25.375</c:v>
                </c:pt>
                <c:pt idx="586">
                  <c:v>25.41667</c:v>
                </c:pt>
                <c:pt idx="587">
                  <c:v>25.458329999999997</c:v>
                </c:pt>
                <c:pt idx="588">
                  <c:v>25.5</c:v>
                </c:pt>
                <c:pt idx="589">
                  <c:v>25.54167</c:v>
                </c:pt>
                <c:pt idx="590">
                  <c:v>25.583329999999997</c:v>
                </c:pt>
                <c:pt idx="591">
                  <c:v>25.625</c:v>
                </c:pt>
                <c:pt idx="592">
                  <c:v>25.66667</c:v>
                </c:pt>
                <c:pt idx="593">
                  <c:v>25.708329999999997</c:v>
                </c:pt>
                <c:pt idx="594">
                  <c:v>25.75</c:v>
                </c:pt>
                <c:pt idx="595">
                  <c:v>25.79167</c:v>
                </c:pt>
                <c:pt idx="596">
                  <c:v>25.83333</c:v>
                </c:pt>
                <c:pt idx="597">
                  <c:v>25.875</c:v>
                </c:pt>
                <c:pt idx="598">
                  <c:v>25.91667</c:v>
                </c:pt>
                <c:pt idx="599">
                  <c:v>25.958329999999997</c:v>
                </c:pt>
                <c:pt idx="600">
                  <c:v>26</c:v>
                </c:pt>
                <c:pt idx="601">
                  <c:v>26.04167</c:v>
                </c:pt>
                <c:pt idx="602">
                  <c:v>26.083329999999997</c:v>
                </c:pt>
                <c:pt idx="603">
                  <c:v>26.125</c:v>
                </c:pt>
                <c:pt idx="604">
                  <c:v>26.16667</c:v>
                </c:pt>
                <c:pt idx="605">
                  <c:v>26.208329999999997</c:v>
                </c:pt>
                <c:pt idx="606">
                  <c:v>26.25</c:v>
                </c:pt>
                <c:pt idx="607">
                  <c:v>26.29167</c:v>
                </c:pt>
                <c:pt idx="608">
                  <c:v>26.33333</c:v>
                </c:pt>
                <c:pt idx="609">
                  <c:v>26.375</c:v>
                </c:pt>
                <c:pt idx="610">
                  <c:v>26.41667</c:v>
                </c:pt>
                <c:pt idx="611">
                  <c:v>26.458329999999997</c:v>
                </c:pt>
                <c:pt idx="612">
                  <c:v>26.5</c:v>
                </c:pt>
                <c:pt idx="613">
                  <c:v>26.54167</c:v>
                </c:pt>
                <c:pt idx="614">
                  <c:v>26.583329999999997</c:v>
                </c:pt>
                <c:pt idx="615">
                  <c:v>26.625</c:v>
                </c:pt>
                <c:pt idx="616">
                  <c:v>26.66667</c:v>
                </c:pt>
                <c:pt idx="617">
                  <c:v>26.708329999999997</c:v>
                </c:pt>
                <c:pt idx="618">
                  <c:v>26.75</c:v>
                </c:pt>
                <c:pt idx="619">
                  <c:v>26.79167</c:v>
                </c:pt>
                <c:pt idx="620">
                  <c:v>26.83333</c:v>
                </c:pt>
                <c:pt idx="621">
                  <c:v>26.875</c:v>
                </c:pt>
                <c:pt idx="622">
                  <c:v>26.91667</c:v>
                </c:pt>
                <c:pt idx="623">
                  <c:v>26.958329999999997</c:v>
                </c:pt>
                <c:pt idx="624">
                  <c:v>27</c:v>
                </c:pt>
                <c:pt idx="625">
                  <c:v>27.04167</c:v>
                </c:pt>
                <c:pt idx="626">
                  <c:v>27.083329999999997</c:v>
                </c:pt>
                <c:pt idx="627">
                  <c:v>27.125</c:v>
                </c:pt>
                <c:pt idx="628">
                  <c:v>27.16667</c:v>
                </c:pt>
                <c:pt idx="629">
                  <c:v>27.208329999999997</c:v>
                </c:pt>
                <c:pt idx="630">
                  <c:v>27.25</c:v>
                </c:pt>
                <c:pt idx="631">
                  <c:v>27.29167</c:v>
                </c:pt>
                <c:pt idx="632">
                  <c:v>27.33333</c:v>
                </c:pt>
                <c:pt idx="633">
                  <c:v>27.375</c:v>
                </c:pt>
                <c:pt idx="634">
                  <c:v>27.41667</c:v>
                </c:pt>
                <c:pt idx="635">
                  <c:v>27.458329999999997</c:v>
                </c:pt>
                <c:pt idx="636">
                  <c:v>27.5</c:v>
                </c:pt>
                <c:pt idx="637">
                  <c:v>27.54167</c:v>
                </c:pt>
                <c:pt idx="638">
                  <c:v>27.583329999999997</c:v>
                </c:pt>
                <c:pt idx="639">
                  <c:v>27.625</c:v>
                </c:pt>
                <c:pt idx="640">
                  <c:v>27.66667</c:v>
                </c:pt>
                <c:pt idx="641">
                  <c:v>27.708329999999997</c:v>
                </c:pt>
                <c:pt idx="642">
                  <c:v>27.75</c:v>
                </c:pt>
                <c:pt idx="643">
                  <c:v>27.79167</c:v>
                </c:pt>
                <c:pt idx="644">
                  <c:v>27.83333</c:v>
                </c:pt>
                <c:pt idx="645">
                  <c:v>27.875</c:v>
                </c:pt>
                <c:pt idx="646">
                  <c:v>27.91667</c:v>
                </c:pt>
                <c:pt idx="647">
                  <c:v>27.958329999999997</c:v>
                </c:pt>
                <c:pt idx="648">
                  <c:v>28</c:v>
                </c:pt>
                <c:pt idx="649">
                  <c:v>28.04167</c:v>
                </c:pt>
                <c:pt idx="650">
                  <c:v>28.083329999999997</c:v>
                </c:pt>
                <c:pt idx="651">
                  <c:v>28.125</c:v>
                </c:pt>
                <c:pt idx="652">
                  <c:v>28.16667</c:v>
                </c:pt>
                <c:pt idx="653">
                  <c:v>28.208329999999997</c:v>
                </c:pt>
                <c:pt idx="654">
                  <c:v>28.25</c:v>
                </c:pt>
                <c:pt idx="655">
                  <c:v>28.29167</c:v>
                </c:pt>
                <c:pt idx="656">
                  <c:v>28.33333</c:v>
                </c:pt>
                <c:pt idx="657">
                  <c:v>28.375</c:v>
                </c:pt>
                <c:pt idx="658">
                  <c:v>28.41667</c:v>
                </c:pt>
                <c:pt idx="659">
                  <c:v>28.458329999999997</c:v>
                </c:pt>
                <c:pt idx="660">
                  <c:v>28.5</c:v>
                </c:pt>
                <c:pt idx="661">
                  <c:v>28.54167</c:v>
                </c:pt>
                <c:pt idx="662">
                  <c:v>28.583329999999997</c:v>
                </c:pt>
                <c:pt idx="663">
                  <c:v>28.625</c:v>
                </c:pt>
                <c:pt idx="664">
                  <c:v>28.66667</c:v>
                </c:pt>
                <c:pt idx="665">
                  <c:v>28.708329999999997</c:v>
                </c:pt>
                <c:pt idx="666">
                  <c:v>28.75</c:v>
                </c:pt>
                <c:pt idx="667">
                  <c:v>28.79167</c:v>
                </c:pt>
                <c:pt idx="668">
                  <c:v>28.83333</c:v>
                </c:pt>
                <c:pt idx="669">
                  <c:v>28.875</c:v>
                </c:pt>
                <c:pt idx="670">
                  <c:v>28.91667</c:v>
                </c:pt>
                <c:pt idx="671">
                  <c:v>28.958329999999997</c:v>
                </c:pt>
                <c:pt idx="672">
                  <c:v>29</c:v>
                </c:pt>
                <c:pt idx="673">
                  <c:v>29.04167</c:v>
                </c:pt>
                <c:pt idx="674">
                  <c:v>29.083329999999997</c:v>
                </c:pt>
                <c:pt idx="675">
                  <c:v>29.125</c:v>
                </c:pt>
                <c:pt idx="676">
                  <c:v>29.16667</c:v>
                </c:pt>
                <c:pt idx="677">
                  <c:v>29.208329999999997</c:v>
                </c:pt>
                <c:pt idx="678">
                  <c:v>29.25</c:v>
                </c:pt>
                <c:pt idx="679">
                  <c:v>29.29167</c:v>
                </c:pt>
                <c:pt idx="680">
                  <c:v>29.33333</c:v>
                </c:pt>
                <c:pt idx="681">
                  <c:v>29.375</c:v>
                </c:pt>
                <c:pt idx="682">
                  <c:v>29.41667</c:v>
                </c:pt>
                <c:pt idx="683">
                  <c:v>29.458329999999997</c:v>
                </c:pt>
                <c:pt idx="684">
                  <c:v>29.5</c:v>
                </c:pt>
                <c:pt idx="685">
                  <c:v>29.54167</c:v>
                </c:pt>
                <c:pt idx="686">
                  <c:v>29.583329999999997</c:v>
                </c:pt>
                <c:pt idx="687">
                  <c:v>29.625</c:v>
                </c:pt>
                <c:pt idx="688">
                  <c:v>29.66667</c:v>
                </c:pt>
                <c:pt idx="689">
                  <c:v>29.708329999999997</c:v>
                </c:pt>
                <c:pt idx="690">
                  <c:v>29.75</c:v>
                </c:pt>
                <c:pt idx="691">
                  <c:v>29.79167</c:v>
                </c:pt>
                <c:pt idx="692">
                  <c:v>29.83333</c:v>
                </c:pt>
                <c:pt idx="693">
                  <c:v>29.875</c:v>
                </c:pt>
                <c:pt idx="694">
                  <c:v>29.91667</c:v>
                </c:pt>
                <c:pt idx="695">
                  <c:v>29.958329999999997</c:v>
                </c:pt>
                <c:pt idx="696">
                  <c:v>30</c:v>
                </c:pt>
                <c:pt idx="697">
                  <c:v>30.04167</c:v>
                </c:pt>
                <c:pt idx="698">
                  <c:v>30.083329999999997</c:v>
                </c:pt>
                <c:pt idx="699">
                  <c:v>30.125</c:v>
                </c:pt>
                <c:pt idx="700">
                  <c:v>30.16667</c:v>
                </c:pt>
                <c:pt idx="701">
                  <c:v>30.208329999999997</c:v>
                </c:pt>
                <c:pt idx="702">
                  <c:v>30.25</c:v>
                </c:pt>
                <c:pt idx="703">
                  <c:v>30.29167</c:v>
                </c:pt>
                <c:pt idx="704">
                  <c:v>30.33333</c:v>
                </c:pt>
                <c:pt idx="705">
                  <c:v>30.375</c:v>
                </c:pt>
                <c:pt idx="706">
                  <c:v>30.41667</c:v>
                </c:pt>
                <c:pt idx="707">
                  <c:v>30.458329999999997</c:v>
                </c:pt>
                <c:pt idx="708">
                  <c:v>30.5</c:v>
                </c:pt>
                <c:pt idx="709">
                  <c:v>30.54167</c:v>
                </c:pt>
                <c:pt idx="710">
                  <c:v>30.583329999999997</c:v>
                </c:pt>
                <c:pt idx="711">
                  <c:v>30.625</c:v>
                </c:pt>
                <c:pt idx="712">
                  <c:v>30.66667</c:v>
                </c:pt>
                <c:pt idx="713">
                  <c:v>30.708329999999997</c:v>
                </c:pt>
                <c:pt idx="714">
                  <c:v>30.75</c:v>
                </c:pt>
                <c:pt idx="715">
                  <c:v>30.79167</c:v>
                </c:pt>
                <c:pt idx="716">
                  <c:v>30.83333</c:v>
                </c:pt>
                <c:pt idx="717">
                  <c:v>30.875</c:v>
                </c:pt>
                <c:pt idx="718">
                  <c:v>30.91667</c:v>
                </c:pt>
                <c:pt idx="719">
                  <c:v>30.958329999999997</c:v>
                </c:pt>
                <c:pt idx="720">
                  <c:v>31</c:v>
                </c:pt>
                <c:pt idx="721">
                  <c:v>31.04167</c:v>
                </c:pt>
                <c:pt idx="722">
                  <c:v>31.083329999999997</c:v>
                </c:pt>
                <c:pt idx="723">
                  <c:v>31.125</c:v>
                </c:pt>
                <c:pt idx="724">
                  <c:v>31.16667</c:v>
                </c:pt>
                <c:pt idx="725">
                  <c:v>31.208329999999997</c:v>
                </c:pt>
                <c:pt idx="726">
                  <c:v>31.25</c:v>
                </c:pt>
                <c:pt idx="727">
                  <c:v>31.29167</c:v>
                </c:pt>
                <c:pt idx="728">
                  <c:v>31.33333</c:v>
                </c:pt>
                <c:pt idx="729">
                  <c:v>31.375</c:v>
                </c:pt>
                <c:pt idx="730">
                  <c:v>31.41667</c:v>
                </c:pt>
                <c:pt idx="731">
                  <c:v>31.458329999999997</c:v>
                </c:pt>
                <c:pt idx="732">
                  <c:v>31.5</c:v>
                </c:pt>
                <c:pt idx="733">
                  <c:v>31.54167</c:v>
                </c:pt>
                <c:pt idx="734">
                  <c:v>31.583329999999997</c:v>
                </c:pt>
                <c:pt idx="735">
                  <c:v>31.625</c:v>
                </c:pt>
                <c:pt idx="736">
                  <c:v>31.66667</c:v>
                </c:pt>
                <c:pt idx="737">
                  <c:v>31.708329999999997</c:v>
                </c:pt>
                <c:pt idx="738">
                  <c:v>31.75</c:v>
                </c:pt>
                <c:pt idx="739">
                  <c:v>31.79167</c:v>
                </c:pt>
                <c:pt idx="740">
                  <c:v>31.83333</c:v>
                </c:pt>
                <c:pt idx="741">
                  <c:v>31.875</c:v>
                </c:pt>
                <c:pt idx="742">
                  <c:v>31.91667</c:v>
                </c:pt>
                <c:pt idx="743">
                  <c:v>31.958329999999997</c:v>
                </c:pt>
                <c:pt idx="744">
                  <c:v>32</c:v>
                </c:pt>
                <c:pt idx="745">
                  <c:v>32.041669999999996</c:v>
                </c:pt>
                <c:pt idx="746">
                  <c:v>32.083330000000004</c:v>
                </c:pt>
                <c:pt idx="747">
                  <c:v>32.125000000000007</c:v>
                </c:pt>
                <c:pt idx="748">
                  <c:v>32.166670000000003</c:v>
                </c:pt>
                <c:pt idx="749">
                  <c:v>32.208330000000011</c:v>
                </c:pt>
                <c:pt idx="750">
                  <c:v>32.25</c:v>
                </c:pt>
                <c:pt idx="751">
                  <c:v>32.291670000000003</c:v>
                </c:pt>
                <c:pt idx="752">
                  <c:v>32.333330000000004</c:v>
                </c:pt>
                <c:pt idx="753">
                  <c:v>32.375</c:v>
                </c:pt>
                <c:pt idx="754">
                  <c:v>32.416669999999996</c:v>
                </c:pt>
                <c:pt idx="755">
                  <c:v>32.458330000000004</c:v>
                </c:pt>
                <c:pt idx="756">
                  <c:v>32.5</c:v>
                </c:pt>
                <c:pt idx="757">
                  <c:v>32.541669999999996</c:v>
                </c:pt>
                <c:pt idx="758">
                  <c:v>32.583330000000004</c:v>
                </c:pt>
                <c:pt idx="759">
                  <c:v>32.625000000000007</c:v>
                </c:pt>
                <c:pt idx="760">
                  <c:v>32.666670000000003</c:v>
                </c:pt>
                <c:pt idx="761">
                  <c:v>32.708330000000011</c:v>
                </c:pt>
                <c:pt idx="762">
                  <c:v>32.75</c:v>
                </c:pt>
                <c:pt idx="763">
                  <c:v>32.791670000000003</c:v>
                </c:pt>
                <c:pt idx="764">
                  <c:v>32.833330000000004</c:v>
                </c:pt>
                <c:pt idx="765">
                  <c:v>32.875</c:v>
                </c:pt>
                <c:pt idx="766">
                  <c:v>32.916669999999996</c:v>
                </c:pt>
                <c:pt idx="767">
                  <c:v>32.958330000000004</c:v>
                </c:pt>
                <c:pt idx="768">
                  <c:v>33</c:v>
                </c:pt>
                <c:pt idx="769">
                  <c:v>33.041669999999996</c:v>
                </c:pt>
                <c:pt idx="770">
                  <c:v>33.083330000000004</c:v>
                </c:pt>
                <c:pt idx="771">
                  <c:v>33.125000000000007</c:v>
                </c:pt>
                <c:pt idx="772">
                  <c:v>33.166670000000003</c:v>
                </c:pt>
                <c:pt idx="773">
                  <c:v>33.208330000000011</c:v>
                </c:pt>
                <c:pt idx="774">
                  <c:v>33.25</c:v>
                </c:pt>
                <c:pt idx="775">
                  <c:v>33.291670000000003</c:v>
                </c:pt>
                <c:pt idx="776">
                  <c:v>33.333330000000004</c:v>
                </c:pt>
                <c:pt idx="777">
                  <c:v>33.375</c:v>
                </c:pt>
                <c:pt idx="778">
                  <c:v>33.416669999999996</c:v>
                </c:pt>
                <c:pt idx="779">
                  <c:v>33.458330000000004</c:v>
                </c:pt>
                <c:pt idx="780">
                  <c:v>33.5</c:v>
                </c:pt>
                <c:pt idx="781">
                  <c:v>33.541669999999996</c:v>
                </c:pt>
                <c:pt idx="782">
                  <c:v>33.583330000000004</c:v>
                </c:pt>
                <c:pt idx="783">
                  <c:v>33.625000000000007</c:v>
                </c:pt>
                <c:pt idx="784">
                  <c:v>33.666670000000003</c:v>
                </c:pt>
                <c:pt idx="785">
                  <c:v>33.708330000000011</c:v>
                </c:pt>
                <c:pt idx="786">
                  <c:v>33.75</c:v>
                </c:pt>
                <c:pt idx="787">
                  <c:v>33.791670000000003</c:v>
                </c:pt>
                <c:pt idx="788">
                  <c:v>33.833330000000004</c:v>
                </c:pt>
                <c:pt idx="789">
                  <c:v>33.875</c:v>
                </c:pt>
                <c:pt idx="790">
                  <c:v>33.916669999999996</c:v>
                </c:pt>
                <c:pt idx="791">
                  <c:v>33.958330000000004</c:v>
                </c:pt>
                <c:pt idx="792">
                  <c:v>34</c:v>
                </c:pt>
                <c:pt idx="793">
                  <c:v>34.041669999999996</c:v>
                </c:pt>
                <c:pt idx="794">
                  <c:v>34.083330000000004</c:v>
                </c:pt>
                <c:pt idx="795">
                  <c:v>34.125000000000007</c:v>
                </c:pt>
                <c:pt idx="796">
                  <c:v>34.166670000000003</c:v>
                </c:pt>
                <c:pt idx="797">
                  <c:v>34.208330000000011</c:v>
                </c:pt>
                <c:pt idx="798">
                  <c:v>34.25</c:v>
                </c:pt>
                <c:pt idx="799">
                  <c:v>34.291670000000003</c:v>
                </c:pt>
                <c:pt idx="800">
                  <c:v>34.333330000000004</c:v>
                </c:pt>
                <c:pt idx="801">
                  <c:v>34.375</c:v>
                </c:pt>
                <c:pt idx="802">
                  <c:v>34.416669999999996</c:v>
                </c:pt>
                <c:pt idx="803">
                  <c:v>34.458330000000004</c:v>
                </c:pt>
                <c:pt idx="804">
                  <c:v>34.5</c:v>
                </c:pt>
                <c:pt idx="805">
                  <c:v>34.541669999999996</c:v>
                </c:pt>
                <c:pt idx="806">
                  <c:v>34.583330000000004</c:v>
                </c:pt>
                <c:pt idx="807">
                  <c:v>34.625000000000007</c:v>
                </c:pt>
                <c:pt idx="808">
                  <c:v>34.666670000000003</c:v>
                </c:pt>
                <c:pt idx="809">
                  <c:v>34.708330000000011</c:v>
                </c:pt>
                <c:pt idx="810">
                  <c:v>34.75</c:v>
                </c:pt>
                <c:pt idx="811">
                  <c:v>34.791670000000003</c:v>
                </c:pt>
                <c:pt idx="812">
                  <c:v>34.833330000000004</c:v>
                </c:pt>
                <c:pt idx="813">
                  <c:v>34.875</c:v>
                </c:pt>
                <c:pt idx="814">
                  <c:v>34.916669999999996</c:v>
                </c:pt>
                <c:pt idx="815">
                  <c:v>34.958330000000004</c:v>
                </c:pt>
                <c:pt idx="816">
                  <c:v>35</c:v>
                </c:pt>
                <c:pt idx="817">
                  <c:v>35.041669999999996</c:v>
                </c:pt>
                <c:pt idx="818">
                  <c:v>35.083330000000004</c:v>
                </c:pt>
                <c:pt idx="819">
                  <c:v>35.125000000000007</c:v>
                </c:pt>
                <c:pt idx="820">
                  <c:v>35.166670000000003</c:v>
                </c:pt>
                <c:pt idx="821">
                  <c:v>35.208330000000011</c:v>
                </c:pt>
                <c:pt idx="822">
                  <c:v>35.25</c:v>
                </c:pt>
                <c:pt idx="823">
                  <c:v>35.291670000000003</c:v>
                </c:pt>
                <c:pt idx="824">
                  <c:v>35.333330000000004</c:v>
                </c:pt>
                <c:pt idx="825">
                  <c:v>35.375</c:v>
                </c:pt>
                <c:pt idx="826">
                  <c:v>35.416669999999996</c:v>
                </c:pt>
                <c:pt idx="827">
                  <c:v>35.458330000000004</c:v>
                </c:pt>
                <c:pt idx="828">
                  <c:v>35.5</c:v>
                </c:pt>
                <c:pt idx="829">
                  <c:v>35.541669999999996</c:v>
                </c:pt>
                <c:pt idx="830">
                  <c:v>35.583330000000004</c:v>
                </c:pt>
                <c:pt idx="831">
                  <c:v>35.625000000000007</c:v>
                </c:pt>
                <c:pt idx="832">
                  <c:v>35.666670000000003</c:v>
                </c:pt>
                <c:pt idx="833">
                  <c:v>35.708330000000011</c:v>
                </c:pt>
                <c:pt idx="834">
                  <c:v>35.75</c:v>
                </c:pt>
                <c:pt idx="835">
                  <c:v>35.791670000000003</c:v>
                </c:pt>
                <c:pt idx="836">
                  <c:v>35.833330000000004</c:v>
                </c:pt>
                <c:pt idx="837">
                  <c:v>35.875</c:v>
                </c:pt>
                <c:pt idx="838">
                  <c:v>35.916669999999996</c:v>
                </c:pt>
                <c:pt idx="839">
                  <c:v>35.958330000000004</c:v>
                </c:pt>
                <c:pt idx="840">
                  <c:v>36</c:v>
                </c:pt>
                <c:pt idx="841">
                  <c:v>36.041669999999996</c:v>
                </c:pt>
                <c:pt idx="842">
                  <c:v>36.083330000000004</c:v>
                </c:pt>
                <c:pt idx="843">
                  <c:v>36.125000000000007</c:v>
                </c:pt>
                <c:pt idx="844">
                  <c:v>36.166670000000003</c:v>
                </c:pt>
                <c:pt idx="845">
                  <c:v>36.208330000000011</c:v>
                </c:pt>
                <c:pt idx="846">
                  <c:v>36.25</c:v>
                </c:pt>
                <c:pt idx="847">
                  <c:v>36.291670000000003</c:v>
                </c:pt>
                <c:pt idx="848">
                  <c:v>36.333330000000004</c:v>
                </c:pt>
                <c:pt idx="849">
                  <c:v>36.375</c:v>
                </c:pt>
                <c:pt idx="850">
                  <c:v>36.416669999999996</c:v>
                </c:pt>
                <c:pt idx="851">
                  <c:v>36.458330000000004</c:v>
                </c:pt>
                <c:pt idx="852">
                  <c:v>36.5</c:v>
                </c:pt>
                <c:pt idx="853">
                  <c:v>36.541669999999996</c:v>
                </c:pt>
                <c:pt idx="854">
                  <c:v>36.583330000000004</c:v>
                </c:pt>
                <c:pt idx="855">
                  <c:v>36.625000000000007</c:v>
                </c:pt>
                <c:pt idx="856">
                  <c:v>36.666670000000003</c:v>
                </c:pt>
                <c:pt idx="857">
                  <c:v>36.708330000000011</c:v>
                </c:pt>
                <c:pt idx="858">
                  <c:v>36.75</c:v>
                </c:pt>
                <c:pt idx="859">
                  <c:v>36.791670000000003</c:v>
                </c:pt>
                <c:pt idx="860">
                  <c:v>36.833330000000004</c:v>
                </c:pt>
                <c:pt idx="861">
                  <c:v>36.875</c:v>
                </c:pt>
                <c:pt idx="862">
                  <c:v>36.916669999999996</c:v>
                </c:pt>
                <c:pt idx="863">
                  <c:v>36.958330000000004</c:v>
                </c:pt>
                <c:pt idx="864">
                  <c:v>37</c:v>
                </c:pt>
                <c:pt idx="865">
                  <c:v>37.041669999999996</c:v>
                </c:pt>
                <c:pt idx="866">
                  <c:v>37.083330000000004</c:v>
                </c:pt>
                <c:pt idx="867">
                  <c:v>37.125000000000007</c:v>
                </c:pt>
                <c:pt idx="868">
                  <c:v>37.166670000000003</c:v>
                </c:pt>
                <c:pt idx="869">
                  <c:v>37.208330000000011</c:v>
                </c:pt>
                <c:pt idx="870">
                  <c:v>37.25</c:v>
                </c:pt>
                <c:pt idx="871">
                  <c:v>37.291670000000003</c:v>
                </c:pt>
                <c:pt idx="872">
                  <c:v>37.333330000000004</c:v>
                </c:pt>
                <c:pt idx="873">
                  <c:v>37.375</c:v>
                </c:pt>
                <c:pt idx="874">
                  <c:v>37.416669999999996</c:v>
                </c:pt>
                <c:pt idx="875">
                  <c:v>37.458330000000004</c:v>
                </c:pt>
                <c:pt idx="876">
                  <c:v>37.5</c:v>
                </c:pt>
                <c:pt idx="877">
                  <c:v>37.541669999999996</c:v>
                </c:pt>
                <c:pt idx="878">
                  <c:v>37.583330000000004</c:v>
                </c:pt>
                <c:pt idx="879">
                  <c:v>37.625000000000007</c:v>
                </c:pt>
                <c:pt idx="880">
                  <c:v>37.666670000000003</c:v>
                </c:pt>
                <c:pt idx="881">
                  <c:v>37.708330000000011</c:v>
                </c:pt>
                <c:pt idx="882">
                  <c:v>37.75</c:v>
                </c:pt>
                <c:pt idx="883">
                  <c:v>37.791670000000003</c:v>
                </c:pt>
                <c:pt idx="884">
                  <c:v>37.833330000000004</c:v>
                </c:pt>
                <c:pt idx="885">
                  <c:v>37.875</c:v>
                </c:pt>
                <c:pt idx="886">
                  <c:v>37.916669999999996</c:v>
                </c:pt>
                <c:pt idx="887">
                  <c:v>37.958330000000004</c:v>
                </c:pt>
                <c:pt idx="888">
                  <c:v>38</c:v>
                </c:pt>
                <c:pt idx="889">
                  <c:v>38.041669999999996</c:v>
                </c:pt>
                <c:pt idx="890">
                  <c:v>38.083330000000004</c:v>
                </c:pt>
                <c:pt idx="891">
                  <c:v>38.125000000000007</c:v>
                </c:pt>
                <c:pt idx="892">
                  <c:v>38.166670000000003</c:v>
                </c:pt>
                <c:pt idx="893">
                  <c:v>38.208330000000011</c:v>
                </c:pt>
                <c:pt idx="894">
                  <c:v>38.25</c:v>
                </c:pt>
                <c:pt idx="895">
                  <c:v>38.291670000000003</c:v>
                </c:pt>
                <c:pt idx="896">
                  <c:v>38.333330000000004</c:v>
                </c:pt>
                <c:pt idx="897">
                  <c:v>38.375</c:v>
                </c:pt>
                <c:pt idx="898">
                  <c:v>38.416669999999996</c:v>
                </c:pt>
                <c:pt idx="899">
                  <c:v>38.458330000000004</c:v>
                </c:pt>
                <c:pt idx="900">
                  <c:v>38.5</c:v>
                </c:pt>
                <c:pt idx="901">
                  <c:v>38.541669999999996</c:v>
                </c:pt>
                <c:pt idx="902">
                  <c:v>38.583330000000004</c:v>
                </c:pt>
                <c:pt idx="903">
                  <c:v>38.625000000000007</c:v>
                </c:pt>
                <c:pt idx="904">
                  <c:v>38.666670000000003</c:v>
                </c:pt>
                <c:pt idx="905">
                  <c:v>38.708330000000011</c:v>
                </c:pt>
                <c:pt idx="906">
                  <c:v>38.75</c:v>
                </c:pt>
                <c:pt idx="907">
                  <c:v>38.791670000000003</c:v>
                </c:pt>
                <c:pt idx="908">
                  <c:v>38.833330000000004</c:v>
                </c:pt>
                <c:pt idx="909">
                  <c:v>38.875</c:v>
                </c:pt>
                <c:pt idx="910">
                  <c:v>38.916669999999996</c:v>
                </c:pt>
                <c:pt idx="911">
                  <c:v>38.958330000000004</c:v>
                </c:pt>
                <c:pt idx="912">
                  <c:v>39</c:v>
                </c:pt>
                <c:pt idx="913">
                  <c:v>39.041669999999996</c:v>
                </c:pt>
                <c:pt idx="914">
                  <c:v>39.083330000000004</c:v>
                </c:pt>
                <c:pt idx="915">
                  <c:v>39.125000000000007</c:v>
                </c:pt>
                <c:pt idx="916">
                  <c:v>39.166670000000003</c:v>
                </c:pt>
                <c:pt idx="917">
                  <c:v>39.208330000000011</c:v>
                </c:pt>
                <c:pt idx="918">
                  <c:v>39.25</c:v>
                </c:pt>
                <c:pt idx="919">
                  <c:v>39.291670000000003</c:v>
                </c:pt>
                <c:pt idx="920">
                  <c:v>39.333330000000004</c:v>
                </c:pt>
                <c:pt idx="921">
                  <c:v>39.375</c:v>
                </c:pt>
                <c:pt idx="922">
                  <c:v>39.416669999999996</c:v>
                </c:pt>
                <c:pt idx="923">
                  <c:v>39.458330000000004</c:v>
                </c:pt>
                <c:pt idx="924">
                  <c:v>39.5</c:v>
                </c:pt>
                <c:pt idx="925">
                  <c:v>39.541669999999996</c:v>
                </c:pt>
                <c:pt idx="926">
                  <c:v>39.583330000000004</c:v>
                </c:pt>
                <c:pt idx="927">
                  <c:v>39.625000000000007</c:v>
                </c:pt>
                <c:pt idx="928">
                  <c:v>39.666670000000003</c:v>
                </c:pt>
                <c:pt idx="929">
                  <c:v>39.708330000000011</c:v>
                </c:pt>
                <c:pt idx="930">
                  <c:v>39.75</c:v>
                </c:pt>
                <c:pt idx="931">
                  <c:v>39.791670000000003</c:v>
                </c:pt>
                <c:pt idx="932">
                  <c:v>39.833330000000004</c:v>
                </c:pt>
                <c:pt idx="933">
                  <c:v>39.875</c:v>
                </c:pt>
                <c:pt idx="934">
                  <c:v>39.916669999999996</c:v>
                </c:pt>
                <c:pt idx="935">
                  <c:v>39.958330000000004</c:v>
                </c:pt>
                <c:pt idx="936">
                  <c:v>40</c:v>
                </c:pt>
                <c:pt idx="937">
                  <c:v>40.041669999999996</c:v>
                </c:pt>
                <c:pt idx="938">
                  <c:v>40.083330000000004</c:v>
                </c:pt>
                <c:pt idx="939">
                  <c:v>40.125000000000007</c:v>
                </c:pt>
                <c:pt idx="940">
                  <c:v>40.166670000000003</c:v>
                </c:pt>
                <c:pt idx="941">
                  <c:v>40.208330000000011</c:v>
                </c:pt>
                <c:pt idx="942">
                  <c:v>40.25</c:v>
                </c:pt>
                <c:pt idx="943">
                  <c:v>40.291670000000003</c:v>
                </c:pt>
                <c:pt idx="944">
                  <c:v>40.333330000000004</c:v>
                </c:pt>
                <c:pt idx="945">
                  <c:v>40.375</c:v>
                </c:pt>
                <c:pt idx="946">
                  <c:v>40.416669999999996</c:v>
                </c:pt>
                <c:pt idx="947">
                  <c:v>40.458330000000004</c:v>
                </c:pt>
                <c:pt idx="948">
                  <c:v>40.5</c:v>
                </c:pt>
                <c:pt idx="949">
                  <c:v>40.541669999999996</c:v>
                </c:pt>
                <c:pt idx="950">
                  <c:v>40.583330000000004</c:v>
                </c:pt>
                <c:pt idx="951">
                  <c:v>40.625000000000007</c:v>
                </c:pt>
                <c:pt idx="952">
                  <c:v>40.666670000000003</c:v>
                </c:pt>
                <c:pt idx="953">
                  <c:v>40.708330000000011</c:v>
                </c:pt>
                <c:pt idx="954">
                  <c:v>40.75</c:v>
                </c:pt>
                <c:pt idx="955">
                  <c:v>40.791670000000003</c:v>
                </c:pt>
                <c:pt idx="956">
                  <c:v>40.833330000000004</c:v>
                </c:pt>
                <c:pt idx="957">
                  <c:v>40.875</c:v>
                </c:pt>
                <c:pt idx="958">
                  <c:v>40.916669999999996</c:v>
                </c:pt>
                <c:pt idx="959">
                  <c:v>40.958330000000004</c:v>
                </c:pt>
                <c:pt idx="960">
                  <c:v>41</c:v>
                </c:pt>
                <c:pt idx="961">
                  <c:v>41.041669999999996</c:v>
                </c:pt>
                <c:pt idx="962">
                  <c:v>41.083330000000004</c:v>
                </c:pt>
                <c:pt idx="963">
                  <c:v>41.125000000000007</c:v>
                </c:pt>
                <c:pt idx="964">
                  <c:v>41.166670000000003</c:v>
                </c:pt>
                <c:pt idx="965">
                  <c:v>41.208330000000011</c:v>
                </c:pt>
                <c:pt idx="966">
                  <c:v>41.25</c:v>
                </c:pt>
                <c:pt idx="967">
                  <c:v>41.291670000000003</c:v>
                </c:pt>
                <c:pt idx="968">
                  <c:v>41.333330000000004</c:v>
                </c:pt>
                <c:pt idx="969">
                  <c:v>41.375</c:v>
                </c:pt>
                <c:pt idx="970">
                  <c:v>41.416669999999996</c:v>
                </c:pt>
                <c:pt idx="971">
                  <c:v>41.458330000000004</c:v>
                </c:pt>
                <c:pt idx="972">
                  <c:v>41.5</c:v>
                </c:pt>
                <c:pt idx="973">
                  <c:v>41.541669999999996</c:v>
                </c:pt>
                <c:pt idx="974">
                  <c:v>41.583330000000004</c:v>
                </c:pt>
                <c:pt idx="975">
                  <c:v>41.625000000000007</c:v>
                </c:pt>
                <c:pt idx="976">
                  <c:v>41.666670000000003</c:v>
                </c:pt>
                <c:pt idx="977">
                  <c:v>41.708330000000011</c:v>
                </c:pt>
                <c:pt idx="978">
                  <c:v>41.75</c:v>
                </c:pt>
                <c:pt idx="979">
                  <c:v>41.791670000000003</c:v>
                </c:pt>
                <c:pt idx="980">
                  <c:v>41.833330000000004</c:v>
                </c:pt>
                <c:pt idx="981">
                  <c:v>41.875</c:v>
                </c:pt>
                <c:pt idx="982">
                  <c:v>41.916669999999996</c:v>
                </c:pt>
                <c:pt idx="983">
                  <c:v>41.958330000000004</c:v>
                </c:pt>
                <c:pt idx="984">
                  <c:v>42</c:v>
                </c:pt>
                <c:pt idx="985">
                  <c:v>42.041669999999996</c:v>
                </c:pt>
                <c:pt idx="986">
                  <c:v>42.083330000000004</c:v>
                </c:pt>
                <c:pt idx="987">
                  <c:v>42.125000000000007</c:v>
                </c:pt>
                <c:pt idx="988">
                  <c:v>42.166670000000003</c:v>
                </c:pt>
                <c:pt idx="989">
                  <c:v>42.208330000000011</c:v>
                </c:pt>
                <c:pt idx="990">
                  <c:v>42.25</c:v>
                </c:pt>
                <c:pt idx="991">
                  <c:v>42.291670000000003</c:v>
                </c:pt>
                <c:pt idx="992">
                  <c:v>42.333330000000004</c:v>
                </c:pt>
                <c:pt idx="993">
                  <c:v>42.375</c:v>
                </c:pt>
                <c:pt idx="994">
                  <c:v>42.416669999999996</c:v>
                </c:pt>
                <c:pt idx="995">
                  <c:v>42.458330000000004</c:v>
                </c:pt>
                <c:pt idx="996">
                  <c:v>42.5</c:v>
                </c:pt>
                <c:pt idx="997">
                  <c:v>42.541669999999996</c:v>
                </c:pt>
                <c:pt idx="998">
                  <c:v>42.583330000000004</c:v>
                </c:pt>
                <c:pt idx="999">
                  <c:v>42.625000000000007</c:v>
                </c:pt>
                <c:pt idx="1000">
                  <c:v>42.666670000000003</c:v>
                </c:pt>
                <c:pt idx="1001">
                  <c:v>42.708330000000011</c:v>
                </c:pt>
                <c:pt idx="1002">
                  <c:v>42.75</c:v>
                </c:pt>
                <c:pt idx="1003">
                  <c:v>42.791670000000003</c:v>
                </c:pt>
                <c:pt idx="1004">
                  <c:v>42.833330000000004</c:v>
                </c:pt>
                <c:pt idx="1005">
                  <c:v>42.875</c:v>
                </c:pt>
                <c:pt idx="1006">
                  <c:v>42.916669999999996</c:v>
                </c:pt>
                <c:pt idx="1007">
                  <c:v>42.958330000000004</c:v>
                </c:pt>
                <c:pt idx="1008">
                  <c:v>43</c:v>
                </c:pt>
                <c:pt idx="1009">
                  <c:v>43.041669999999996</c:v>
                </c:pt>
                <c:pt idx="1010">
                  <c:v>43.083330000000004</c:v>
                </c:pt>
                <c:pt idx="1011">
                  <c:v>43.125000000000007</c:v>
                </c:pt>
                <c:pt idx="1012">
                  <c:v>43.166670000000003</c:v>
                </c:pt>
                <c:pt idx="1013">
                  <c:v>43.208330000000011</c:v>
                </c:pt>
                <c:pt idx="1014">
                  <c:v>43.25</c:v>
                </c:pt>
                <c:pt idx="1015">
                  <c:v>43.291670000000003</c:v>
                </c:pt>
                <c:pt idx="1016">
                  <c:v>43.333330000000004</c:v>
                </c:pt>
                <c:pt idx="1017">
                  <c:v>43.375</c:v>
                </c:pt>
                <c:pt idx="1018">
                  <c:v>43.416669999999996</c:v>
                </c:pt>
                <c:pt idx="1019">
                  <c:v>43.458330000000004</c:v>
                </c:pt>
                <c:pt idx="1020">
                  <c:v>43.5</c:v>
                </c:pt>
                <c:pt idx="1021">
                  <c:v>43.541669999999996</c:v>
                </c:pt>
                <c:pt idx="1022">
                  <c:v>43.583330000000004</c:v>
                </c:pt>
                <c:pt idx="1023">
                  <c:v>43.625000000000007</c:v>
                </c:pt>
                <c:pt idx="1024">
                  <c:v>43.666670000000003</c:v>
                </c:pt>
                <c:pt idx="1025">
                  <c:v>43.708330000000011</c:v>
                </c:pt>
                <c:pt idx="1026">
                  <c:v>43.75</c:v>
                </c:pt>
                <c:pt idx="1027">
                  <c:v>43.791670000000003</c:v>
                </c:pt>
                <c:pt idx="1028">
                  <c:v>43.833330000000004</c:v>
                </c:pt>
                <c:pt idx="1029">
                  <c:v>43.875</c:v>
                </c:pt>
                <c:pt idx="1030">
                  <c:v>43.916669999999996</c:v>
                </c:pt>
                <c:pt idx="1031">
                  <c:v>43.958330000000004</c:v>
                </c:pt>
                <c:pt idx="1032">
                  <c:v>44</c:v>
                </c:pt>
                <c:pt idx="1033">
                  <c:v>44.041669999999996</c:v>
                </c:pt>
                <c:pt idx="1034">
                  <c:v>44.083330000000004</c:v>
                </c:pt>
                <c:pt idx="1035">
                  <c:v>44.125000000000007</c:v>
                </c:pt>
                <c:pt idx="1036">
                  <c:v>44.166670000000003</c:v>
                </c:pt>
                <c:pt idx="1037">
                  <c:v>44.208330000000011</c:v>
                </c:pt>
                <c:pt idx="1038">
                  <c:v>44.25</c:v>
                </c:pt>
                <c:pt idx="1039">
                  <c:v>44.291670000000003</c:v>
                </c:pt>
                <c:pt idx="1040">
                  <c:v>44.333330000000004</c:v>
                </c:pt>
                <c:pt idx="1041">
                  <c:v>44.375</c:v>
                </c:pt>
                <c:pt idx="1042">
                  <c:v>44.416669999999996</c:v>
                </c:pt>
                <c:pt idx="1043">
                  <c:v>44.458330000000004</c:v>
                </c:pt>
                <c:pt idx="1044">
                  <c:v>44.5</c:v>
                </c:pt>
                <c:pt idx="1045">
                  <c:v>44.541669999999996</c:v>
                </c:pt>
                <c:pt idx="1046">
                  <c:v>44.583330000000004</c:v>
                </c:pt>
                <c:pt idx="1047">
                  <c:v>44.625000000000007</c:v>
                </c:pt>
                <c:pt idx="1048">
                  <c:v>44.666670000000003</c:v>
                </c:pt>
                <c:pt idx="1049">
                  <c:v>44.708330000000011</c:v>
                </c:pt>
                <c:pt idx="1050">
                  <c:v>44.75</c:v>
                </c:pt>
                <c:pt idx="1051">
                  <c:v>44.791670000000003</c:v>
                </c:pt>
                <c:pt idx="1052">
                  <c:v>44.833330000000004</c:v>
                </c:pt>
                <c:pt idx="1053">
                  <c:v>44.875</c:v>
                </c:pt>
                <c:pt idx="1054">
                  <c:v>44.916669999999996</c:v>
                </c:pt>
                <c:pt idx="1055">
                  <c:v>44.958330000000004</c:v>
                </c:pt>
                <c:pt idx="1056">
                  <c:v>45</c:v>
                </c:pt>
                <c:pt idx="1057">
                  <c:v>45.041669999999996</c:v>
                </c:pt>
                <c:pt idx="1058">
                  <c:v>45.083330000000004</c:v>
                </c:pt>
                <c:pt idx="1059">
                  <c:v>45.125000000000007</c:v>
                </c:pt>
                <c:pt idx="1060">
                  <c:v>45.166670000000003</c:v>
                </c:pt>
                <c:pt idx="1061">
                  <c:v>45.208330000000011</c:v>
                </c:pt>
                <c:pt idx="1062">
                  <c:v>45.25</c:v>
                </c:pt>
                <c:pt idx="1063">
                  <c:v>45.291670000000003</c:v>
                </c:pt>
                <c:pt idx="1064">
                  <c:v>45.333330000000004</c:v>
                </c:pt>
                <c:pt idx="1065">
                  <c:v>45.375</c:v>
                </c:pt>
                <c:pt idx="1066">
                  <c:v>45.416669999999996</c:v>
                </c:pt>
                <c:pt idx="1067">
                  <c:v>45.458330000000004</c:v>
                </c:pt>
                <c:pt idx="1068">
                  <c:v>45.5</c:v>
                </c:pt>
                <c:pt idx="1069">
                  <c:v>45.541669999999996</c:v>
                </c:pt>
                <c:pt idx="1070">
                  <c:v>45.583330000000004</c:v>
                </c:pt>
                <c:pt idx="1071">
                  <c:v>45.625000000000007</c:v>
                </c:pt>
                <c:pt idx="1072">
                  <c:v>45.666670000000003</c:v>
                </c:pt>
                <c:pt idx="1073">
                  <c:v>45.708330000000011</c:v>
                </c:pt>
                <c:pt idx="1074">
                  <c:v>45.75</c:v>
                </c:pt>
                <c:pt idx="1075">
                  <c:v>45.791670000000003</c:v>
                </c:pt>
                <c:pt idx="1076">
                  <c:v>45.833330000000004</c:v>
                </c:pt>
                <c:pt idx="1077">
                  <c:v>45.875</c:v>
                </c:pt>
                <c:pt idx="1078">
                  <c:v>45.916669999999996</c:v>
                </c:pt>
                <c:pt idx="1079">
                  <c:v>45.958330000000004</c:v>
                </c:pt>
                <c:pt idx="1080">
                  <c:v>46</c:v>
                </c:pt>
                <c:pt idx="1081">
                  <c:v>46.041669999999996</c:v>
                </c:pt>
                <c:pt idx="1082">
                  <c:v>46.083330000000004</c:v>
                </c:pt>
                <c:pt idx="1083">
                  <c:v>46.125000000000007</c:v>
                </c:pt>
                <c:pt idx="1084">
                  <c:v>46.166670000000003</c:v>
                </c:pt>
                <c:pt idx="1085">
                  <c:v>46.208330000000011</c:v>
                </c:pt>
                <c:pt idx="1086">
                  <c:v>46.25</c:v>
                </c:pt>
                <c:pt idx="1087">
                  <c:v>46.291670000000003</c:v>
                </c:pt>
                <c:pt idx="1088">
                  <c:v>46.333330000000004</c:v>
                </c:pt>
                <c:pt idx="1089">
                  <c:v>46.375</c:v>
                </c:pt>
                <c:pt idx="1090">
                  <c:v>46.416669999999996</c:v>
                </c:pt>
                <c:pt idx="1091">
                  <c:v>46.458330000000004</c:v>
                </c:pt>
                <c:pt idx="1092">
                  <c:v>46.5</c:v>
                </c:pt>
                <c:pt idx="1093">
                  <c:v>46.541669999999996</c:v>
                </c:pt>
                <c:pt idx="1094">
                  <c:v>46.583330000000004</c:v>
                </c:pt>
                <c:pt idx="1095">
                  <c:v>46.625000000000007</c:v>
                </c:pt>
                <c:pt idx="1096">
                  <c:v>46.666670000000003</c:v>
                </c:pt>
                <c:pt idx="1097">
                  <c:v>46.708330000000011</c:v>
                </c:pt>
                <c:pt idx="1098">
                  <c:v>46.75</c:v>
                </c:pt>
                <c:pt idx="1099">
                  <c:v>46.791670000000003</c:v>
                </c:pt>
                <c:pt idx="1100">
                  <c:v>46.833330000000004</c:v>
                </c:pt>
                <c:pt idx="1101">
                  <c:v>46.875</c:v>
                </c:pt>
                <c:pt idx="1102">
                  <c:v>46.916669999999996</c:v>
                </c:pt>
                <c:pt idx="1103">
                  <c:v>46.958330000000004</c:v>
                </c:pt>
                <c:pt idx="1104">
                  <c:v>47</c:v>
                </c:pt>
                <c:pt idx="1105">
                  <c:v>47.041669999999996</c:v>
                </c:pt>
                <c:pt idx="1106">
                  <c:v>47.083330000000004</c:v>
                </c:pt>
                <c:pt idx="1107">
                  <c:v>47.125000000000007</c:v>
                </c:pt>
                <c:pt idx="1108">
                  <c:v>47.166670000000003</c:v>
                </c:pt>
                <c:pt idx="1109">
                  <c:v>47.208330000000011</c:v>
                </c:pt>
                <c:pt idx="1110">
                  <c:v>47.25</c:v>
                </c:pt>
                <c:pt idx="1111">
                  <c:v>47.291670000000003</c:v>
                </c:pt>
                <c:pt idx="1112">
                  <c:v>47.333330000000004</c:v>
                </c:pt>
                <c:pt idx="1113">
                  <c:v>47.375</c:v>
                </c:pt>
                <c:pt idx="1114">
                  <c:v>47.416669999999996</c:v>
                </c:pt>
                <c:pt idx="1115">
                  <c:v>47.458330000000004</c:v>
                </c:pt>
                <c:pt idx="1116">
                  <c:v>47.5</c:v>
                </c:pt>
                <c:pt idx="1117">
                  <c:v>47.541669999999996</c:v>
                </c:pt>
                <c:pt idx="1118">
                  <c:v>47.583330000000004</c:v>
                </c:pt>
                <c:pt idx="1119">
                  <c:v>47.625000000000007</c:v>
                </c:pt>
                <c:pt idx="1120">
                  <c:v>47.666670000000003</c:v>
                </c:pt>
                <c:pt idx="1121">
                  <c:v>47.708330000000011</c:v>
                </c:pt>
                <c:pt idx="1122">
                  <c:v>47.75</c:v>
                </c:pt>
                <c:pt idx="1123">
                  <c:v>47.791670000000003</c:v>
                </c:pt>
                <c:pt idx="1124">
                  <c:v>47.833330000000004</c:v>
                </c:pt>
                <c:pt idx="1125">
                  <c:v>47.875</c:v>
                </c:pt>
                <c:pt idx="1126">
                  <c:v>47.916669999999996</c:v>
                </c:pt>
                <c:pt idx="1127">
                  <c:v>47.958330000000004</c:v>
                </c:pt>
                <c:pt idx="1128">
                  <c:v>48</c:v>
                </c:pt>
                <c:pt idx="1129">
                  <c:v>48.041669999999996</c:v>
                </c:pt>
                <c:pt idx="1130">
                  <c:v>48.083330000000004</c:v>
                </c:pt>
                <c:pt idx="1131">
                  <c:v>48.125000000000007</c:v>
                </c:pt>
                <c:pt idx="1132">
                  <c:v>48.166670000000003</c:v>
                </c:pt>
                <c:pt idx="1133">
                  <c:v>48.208330000000011</c:v>
                </c:pt>
                <c:pt idx="1134">
                  <c:v>48.25</c:v>
                </c:pt>
                <c:pt idx="1135">
                  <c:v>48.291670000000003</c:v>
                </c:pt>
                <c:pt idx="1136">
                  <c:v>48.333330000000004</c:v>
                </c:pt>
                <c:pt idx="1137">
                  <c:v>48.375</c:v>
                </c:pt>
                <c:pt idx="1138">
                  <c:v>48.416669999999996</c:v>
                </c:pt>
                <c:pt idx="1139">
                  <c:v>48.458330000000004</c:v>
                </c:pt>
                <c:pt idx="1140">
                  <c:v>48.5</c:v>
                </c:pt>
                <c:pt idx="1141">
                  <c:v>48.541669999999996</c:v>
                </c:pt>
                <c:pt idx="1142">
                  <c:v>48.583330000000004</c:v>
                </c:pt>
                <c:pt idx="1143">
                  <c:v>48.625000000000007</c:v>
                </c:pt>
                <c:pt idx="1144">
                  <c:v>48.666670000000003</c:v>
                </c:pt>
                <c:pt idx="1145">
                  <c:v>48.708330000000011</c:v>
                </c:pt>
                <c:pt idx="1146">
                  <c:v>48.75</c:v>
                </c:pt>
                <c:pt idx="1147">
                  <c:v>48.791670000000003</c:v>
                </c:pt>
                <c:pt idx="1148">
                  <c:v>48.833330000000004</c:v>
                </c:pt>
                <c:pt idx="1149">
                  <c:v>48.875</c:v>
                </c:pt>
                <c:pt idx="1150">
                  <c:v>48.916669999999996</c:v>
                </c:pt>
                <c:pt idx="1151">
                  <c:v>48.958330000000004</c:v>
                </c:pt>
                <c:pt idx="1152">
                  <c:v>49</c:v>
                </c:pt>
                <c:pt idx="1153">
                  <c:v>49.041669999999996</c:v>
                </c:pt>
                <c:pt idx="1154">
                  <c:v>49.083330000000004</c:v>
                </c:pt>
                <c:pt idx="1155">
                  <c:v>49.125000000000007</c:v>
                </c:pt>
                <c:pt idx="1156">
                  <c:v>49.166670000000003</c:v>
                </c:pt>
                <c:pt idx="1157">
                  <c:v>49.208330000000011</c:v>
                </c:pt>
                <c:pt idx="1158">
                  <c:v>49.25</c:v>
                </c:pt>
                <c:pt idx="1159">
                  <c:v>49.291670000000003</c:v>
                </c:pt>
                <c:pt idx="1160">
                  <c:v>49.333330000000004</c:v>
                </c:pt>
                <c:pt idx="1161">
                  <c:v>49.375</c:v>
                </c:pt>
                <c:pt idx="1162">
                  <c:v>49.416669999999996</c:v>
                </c:pt>
                <c:pt idx="1163">
                  <c:v>49.458330000000004</c:v>
                </c:pt>
                <c:pt idx="1164">
                  <c:v>49.5</c:v>
                </c:pt>
                <c:pt idx="1165">
                  <c:v>49.541669999999996</c:v>
                </c:pt>
                <c:pt idx="1166">
                  <c:v>49.583330000000004</c:v>
                </c:pt>
                <c:pt idx="1167">
                  <c:v>49.625000000000007</c:v>
                </c:pt>
                <c:pt idx="1168">
                  <c:v>49.666670000000003</c:v>
                </c:pt>
                <c:pt idx="1169">
                  <c:v>49.708330000000011</c:v>
                </c:pt>
                <c:pt idx="1170">
                  <c:v>49.75</c:v>
                </c:pt>
                <c:pt idx="1171">
                  <c:v>49.791670000000003</c:v>
                </c:pt>
                <c:pt idx="1172">
                  <c:v>49.833330000000004</c:v>
                </c:pt>
                <c:pt idx="1173">
                  <c:v>49.875</c:v>
                </c:pt>
                <c:pt idx="1174">
                  <c:v>49.916669999999996</c:v>
                </c:pt>
                <c:pt idx="1175">
                  <c:v>49.958330000000004</c:v>
                </c:pt>
                <c:pt idx="1176">
                  <c:v>50</c:v>
                </c:pt>
                <c:pt idx="1177">
                  <c:v>50.041669999999996</c:v>
                </c:pt>
                <c:pt idx="1178">
                  <c:v>50.083330000000004</c:v>
                </c:pt>
                <c:pt idx="1179">
                  <c:v>50.125000000000007</c:v>
                </c:pt>
                <c:pt idx="1180">
                  <c:v>50.166670000000003</c:v>
                </c:pt>
                <c:pt idx="1181">
                  <c:v>50.208330000000011</c:v>
                </c:pt>
                <c:pt idx="1182">
                  <c:v>50.25</c:v>
                </c:pt>
                <c:pt idx="1183">
                  <c:v>50.291670000000003</c:v>
                </c:pt>
                <c:pt idx="1184">
                  <c:v>50.333330000000004</c:v>
                </c:pt>
                <c:pt idx="1185">
                  <c:v>50.375</c:v>
                </c:pt>
                <c:pt idx="1186">
                  <c:v>50.416669999999996</c:v>
                </c:pt>
                <c:pt idx="1187">
                  <c:v>50.458330000000004</c:v>
                </c:pt>
                <c:pt idx="1188">
                  <c:v>50.5</c:v>
                </c:pt>
                <c:pt idx="1189">
                  <c:v>50.541669999999996</c:v>
                </c:pt>
                <c:pt idx="1190">
                  <c:v>50.583330000000004</c:v>
                </c:pt>
                <c:pt idx="1191">
                  <c:v>50.625000000000007</c:v>
                </c:pt>
                <c:pt idx="1192">
                  <c:v>50.666670000000003</c:v>
                </c:pt>
                <c:pt idx="1193">
                  <c:v>50.708330000000011</c:v>
                </c:pt>
                <c:pt idx="1194">
                  <c:v>50.75</c:v>
                </c:pt>
                <c:pt idx="1195">
                  <c:v>50.791670000000003</c:v>
                </c:pt>
                <c:pt idx="1196">
                  <c:v>50.833330000000004</c:v>
                </c:pt>
                <c:pt idx="1197">
                  <c:v>50.875</c:v>
                </c:pt>
                <c:pt idx="1198">
                  <c:v>50.916669999999996</c:v>
                </c:pt>
                <c:pt idx="1199">
                  <c:v>50.958330000000004</c:v>
                </c:pt>
                <c:pt idx="1200">
                  <c:v>51</c:v>
                </c:pt>
                <c:pt idx="1201">
                  <c:v>51.041669999999996</c:v>
                </c:pt>
                <c:pt idx="1202">
                  <c:v>51.083330000000004</c:v>
                </c:pt>
                <c:pt idx="1203">
                  <c:v>51.125000000000007</c:v>
                </c:pt>
                <c:pt idx="1204">
                  <c:v>51.166670000000003</c:v>
                </c:pt>
                <c:pt idx="1205">
                  <c:v>51.208330000000011</c:v>
                </c:pt>
                <c:pt idx="1206">
                  <c:v>51.25</c:v>
                </c:pt>
                <c:pt idx="1207">
                  <c:v>51.291670000000003</c:v>
                </c:pt>
                <c:pt idx="1208">
                  <c:v>51.333330000000004</c:v>
                </c:pt>
                <c:pt idx="1209">
                  <c:v>51.375</c:v>
                </c:pt>
                <c:pt idx="1210">
                  <c:v>51.416669999999996</c:v>
                </c:pt>
                <c:pt idx="1211">
                  <c:v>51.458330000000004</c:v>
                </c:pt>
                <c:pt idx="1212">
                  <c:v>51.5</c:v>
                </c:pt>
                <c:pt idx="1213">
                  <c:v>51.541669999999996</c:v>
                </c:pt>
                <c:pt idx="1214">
                  <c:v>51.583330000000004</c:v>
                </c:pt>
                <c:pt idx="1215">
                  <c:v>51.625000000000007</c:v>
                </c:pt>
                <c:pt idx="1216">
                  <c:v>51.666670000000003</c:v>
                </c:pt>
                <c:pt idx="1217">
                  <c:v>51.708330000000011</c:v>
                </c:pt>
                <c:pt idx="1218">
                  <c:v>51.75</c:v>
                </c:pt>
                <c:pt idx="1219">
                  <c:v>51.791670000000003</c:v>
                </c:pt>
                <c:pt idx="1220">
                  <c:v>51.833330000000004</c:v>
                </c:pt>
                <c:pt idx="1221">
                  <c:v>51.875</c:v>
                </c:pt>
                <c:pt idx="1222">
                  <c:v>51.916669999999996</c:v>
                </c:pt>
                <c:pt idx="1223">
                  <c:v>51.958330000000004</c:v>
                </c:pt>
                <c:pt idx="1224">
                  <c:v>52</c:v>
                </c:pt>
                <c:pt idx="1225">
                  <c:v>52.041669999999996</c:v>
                </c:pt>
                <c:pt idx="1226">
                  <c:v>52.083330000000004</c:v>
                </c:pt>
                <c:pt idx="1227">
                  <c:v>52.125000000000007</c:v>
                </c:pt>
                <c:pt idx="1228">
                  <c:v>52.166670000000003</c:v>
                </c:pt>
                <c:pt idx="1229">
                  <c:v>52.208330000000011</c:v>
                </c:pt>
                <c:pt idx="1230">
                  <c:v>52.25</c:v>
                </c:pt>
                <c:pt idx="1231">
                  <c:v>52.291670000000003</c:v>
                </c:pt>
                <c:pt idx="1232">
                  <c:v>52.333330000000004</c:v>
                </c:pt>
                <c:pt idx="1233">
                  <c:v>52.375</c:v>
                </c:pt>
                <c:pt idx="1234">
                  <c:v>52.416669999999996</c:v>
                </c:pt>
                <c:pt idx="1235">
                  <c:v>52.458330000000004</c:v>
                </c:pt>
                <c:pt idx="1236">
                  <c:v>52.5</c:v>
                </c:pt>
                <c:pt idx="1237">
                  <c:v>52.541669999999996</c:v>
                </c:pt>
                <c:pt idx="1238">
                  <c:v>52.583330000000004</c:v>
                </c:pt>
                <c:pt idx="1239">
                  <c:v>52.625000000000007</c:v>
                </c:pt>
                <c:pt idx="1240">
                  <c:v>52.666670000000003</c:v>
                </c:pt>
                <c:pt idx="1241">
                  <c:v>52.708330000000011</c:v>
                </c:pt>
                <c:pt idx="1242">
                  <c:v>52.75</c:v>
                </c:pt>
                <c:pt idx="1243">
                  <c:v>52.791670000000003</c:v>
                </c:pt>
                <c:pt idx="1244">
                  <c:v>52.833330000000004</c:v>
                </c:pt>
                <c:pt idx="1245">
                  <c:v>52.875</c:v>
                </c:pt>
                <c:pt idx="1246">
                  <c:v>52.916669999999996</c:v>
                </c:pt>
                <c:pt idx="1247">
                  <c:v>52.958330000000004</c:v>
                </c:pt>
                <c:pt idx="1248">
                  <c:v>53</c:v>
                </c:pt>
                <c:pt idx="1249">
                  <c:v>53.041669999999996</c:v>
                </c:pt>
                <c:pt idx="1250">
                  <c:v>53.083330000000004</c:v>
                </c:pt>
                <c:pt idx="1251">
                  <c:v>53.125000000000007</c:v>
                </c:pt>
                <c:pt idx="1252">
                  <c:v>53.166670000000003</c:v>
                </c:pt>
                <c:pt idx="1253">
                  <c:v>53.208330000000011</c:v>
                </c:pt>
                <c:pt idx="1254">
                  <c:v>53.25</c:v>
                </c:pt>
                <c:pt idx="1255">
                  <c:v>53.291670000000003</c:v>
                </c:pt>
                <c:pt idx="1256">
                  <c:v>53.333330000000004</c:v>
                </c:pt>
                <c:pt idx="1257">
                  <c:v>53.375</c:v>
                </c:pt>
                <c:pt idx="1258">
                  <c:v>53.416669999999996</c:v>
                </c:pt>
                <c:pt idx="1259">
                  <c:v>53.458330000000004</c:v>
                </c:pt>
                <c:pt idx="1260">
                  <c:v>53.5</c:v>
                </c:pt>
                <c:pt idx="1261">
                  <c:v>53.541669999999996</c:v>
                </c:pt>
                <c:pt idx="1262">
                  <c:v>53.583330000000004</c:v>
                </c:pt>
                <c:pt idx="1263">
                  <c:v>53.625000000000007</c:v>
                </c:pt>
                <c:pt idx="1264">
                  <c:v>53.666670000000003</c:v>
                </c:pt>
                <c:pt idx="1265">
                  <c:v>53.708330000000011</c:v>
                </c:pt>
                <c:pt idx="1266">
                  <c:v>53.75</c:v>
                </c:pt>
                <c:pt idx="1267">
                  <c:v>53.791670000000003</c:v>
                </c:pt>
                <c:pt idx="1268">
                  <c:v>53.833330000000004</c:v>
                </c:pt>
                <c:pt idx="1269">
                  <c:v>53.875</c:v>
                </c:pt>
                <c:pt idx="1270">
                  <c:v>53.916669999999996</c:v>
                </c:pt>
                <c:pt idx="1271">
                  <c:v>53.958330000000004</c:v>
                </c:pt>
                <c:pt idx="1272">
                  <c:v>54</c:v>
                </c:pt>
                <c:pt idx="1273">
                  <c:v>54.041669999999996</c:v>
                </c:pt>
                <c:pt idx="1274">
                  <c:v>54.083330000000004</c:v>
                </c:pt>
                <c:pt idx="1275">
                  <c:v>54.125000000000007</c:v>
                </c:pt>
                <c:pt idx="1276">
                  <c:v>54.166670000000003</c:v>
                </c:pt>
                <c:pt idx="1277">
                  <c:v>54.208330000000011</c:v>
                </c:pt>
                <c:pt idx="1278">
                  <c:v>54.25</c:v>
                </c:pt>
                <c:pt idx="1279">
                  <c:v>54.291670000000003</c:v>
                </c:pt>
                <c:pt idx="1280">
                  <c:v>54.333330000000004</c:v>
                </c:pt>
                <c:pt idx="1281">
                  <c:v>54.375</c:v>
                </c:pt>
                <c:pt idx="1282">
                  <c:v>54.416669999999996</c:v>
                </c:pt>
                <c:pt idx="1283">
                  <c:v>54.458330000000004</c:v>
                </c:pt>
                <c:pt idx="1284">
                  <c:v>54.5</c:v>
                </c:pt>
                <c:pt idx="1285">
                  <c:v>54.541669999999996</c:v>
                </c:pt>
                <c:pt idx="1286">
                  <c:v>54.583330000000004</c:v>
                </c:pt>
                <c:pt idx="1287">
                  <c:v>54.625000000000007</c:v>
                </c:pt>
                <c:pt idx="1288">
                  <c:v>54.666670000000003</c:v>
                </c:pt>
                <c:pt idx="1289">
                  <c:v>54.708330000000011</c:v>
                </c:pt>
                <c:pt idx="1290">
                  <c:v>54.75</c:v>
                </c:pt>
                <c:pt idx="1291">
                  <c:v>54.791670000000003</c:v>
                </c:pt>
                <c:pt idx="1292">
                  <c:v>54.833330000000004</c:v>
                </c:pt>
                <c:pt idx="1293">
                  <c:v>54.875</c:v>
                </c:pt>
                <c:pt idx="1294">
                  <c:v>54.916669999999996</c:v>
                </c:pt>
                <c:pt idx="1295">
                  <c:v>54.958330000000004</c:v>
                </c:pt>
                <c:pt idx="1296">
                  <c:v>55</c:v>
                </c:pt>
                <c:pt idx="1297">
                  <c:v>55.041669999999996</c:v>
                </c:pt>
                <c:pt idx="1298">
                  <c:v>55.083330000000004</c:v>
                </c:pt>
                <c:pt idx="1299">
                  <c:v>55.125000000000007</c:v>
                </c:pt>
                <c:pt idx="1300">
                  <c:v>55.166670000000003</c:v>
                </c:pt>
                <c:pt idx="1301">
                  <c:v>55.208330000000011</c:v>
                </c:pt>
                <c:pt idx="1302">
                  <c:v>55.25</c:v>
                </c:pt>
                <c:pt idx="1303">
                  <c:v>55.291670000000003</c:v>
                </c:pt>
                <c:pt idx="1304">
                  <c:v>55.333330000000004</c:v>
                </c:pt>
                <c:pt idx="1305">
                  <c:v>55.375</c:v>
                </c:pt>
                <c:pt idx="1306">
                  <c:v>55.416669999999996</c:v>
                </c:pt>
                <c:pt idx="1307">
                  <c:v>55.458330000000004</c:v>
                </c:pt>
                <c:pt idx="1308">
                  <c:v>55.5</c:v>
                </c:pt>
                <c:pt idx="1309">
                  <c:v>55.541669999999996</c:v>
                </c:pt>
                <c:pt idx="1310">
                  <c:v>55.583330000000004</c:v>
                </c:pt>
                <c:pt idx="1311">
                  <c:v>55.625000000000007</c:v>
                </c:pt>
                <c:pt idx="1312">
                  <c:v>55.666670000000003</c:v>
                </c:pt>
                <c:pt idx="1313">
                  <c:v>55.708330000000011</c:v>
                </c:pt>
                <c:pt idx="1314">
                  <c:v>55.75</c:v>
                </c:pt>
                <c:pt idx="1315">
                  <c:v>55.791670000000003</c:v>
                </c:pt>
                <c:pt idx="1316">
                  <c:v>55.833330000000004</c:v>
                </c:pt>
                <c:pt idx="1317">
                  <c:v>55.875</c:v>
                </c:pt>
                <c:pt idx="1318">
                  <c:v>55.916669999999996</c:v>
                </c:pt>
                <c:pt idx="1319">
                  <c:v>55.958330000000004</c:v>
                </c:pt>
                <c:pt idx="1320">
                  <c:v>56</c:v>
                </c:pt>
                <c:pt idx="1321">
                  <c:v>56.041669999999996</c:v>
                </c:pt>
                <c:pt idx="1322">
                  <c:v>56.083330000000004</c:v>
                </c:pt>
                <c:pt idx="1323">
                  <c:v>56.125000000000007</c:v>
                </c:pt>
                <c:pt idx="1324">
                  <c:v>56.166670000000003</c:v>
                </c:pt>
                <c:pt idx="1325">
                  <c:v>56.208330000000011</c:v>
                </c:pt>
                <c:pt idx="1326">
                  <c:v>56.25</c:v>
                </c:pt>
                <c:pt idx="1327">
                  <c:v>56.291670000000003</c:v>
                </c:pt>
                <c:pt idx="1328">
                  <c:v>56.333330000000004</c:v>
                </c:pt>
                <c:pt idx="1329">
                  <c:v>56.375</c:v>
                </c:pt>
                <c:pt idx="1330">
                  <c:v>56.416669999999996</c:v>
                </c:pt>
                <c:pt idx="1331">
                  <c:v>56.458330000000004</c:v>
                </c:pt>
                <c:pt idx="1332">
                  <c:v>56.5</c:v>
                </c:pt>
                <c:pt idx="1333">
                  <c:v>56.541669999999996</c:v>
                </c:pt>
                <c:pt idx="1334">
                  <c:v>56.583330000000004</c:v>
                </c:pt>
                <c:pt idx="1335">
                  <c:v>56.625000000000007</c:v>
                </c:pt>
                <c:pt idx="1336">
                  <c:v>56.666670000000003</c:v>
                </c:pt>
                <c:pt idx="1337">
                  <c:v>56.708330000000011</c:v>
                </c:pt>
                <c:pt idx="1338">
                  <c:v>56.75</c:v>
                </c:pt>
                <c:pt idx="1339">
                  <c:v>56.791670000000003</c:v>
                </c:pt>
                <c:pt idx="1340">
                  <c:v>56.833330000000004</c:v>
                </c:pt>
                <c:pt idx="1341">
                  <c:v>56.875</c:v>
                </c:pt>
                <c:pt idx="1342">
                  <c:v>56.916669999999996</c:v>
                </c:pt>
                <c:pt idx="1343">
                  <c:v>56.958330000000004</c:v>
                </c:pt>
                <c:pt idx="1344">
                  <c:v>57</c:v>
                </c:pt>
                <c:pt idx="1345">
                  <c:v>57.041669999999996</c:v>
                </c:pt>
                <c:pt idx="1346">
                  <c:v>57.083330000000004</c:v>
                </c:pt>
                <c:pt idx="1347">
                  <c:v>57.125000000000007</c:v>
                </c:pt>
                <c:pt idx="1348">
                  <c:v>57.166670000000003</c:v>
                </c:pt>
                <c:pt idx="1349">
                  <c:v>57.208330000000011</c:v>
                </c:pt>
                <c:pt idx="1350">
                  <c:v>57.25</c:v>
                </c:pt>
                <c:pt idx="1351">
                  <c:v>57.291670000000003</c:v>
                </c:pt>
                <c:pt idx="1352">
                  <c:v>57.333330000000004</c:v>
                </c:pt>
                <c:pt idx="1353">
                  <c:v>57.375</c:v>
                </c:pt>
                <c:pt idx="1354">
                  <c:v>57.416669999999996</c:v>
                </c:pt>
                <c:pt idx="1355">
                  <c:v>57.458330000000004</c:v>
                </c:pt>
                <c:pt idx="1356">
                  <c:v>57.5</c:v>
                </c:pt>
                <c:pt idx="1357">
                  <c:v>57.541669999999996</c:v>
                </c:pt>
                <c:pt idx="1358">
                  <c:v>57.583330000000004</c:v>
                </c:pt>
                <c:pt idx="1359">
                  <c:v>57.625000000000007</c:v>
                </c:pt>
                <c:pt idx="1360">
                  <c:v>57.666670000000003</c:v>
                </c:pt>
                <c:pt idx="1361">
                  <c:v>57.708330000000011</c:v>
                </c:pt>
                <c:pt idx="1362">
                  <c:v>57.75</c:v>
                </c:pt>
                <c:pt idx="1363">
                  <c:v>57.791670000000003</c:v>
                </c:pt>
                <c:pt idx="1364">
                  <c:v>57.833330000000004</c:v>
                </c:pt>
                <c:pt idx="1365">
                  <c:v>57.875</c:v>
                </c:pt>
                <c:pt idx="1366">
                  <c:v>57.916669999999996</c:v>
                </c:pt>
                <c:pt idx="1367">
                  <c:v>57.958330000000004</c:v>
                </c:pt>
                <c:pt idx="1368">
                  <c:v>58</c:v>
                </c:pt>
                <c:pt idx="1369">
                  <c:v>58.041669999999996</c:v>
                </c:pt>
                <c:pt idx="1370">
                  <c:v>58.083330000000004</c:v>
                </c:pt>
                <c:pt idx="1371">
                  <c:v>58.125000000000007</c:v>
                </c:pt>
                <c:pt idx="1372">
                  <c:v>58.166670000000003</c:v>
                </c:pt>
                <c:pt idx="1373">
                  <c:v>58.208330000000011</c:v>
                </c:pt>
                <c:pt idx="1374">
                  <c:v>58.25</c:v>
                </c:pt>
                <c:pt idx="1375">
                  <c:v>58.291670000000003</c:v>
                </c:pt>
                <c:pt idx="1376">
                  <c:v>58.333330000000004</c:v>
                </c:pt>
                <c:pt idx="1377">
                  <c:v>58.375</c:v>
                </c:pt>
                <c:pt idx="1378">
                  <c:v>58.416669999999996</c:v>
                </c:pt>
                <c:pt idx="1379">
                  <c:v>58.458330000000004</c:v>
                </c:pt>
                <c:pt idx="1380">
                  <c:v>58.5</c:v>
                </c:pt>
                <c:pt idx="1381">
                  <c:v>58.541669999999996</c:v>
                </c:pt>
                <c:pt idx="1382">
                  <c:v>58.583330000000004</c:v>
                </c:pt>
                <c:pt idx="1383">
                  <c:v>58.625000000000007</c:v>
                </c:pt>
                <c:pt idx="1384">
                  <c:v>58.666670000000003</c:v>
                </c:pt>
                <c:pt idx="1385">
                  <c:v>58.708330000000011</c:v>
                </c:pt>
                <c:pt idx="1386">
                  <c:v>58.75</c:v>
                </c:pt>
                <c:pt idx="1387">
                  <c:v>58.791670000000003</c:v>
                </c:pt>
                <c:pt idx="1388">
                  <c:v>58.833330000000004</c:v>
                </c:pt>
                <c:pt idx="1389">
                  <c:v>58.875</c:v>
                </c:pt>
                <c:pt idx="1390">
                  <c:v>58.916669999999996</c:v>
                </c:pt>
                <c:pt idx="1391">
                  <c:v>58.958330000000004</c:v>
                </c:pt>
                <c:pt idx="1392">
                  <c:v>59</c:v>
                </c:pt>
                <c:pt idx="1393">
                  <c:v>59.041669999999996</c:v>
                </c:pt>
                <c:pt idx="1394">
                  <c:v>59.083330000000004</c:v>
                </c:pt>
                <c:pt idx="1395">
                  <c:v>59.125000000000007</c:v>
                </c:pt>
                <c:pt idx="1396">
                  <c:v>59.166670000000003</c:v>
                </c:pt>
                <c:pt idx="1397">
                  <c:v>59.208330000000011</c:v>
                </c:pt>
                <c:pt idx="1398">
                  <c:v>59.25</c:v>
                </c:pt>
                <c:pt idx="1399">
                  <c:v>59.291670000000003</c:v>
                </c:pt>
                <c:pt idx="1400">
                  <c:v>59.333330000000004</c:v>
                </c:pt>
                <c:pt idx="1401">
                  <c:v>59.375</c:v>
                </c:pt>
                <c:pt idx="1402">
                  <c:v>59.416669999999996</c:v>
                </c:pt>
                <c:pt idx="1403">
                  <c:v>59.458330000000004</c:v>
                </c:pt>
                <c:pt idx="1404">
                  <c:v>59.5</c:v>
                </c:pt>
                <c:pt idx="1405">
                  <c:v>59.541669999999996</c:v>
                </c:pt>
                <c:pt idx="1406">
                  <c:v>59.583330000000004</c:v>
                </c:pt>
                <c:pt idx="1407">
                  <c:v>59.625000000000007</c:v>
                </c:pt>
                <c:pt idx="1408">
                  <c:v>59.666670000000003</c:v>
                </c:pt>
                <c:pt idx="1409">
                  <c:v>59.708330000000011</c:v>
                </c:pt>
                <c:pt idx="1410">
                  <c:v>59.75</c:v>
                </c:pt>
                <c:pt idx="1411">
                  <c:v>59.791670000000003</c:v>
                </c:pt>
                <c:pt idx="1412">
                  <c:v>59.833330000000004</c:v>
                </c:pt>
                <c:pt idx="1413">
                  <c:v>59.875</c:v>
                </c:pt>
                <c:pt idx="1414">
                  <c:v>59.916669999999996</c:v>
                </c:pt>
                <c:pt idx="1415">
                  <c:v>59.958330000000004</c:v>
                </c:pt>
                <c:pt idx="1416">
                  <c:v>60</c:v>
                </c:pt>
                <c:pt idx="1417">
                  <c:v>60.041669999999996</c:v>
                </c:pt>
                <c:pt idx="1418">
                  <c:v>60.083330000000004</c:v>
                </c:pt>
                <c:pt idx="1419">
                  <c:v>60.125000000000007</c:v>
                </c:pt>
                <c:pt idx="1420">
                  <c:v>60.166670000000003</c:v>
                </c:pt>
                <c:pt idx="1421">
                  <c:v>60.208330000000011</c:v>
                </c:pt>
                <c:pt idx="1422">
                  <c:v>60.25</c:v>
                </c:pt>
                <c:pt idx="1423">
                  <c:v>60.291670000000003</c:v>
                </c:pt>
                <c:pt idx="1424">
                  <c:v>60.333330000000004</c:v>
                </c:pt>
                <c:pt idx="1425">
                  <c:v>60.375</c:v>
                </c:pt>
                <c:pt idx="1426">
                  <c:v>60.416669999999996</c:v>
                </c:pt>
                <c:pt idx="1427">
                  <c:v>60.458330000000004</c:v>
                </c:pt>
                <c:pt idx="1428">
                  <c:v>60.5</c:v>
                </c:pt>
                <c:pt idx="1429">
                  <c:v>60.541669999999996</c:v>
                </c:pt>
                <c:pt idx="1430">
                  <c:v>60.583330000000004</c:v>
                </c:pt>
                <c:pt idx="1431">
                  <c:v>60.625000000000007</c:v>
                </c:pt>
                <c:pt idx="1432">
                  <c:v>60.666670000000003</c:v>
                </c:pt>
                <c:pt idx="1433">
                  <c:v>60.708330000000011</c:v>
                </c:pt>
                <c:pt idx="1434">
                  <c:v>60.75</c:v>
                </c:pt>
                <c:pt idx="1435">
                  <c:v>60.791670000000003</c:v>
                </c:pt>
                <c:pt idx="1436">
                  <c:v>60.833330000000004</c:v>
                </c:pt>
                <c:pt idx="1437">
                  <c:v>60.875</c:v>
                </c:pt>
                <c:pt idx="1438">
                  <c:v>60.916669999999996</c:v>
                </c:pt>
                <c:pt idx="1439">
                  <c:v>60.958330000000004</c:v>
                </c:pt>
                <c:pt idx="1440">
                  <c:v>61</c:v>
                </c:pt>
                <c:pt idx="1441">
                  <c:v>61.041669999999996</c:v>
                </c:pt>
                <c:pt idx="1442">
                  <c:v>61.083330000000004</c:v>
                </c:pt>
                <c:pt idx="1443">
                  <c:v>61.125000000000007</c:v>
                </c:pt>
                <c:pt idx="1444">
                  <c:v>61.166670000000003</c:v>
                </c:pt>
                <c:pt idx="1445">
                  <c:v>61.208330000000011</c:v>
                </c:pt>
                <c:pt idx="1446">
                  <c:v>61.25</c:v>
                </c:pt>
                <c:pt idx="1447">
                  <c:v>61.291670000000003</c:v>
                </c:pt>
                <c:pt idx="1448">
                  <c:v>61.333330000000004</c:v>
                </c:pt>
                <c:pt idx="1449">
                  <c:v>61.375</c:v>
                </c:pt>
                <c:pt idx="1450">
                  <c:v>61.416669999999996</c:v>
                </c:pt>
                <c:pt idx="1451">
                  <c:v>61.458330000000004</c:v>
                </c:pt>
                <c:pt idx="1452">
                  <c:v>61.5</c:v>
                </c:pt>
                <c:pt idx="1453">
                  <c:v>61.541669999999996</c:v>
                </c:pt>
                <c:pt idx="1454">
                  <c:v>61.583330000000004</c:v>
                </c:pt>
                <c:pt idx="1455">
                  <c:v>61.625000000000007</c:v>
                </c:pt>
                <c:pt idx="1456">
                  <c:v>61.666670000000003</c:v>
                </c:pt>
                <c:pt idx="1457">
                  <c:v>61.708330000000011</c:v>
                </c:pt>
                <c:pt idx="1458">
                  <c:v>61.75</c:v>
                </c:pt>
                <c:pt idx="1459">
                  <c:v>61.791670000000003</c:v>
                </c:pt>
                <c:pt idx="1460">
                  <c:v>61.833330000000004</c:v>
                </c:pt>
                <c:pt idx="1461">
                  <c:v>61.875</c:v>
                </c:pt>
                <c:pt idx="1462">
                  <c:v>61.916669999999996</c:v>
                </c:pt>
                <c:pt idx="1463">
                  <c:v>61.958330000000004</c:v>
                </c:pt>
                <c:pt idx="1464">
                  <c:v>62</c:v>
                </c:pt>
                <c:pt idx="1465">
                  <c:v>62.041669999999996</c:v>
                </c:pt>
                <c:pt idx="1466">
                  <c:v>62.083330000000004</c:v>
                </c:pt>
                <c:pt idx="1467">
                  <c:v>62.125000000000007</c:v>
                </c:pt>
                <c:pt idx="1468">
                  <c:v>62.166670000000003</c:v>
                </c:pt>
                <c:pt idx="1469">
                  <c:v>62.208330000000011</c:v>
                </c:pt>
                <c:pt idx="1470">
                  <c:v>62.25</c:v>
                </c:pt>
                <c:pt idx="1471">
                  <c:v>62.291670000000003</c:v>
                </c:pt>
                <c:pt idx="1472">
                  <c:v>62.333330000000004</c:v>
                </c:pt>
                <c:pt idx="1473">
                  <c:v>62.375</c:v>
                </c:pt>
                <c:pt idx="1474">
                  <c:v>62.416669999999996</c:v>
                </c:pt>
                <c:pt idx="1475">
                  <c:v>62.458330000000004</c:v>
                </c:pt>
                <c:pt idx="1476">
                  <c:v>62.5</c:v>
                </c:pt>
                <c:pt idx="1477">
                  <c:v>62.541669999999996</c:v>
                </c:pt>
                <c:pt idx="1478">
                  <c:v>62.583330000000004</c:v>
                </c:pt>
                <c:pt idx="1479">
                  <c:v>62.625000000000007</c:v>
                </c:pt>
                <c:pt idx="1480">
                  <c:v>62.666670000000003</c:v>
                </c:pt>
                <c:pt idx="1481">
                  <c:v>62.708330000000011</c:v>
                </c:pt>
                <c:pt idx="1482">
                  <c:v>62.75</c:v>
                </c:pt>
                <c:pt idx="1483">
                  <c:v>62.791670000000003</c:v>
                </c:pt>
                <c:pt idx="1484">
                  <c:v>62.833330000000004</c:v>
                </c:pt>
                <c:pt idx="1485">
                  <c:v>62.875</c:v>
                </c:pt>
                <c:pt idx="1486">
                  <c:v>62.916669999999996</c:v>
                </c:pt>
                <c:pt idx="1487">
                  <c:v>62.958330000000004</c:v>
                </c:pt>
                <c:pt idx="1488">
                  <c:v>63</c:v>
                </c:pt>
                <c:pt idx="1489">
                  <c:v>63.041669999999996</c:v>
                </c:pt>
                <c:pt idx="1490">
                  <c:v>63.083330000000004</c:v>
                </c:pt>
                <c:pt idx="1491">
                  <c:v>63.125000000000007</c:v>
                </c:pt>
                <c:pt idx="1492">
                  <c:v>63.166670000000003</c:v>
                </c:pt>
                <c:pt idx="1493">
                  <c:v>63.208330000000011</c:v>
                </c:pt>
                <c:pt idx="1494">
                  <c:v>63.25</c:v>
                </c:pt>
                <c:pt idx="1495">
                  <c:v>63.291670000000003</c:v>
                </c:pt>
                <c:pt idx="1496">
                  <c:v>63.333330000000004</c:v>
                </c:pt>
                <c:pt idx="1497">
                  <c:v>63.375</c:v>
                </c:pt>
                <c:pt idx="1498">
                  <c:v>63.416669999999996</c:v>
                </c:pt>
                <c:pt idx="1499">
                  <c:v>63.458330000000004</c:v>
                </c:pt>
                <c:pt idx="1500">
                  <c:v>63.5</c:v>
                </c:pt>
                <c:pt idx="1501">
                  <c:v>63.541669999999996</c:v>
                </c:pt>
                <c:pt idx="1502">
                  <c:v>63.583330000000004</c:v>
                </c:pt>
                <c:pt idx="1503">
                  <c:v>63.625000000000007</c:v>
                </c:pt>
                <c:pt idx="1504">
                  <c:v>63.666670000000003</c:v>
                </c:pt>
                <c:pt idx="1505">
                  <c:v>63.708330000000011</c:v>
                </c:pt>
                <c:pt idx="1506">
                  <c:v>63.75</c:v>
                </c:pt>
                <c:pt idx="1507">
                  <c:v>63.791670000000003</c:v>
                </c:pt>
                <c:pt idx="1508">
                  <c:v>63.833330000000004</c:v>
                </c:pt>
                <c:pt idx="1509">
                  <c:v>63.875</c:v>
                </c:pt>
                <c:pt idx="1510">
                  <c:v>63.916669999999996</c:v>
                </c:pt>
                <c:pt idx="1511">
                  <c:v>63.958330000000004</c:v>
                </c:pt>
                <c:pt idx="1512">
                  <c:v>64</c:v>
                </c:pt>
                <c:pt idx="1513">
                  <c:v>64.041670000000011</c:v>
                </c:pt>
                <c:pt idx="1514">
                  <c:v>64.083329999999989</c:v>
                </c:pt>
                <c:pt idx="1515">
                  <c:v>64.124999999999986</c:v>
                </c:pt>
                <c:pt idx="1516">
                  <c:v>64.166669999999996</c:v>
                </c:pt>
                <c:pt idx="1517">
                  <c:v>64.208329999999989</c:v>
                </c:pt>
                <c:pt idx="1518">
                  <c:v>64.25</c:v>
                </c:pt>
                <c:pt idx="1519">
                  <c:v>64.291670000000011</c:v>
                </c:pt>
                <c:pt idx="1520">
                  <c:v>64.333329999999989</c:v>
                </c:pt>
                <c:pt idx="1521">
                  <c:v>64.374999999999986</c:v>
                </c:pt>
                <c:pt idx="1522">
                  <c:v>64.416670000000011</c:v>
                </c:pt>
                <c:pt idx="1523">
                  <c:v>64.458329999999989</c:v>
                </c:pt>
                <c:pt idx="1524">
                  <c:v>64.5</c:v>
                </c:pt>
                <c:pt idx="1525">
                  <c:v>64.541670000000011</c:v>
                </c:pt>
                <c:pt idx="1526">
                  <c:v>64.583329999999989</c:v>
                </c:pt>
                <c:pt idx="1527">
                  <c:v>64.624999999999986</c:v>
                </c:pt>
                <c:pt idx="1528">
                  <c:v>64.666669999999996</c:v>
                </c:pt>
                <c:pt idx="1529">
                  <c:v>64.708329999999989</c:v>
                </c:pt>
                <c:pt idx="1530">
                  <c:v>64.75</c:v>
                </c:pt>
                <c:pt idx="1531">
                  <c:v>64.791670000000011</c:v>
                </c:pt>
                <c:pt idx="1532">
                  <c:v>64.833329999999989</c:v>
                </c:pt>
                <c:pt idx="1533">
                  <c:v>64.874999999999986</c:v>
                </c:pt>
                <c:pt idx="1534">
                  <c:v>64.916670000000011</c:v>
                </c:pt>
                <c:pt idx="1535">
                  <c:v>64.958329999999989</c:v>
                </c:pt>
                <c:pt idx="1536">
                  <c:v>65</c:v>
                </c:pt>
                <c:pt idx="1537">
                  <c:v>65.041670000000011</c:v>
                </c:pt>
                <c:pt idx="1538">
                  <c:v>65.083329999999989</c:v>
                </c:pt>
                <c:pt idx="1539">
                  <c:v>65.124999999999986</c:v>
                </c:pt>
                <c:pt idx="1540">
                  <c:v>65.166669999999996</c:v>
                </c:pt>
                <c:pt idx="1541">
                  <c:v>65.208329999999989</c:v>
                </c:pt>
                <c:pt idx="1542">
                  <c:v>65.25</c:v>
                </c:pt>
                <c:pt idx="1543">
                  <c:v>65.291670000000011</c:v>
                </c:pt>
                <c:pt idx="1544">
                  <c:v>65.333329999999989</c:v>
                </c:pt>
                <c:pt idx="1545">
                  <c:v>65.374999999999986</c:v>
                </c:pt>
                <c:pt idx="1546">
                  <c:v>65.416670000000011</c:v>
                </c:pt>
                <c:pt idx="1547">
                  <c:v>65.458329999999989</c:v>
                </c:pt>
                <c:pt idx="1548">
                  <c:v>65.5</c:v>
                </c:pt>
                <c:pt idx="1549">
                  <c:v>65.541670000000011</c:v>
                </c:pt>
                <c:pt idx="1550">
                  <c:v>65.583329999999989</c:v>
                </c:pt>
                <c:pt idx="1551">
                  <c:v>65.624999999999986</c:v>
                </c:pt>
                <c:pt idx="1552">
                  <c:v>65.666669999999996</c:v>
                </c:pt>
                <c:pt idx="1553">
                  <c:v>65.708329999999989</c:v>
                </c:pt>
                <c:pt idx="1554">
                  <c:v>65.75</c:v>
                </c:pt>
                <c:pt idx="1555">
                  <c:v>65.791670000000011</c:v>
                </c:pt>
                <c:pt idx="1556">
                  <c:v>65.833329999999989</c:v>
                </c:pt>
                <c:pt idx="1557">
                  <c:v>65.874999999999986</c:v>
                </c:pt>
                <c:pt idx="1558">
                  <c:v>65.916670000000011</c:v>
                </c:pt>
                <c:pt idx="1559">
                  <c:v>65.958329999999989</c:v>
                </c:pt>
                <c:pt idx="1560">
                  <c:v>66</c:v>
                </c:pt>
                <c:pt idx="1561">
                  <c:v>66.041670000000011</c:v>
                </c:pt>
                <c:pt idx="1562">
                  <c:v>66.083329999999989</c:v>
                </c:pt>
                <c:pt idx="1563">
                  <c:v>66.124999999999986</c:v>
                </c:pt>
                <c:pt idx="1564">
                  <c:v>66.166669999999996</c:v>
                </c:pt>
                <c:pt idx="1565">
                  <c:v>66.208329999999989</c:v>
                </c:pt>
                <c:pt idx="1566">
                  <c:v>66.25</c:v>
                </c:pt>
                <c:pt idx="1567">
                  <c:v>66.291670000000011</c:v>
                </c:pt>
                <c:pt idx="1568">
                  <c:v>66.333329999999989</c:v>
                </c:pt>
                <c:pt idx="1569">
                  <c:v>66.374999999999986</c:v>
                </c:pt>
                <c:pt idx="1570">
                  <c:v>66.416670000000011</c:v>
                </c:pt>
                <c:pt idx="1571">
                  <c:v>66.458329999999989</c:v>
                </c:pt>
                <c:pt idx="1572">
                  <c:v>66.5</c:v>
                </c:pt>
                <c:pt idx="1573">
                  <c:v>66.541670000000011</c:v>
                </c:pt>
                <c:pt idx="1574">
                  <c:v>66.583329999999989</c:v>
                </c:pt>
                <c:pt idx="1575">
                  <c:v>66.624999999999986</c:v>
                </c:pt>
                <c:pt idx="1576">
                  <c:v>66.666669999999996</c:v>
                </c:pt>
                <c:pt idx="1577">
                  <c:v>66.708329999999989</c:v>
                </c:pt>
                <c:pt idx="1578">
                  <c:v>66.75</c:v>
                </c:pt>
                <c:pt idx="1579">
                  <c:v>66.791670000000011</c:v>
                </c:pt>
                <c:pt idx="1580">
                  <c:v>66.833329999999989</c:v>
                </c:pt>
                <c:pt idx="1581">
                  <c:v>66.874999999999986</c:v>
                </c:pt>
                <c:pt idx="1582">
                  <c:v>66.916670000000011</c:v>
                </c:pt>
                <c:pt idx="1583">
                  <c:v>66.958329999999989</c:v>
                </c:pt>
                <c:pt idx="1584">
                  <c:v>67</c:v>
                </c:pt>
                <c:pt idx="1585">
                  <c:v>67.041670000000011</c:v>
                </c:pt>
                <c:pt idx="1586">
                  <c:v>67.083329999999989</c:v>
                </c:pt>
                <c:pt idx="1587">
                  <c:v>67.124999999999986</c:v>
                </c:pt>
                <c:pt idx="1588">
                  <c:v>67.166669999999996</c:v>
                </c:pt>
                <c:pt idx="1589">
                  <c:v>67.208329999999989</c:v>
                </c:pt>
                <c:pt idx="1590">
                  <c:v>67.25</c:v>
                </c:pt>
                <c:pt idx="1591">
                  <c:v>67.291670000000011</c:v>
                </c:pt>
                <c:pt idx="1592">
                  <c:v>67.333329999999989</c:v>
                </c:pt>
                <c:pt idx="1593">
                  <c:v>67.374999999999986</c:v>
                </c:pt>
                <c:pt idx="1594">
                  <c:v>67.416670000000011</c:v>
                </c:pt>
                <c:pt idx="1595">
                  <c:v>67.458329999999989</c:v>
                </c:pt>
                <c:pt idx="1596">
                  <c:v>67.5</c:v>
                </c:pt>
                <c:pt idx="1597">
                  <c:v>67.541670000000011</c:v>
                </c:pt>
                <c:pt idx="1598">
                  <c:v>67.583329999999989</c:v>
                </c:pt>
                <c:pt idx="1599">
                  <c:v>67.624999999999986</c:v>
                </c:pt>
                <c:pt idx="1600">
                  <c:v>67.666669999999996</c:v>
                </c:pt>
                <c:pt idx="1601">
                  <c:v>67.708329999999989</c:v>
                </c:pt>
                <c:pt idx="1602">
                  <c:v>67.75</c:v>
                </c:pt>
                <c:pt idx="1603">
                  <c:v>67.791670000000011</c:v>
                </c:pt>
                <c:pt idx="1604">
                  <c:v>67.833329999999989</c:v>
                </c:pt>
                <c:pt idx="1605">
                  <c:v>67.874999999999986</c:v>
                </c:pt>
                <c:pt idx="1606">
                  <c:v>67.916670000000011</c:v>
                </c:pt>
                <c:pt idx="1607">
                  <c:v>67.958329999999989</c:v>
                </c:pt>
                <c:pt idx="1608">
                  <c:v>68</c:v>
                </c:pt>
                <c:pt idx="1609">
                  <c:v>68.041670000000011</c:v>
                </c:pt>
                <c:pt idx="1610">
                  <c:v>68.083329999999989</c:v>
                </c:pt>
                <c:pt idx="1611">
                  <c:v>68.124999999999986</c:v>
                </c:pt>
                <c:pt idx="1612">
                  <c:v>68.166669999999996</c:v>
                </c:pt>
                <c:pt idx="1613">
                  <c:v>68.208329999999989</c:v>
                </c:pt>
                <c:pt idx="1614">
                  <c:v>68.25</c:v>
                </c:pt>
                <c:pt idx="1615">
                  <c:v>68.291670000000011</c:v>
                </c:pt>
                <c:pt idx="1616">
                  <c:v>68.333329999999989</c:v>
                </c:pt>
                <c:pt idx="1617">
                  <c:v>68.374999999999986</c:v>
                </c:pt>
                <c:pt idx="1618">
                  <c:v>68.416670000000011</c:v>
                </c:pt>
                <c:pt idx="1619">
                  <c:v>68.458329999999989</c:v>
                </c:pt>
                <c:pt idx="1620">
                  <c:v>68.5</c:v>
                </c:pt>
                <c:pt idx="1621">
                  <c:v>68.541670000000011</c:v>
                </c:pt>
                <c:pt idx="1622">
                  <c:v>68.583329999999989</c:v>
                </c:pt>
                <c:pt idx="1623">
                  <c:v>68.624999999999986</c:v>
                </c:pt>
                <c:pt idx="1624">
                  <c:v>68.666669999999996</c:v>
                </c:pt>
                <c:pt idx="1625">
                  <c:v>68.708329999999989</c:v>
                </c:pt>
                <c:pt idx="1626">
                  <c:v>68.75</c:v>
                </c:pt>
                <c:pt idx="1627">
                  <c:v>68.791670000000011</c:v>
                </c:pt>
                <c:pt idx="1628">
                  <c:v>68.833329999999989</c:v>
                </c:pt>
                <c:pt idx="1629">
                  <c:v>68.874999999999986</c:v>
                </c:pt>
                <c:pt idx="1630">
                  <c:v>68.916670000000011</c:v>
                </c:pt>
                <c:pt idx="1631">
                  <c:v>68.958329999999989</c:v>
                </c:pt>
                <c:pt idx="1632">
                  <c:v>69</c:v>
                </c:pt>
                <c:pt idx="1633">
                  <c:v>69.041670000000011</c:v>
                </c:pt>
                <c:pt idx="1634">
                  <c:v>69.083329999999989</c:v>
                </c:pt>
                <c:pt idx="1635">
                  <c:v>69.124999999999986</c:v>
                </c:pt>
                <c:pt idx="1636">
                  <c:v>69.166669999999996</c:v>
                </c:pt>
                <c:pt idx="1637">
                  <c:v>69.208329999999989</c:v>
                </c:pt>
                <c:pt idx="1638">
                  <c:v>69.25</c:v>
                </c:pt>
                <c:pt idx="1639">
                  <c:v>69.291670000000011</c:v>
                </c:pt>
                <c:pt idx="1640">
                  <c:v>69.333329999999989</c:v>
                </c:pt>
                <c:pt idx="1641">
                  <c:v>69.374999999999986</c:v>
                </c:pt>
                <c:pt idx="1642">
                  <c:v>69.416670000000011</c:v>
                </c:pt>
                <c:pt idx="1643">
                  <c:v>69.458329999999989</c:v>
                </c:pt>
                <c:pt idx="1644">
                  <c:v>69.5</c:v>
                </c:pt>
                <c:pt idx="1645">
                  <c:v>69.541670000000011</c:v>
                </c:pt>
                <c:pt idx="1646">
                  <c:v>69.583329999999989</c:v>
                </c:pt>
                <c:pt idx="1647">
                  <c:v>69.624999999999986</c:v>
                </c:pt>
                <c:pt idx="1648">
                  <c:v>69.666669999999996</c:v>
                </c:pt>
                <c:pt idx="1649">
                  <c:v>69.708329999999989</c:v>
                </c:pt>
                <c:pt idx="1650">
                  <c:v>69.75</c:v>
                </c:pt>
                <c:pt idx="1651">
                  <c:v>69.791670000000011</c:v>
                </c:pt>
                <c:pt idx="1652">
                  <c:v>69.833329999999989</c:v>
                </c:pt>
                <c:pt idx="1653">
                  <c:v>69.874999999999986</c:v>
                </c:pt>
                <c:pt idx="1654">
                  <c:v>69.916670000000011</c:v>
                </c:pt>
                <c:pt idx="1655">
                  <c:v>69.958329999999989</c:v>
                </c:pt>
                <c:pt idx="1656">
                  <c:v>70</c:v>
                </c:pt>
                <c:pt idx="1657">
                  <c:v>70.041670000000011</c:v>
                </c:pt>
                <c:pt idx="1658">
                  <c:v>70.083329999999989</c:v>
                </c:pt>
                <c:pt idx="1659">
                  <c:v>70.124999999999986</c:v>
                </c:pt>
                <c:pt idx="1660">
                  <c:v>70.166669999999996</c:v>
                </c:pt>
                <c:pt idx="1661">
                  <c:v>70.208329999999989</c:v>
                </c:pt>
                <c:pt idx="1662">
                  <c:v>70.25</c:v>
                </c:pt>
                <c:pt idx="1663">
                  <c:v>70.291670000000011</c:v>
                </c:pt>
                <c:pt idx="1664">
                  <c:v>70.333329999999989</c:v>
                </c:pt>
                <c:pt idx="1665">
                  <c:v>70.374999999999986</c:v>
                </c:pt>
                <c:pt idx="1666">
                  <c:v>70.416670000000011</c:v>
                </c:pt>
                <c:pt idx="1667">
                  <c:v>70.458329999999989</c:v>
                </c:pt>
                <c:pt idx="1668">
                  <c:v>70.5</c:v>
                </c:pt>
                <c:pt idx="1669">
                  <c:v>70.541670000000011</c:v>
                </c:pt>
                <c:pt idx="1670">
                  <c:v>70.583329999999989</c:v>
                </c:pt>
                <c:pt idx="1671">
                  <c:v>70.624999999999986</c:v>
                </c:pt>
                <c:pt idx="1672">
                  <c:v>70.666669999999996</c:v>
                </c:pt>
                <c:pt idx="1673">
                  <c:v>70.708329999999989</c:v>
                </c:pt>
                <c:pt idx="1674">
                  <c:v>70.75</c:v>
                </c:pt>
                <c:pt idx="1675">
                  <c:v>70.791670000000011</c:v>
                </c:pt>
                <c:pt idx="1676">
                  <c:v>70.833329999999989</c:v>
                </c:pt>
                <c:pt idx="1677">
                  <c:v>70.874999999999986</c:v>
                </c:pt>
                <c:pt idx="1678">
                  <c:v>70.916670000000011</c:v>
                </c:pt>
                <c:pt idx="1679">
                  <c:v>70.958329999999989</c:v>
                </c:pt>
                <c:pt idx="1680">
                  <c:v>71</c:v>
                </c:pt>
                <c:pt idx="1681">
                  <c:v>71.041670000000011</c:v>
                </c:pt>
                <c:pt idx="1682">
                  <c:v>71.083329999999989</c:v>
                </c:pt>
                <c:pt idx="1683">
                  <c:v>71.124999999999986</c:v>
                </c:pt>
                <c:pt idx="1684">
                  <c:v>71.166669999999996</c:v>
                </c:pt>
                <c:pt idx="1685">
                  <c:v>71.208329999999989</c:v>
                </c:pt>
                <c:pt idx="1686">
                  <c:v>71.25</c:v>
                </c:pt>
                <c:pt idx="1687">
                  <c:v>71.291670000000011</c:v>
                </c:pt>
                <c:pt idx="1688">
                  <c:v>71.333329999999989</c:v>
                </c:pt>
                <c:pt idx="1689">
                  <c:v>71.374999999999986</c:v>
                </c:pt>
                <c:pt idx="1690">
                  <c:v>71.416670000000011</c:v>
                </c:pt>
                <c:pt idx="1691">
                  <c:v>71.458329999999989</c:v>
                </c:pt>
                <c:pt idx="1692">
                  <c:v>71.5</c:v>
                </c:pt>
                <c:pt idx="1693">
                  <c:v>71.541670000000011</c:v>
                </c:pt>
                <c:pt idx="1694">
                  <c:v>71.583329999999989</c:v>
                </c:pt>
                <c:pt idx="1695">
                  <c:v>71.624999999999986</c:v>
                </c:pt>
                <c:pt idx="1696">
                  <c:v>71.666669999999996</c:v>
                </c:pt>
                <c:pt idx="1697">
                  <c:v>71.708329999999989</c:v>
                </c:pt>
                <c:pt idx="1698">
                  <c:v>71.75</c:v>
                </c:pt>
                <c:pt idx="1699">
                  <c:v>71.791670000000011</c:v>
                </c:pt>
                <c:pt idx="1700">
                  <c:v>71.833329999999989</c:v>
                </c:pt>
                <c:pt idx="1701">
                  <c:v>71.874999999999986</c:v>
                </c:pt>
                <c:pt idx="1702">
                  <c:v>71.916670000000011</c:v>
                </c:pt>
                <c:pt idx="1703">
                  <c:v>71.958329999999989</c:v>
                </c:pt>
                <c:pt idx="1704">
                  <c:v>72</c:v>
                </c:pt>
                <c:pt idx="1705">
                  <c:v>72.041670000000011</c:v>
                </c:pt>
                <c:pt idx="1706">
                  <c:v>72.083329999999989</c:v>
                </c:pt>
                <c:pt idx="1707">
                  <c:v>72.124999999999986</c:v>
                </c:pt>
                <c:pt idx="1708">
                  <c:v>72.166669999999996</c:v>
                </c:pt>
                <c:pt idx="1709">
                  <c:v>72.208329999999989</c:v>
                </c:pt>
                <c:pt idx="1710">
                  <c:v>72.25</c:v>
                </c:pt>
                <c:pt idx="1711">
                  <c:v>72.291670000000011</c:v>
                </c:pt>
                <c:pt idx="1712">
                  <c:v>72.333329999999989</c:v>
                </c:pt>
                <c:pt idx="1713">
                  <c:v>72.374999999999986</c:v>
                </c:pt>
                <c:pt idx="1714">
                  <c:v>72.416670000000011</c:v>
                </c:pt>
                <c:pt idx="1715">
                  <c:v>72.458329999999989</c:v>
                </c:pt>
                <c:pt idx="1716">
                  <c:v>72.5</c:v>
                </c:pt>
                <c:pt idx="1717">
                  <c:v>72.541670000000011</c:v>
                </c:pt>
                <c:pt idx="1718">
                  <c:v>72.583329999999989</c:v>
                </c:pt>
                <c:pt idx="1719">
                  <c:v>72.624999999999986</c:v>
                </c:pt>
                <c:pt idx="1720">
                  <c:v>72.666669999999996</c:v>
                </c:pt>
                <c:pt idx="1721">
                  <c:v>72.708329999999989</c:v>
                </c:pt>
                <c:pt idx="1722">
                  <c:v>72.75</c:v>
                </c:pt>
                <c:pt idx="1723">
                  <c:v>72.791670000000011</c:v>
                </c:pt>
                <c:pt idx="1724">
                  <c:v>72.833329999999989</c:v>
                </c:pt>
                <c:pt idx="1725">
                  <c:v>72.874999999999986</c:v>
                </c:pt>
                <c:pt idx="1726">
                  <c:v>72.916670000000011</c:v>
                </c:pt>
                <c:pt idx="1727">
                  <c:v>72.958329999999989</c:v>
                </c:pt>
                <c:pt idx="1728">
                  <c:v>73</c:v>
                </c:pt>
                <c:pt idx="1729">
                  <c:v>73.041670000000011</c:v>
                </c:pt>
                <c:pt idx="1730">
                  <c:v>73.083329999999989</c:v>
                </c:pt>
                <c:pt idx="1731">
                  <c:v>73.124999999999986</c:v>
                </c:pt>
                <c:pt idx="1732">
                  <c:v>73.166669999999996</c:v>
                </c:pt>
                <c:pt idx="1733">
                  <c:v>73.208329999999989</c:v>
                </c:pt>
                <c:pt idx="1734">
                  <c:v>73.25</c:v>
                </c:pt>
                <c:pt idx="1735">
                  <c:v>73.291670000000011</c:v>
                </c:pt>
                <c:pt idx="1736">
                  <c:v>73.333329999999989</c:v>
                </c:pt>
                <c:pt idx="1737">
                  <c:v>73.374999999999986</c:v>
                </c:pt>
                <c:pt idx="1738">
                  <c:v>73.416670000000011</c:v>
                </c:pt>
                <c:pt idx="1739">
                  <c:v>73.458329999999989</c:v>
                </c:pt>
                <c:pt idx="1740">
                  <c:v>73.5</c:v>
                </c:pt>
                <c:pt idx="1741">
                  <c:v>73.541670000000011</c:v>
                </c:pt>
                <c:pt idx="1742">
                  <c:v>73.583329999999989</c:v>
                </c:pt>
                <c:pt idx="1743">
                  <c:v>73.624999999999986</c:v>
                </c:pt>
                <c:pt idx="1744">
                  <c:v>73.666669999999996</c:v>
                </c:pt>
                <c:pt idx="1745">
                  <c:v>73.708329999999989</c:v>
                </c:pt>
                <c:pt idx="1746">
                  <c:v>73.75</c:v>
                </c:pt>
                <c:pt idx="1747">
                  <c:v>73.791670000000011</c:v>
                </c:pt>
                <c:pt idx="1748">
                  <c:v>73.833329999999989</c:v>
                </c:pt>
                <c:pt idx="1749">
                  <c:v>73.874999999999986</c:v>
                </c:pt>
                <c:pt idx="1750">
                  <c:v>73.916670000000011</c:v>
                </c:pt>
                <c:pt idx="1751">
                  <c:v>73.958329999999989</c:v>
                </c:pt>
                <c:pt idx="1752">
                  <c:v>74</c:v>
                </c:pt>
                <c:pt idx="1753">
                  <c:v>74.041670000000011</c:v>
                </c:pt>
                <c:pt idx="1754">
                  <c:v>74.083329999999989</c:v>
                </c:pt>
                <c:pt idx="1755">
                  <c:v>74.124999999999986</c:v>
                </c:pt>
                <c:pt idx="1756">
                  <c:v>74.166669999999996</c:v>
                </c:pt>
                <c:pt idx="1757">
                  <c:v>74.208329999999989</c:v>
                </c:pt>
                <c:pt idx="1758">
                  <c:v>74.25</c:v>
                </c:pt>
                <c:pt idx="1759">
                  <c:v>74.291670000000011</c:v>
                </c:pt>
                <c:pt idx="1760">
                  <c:v>74.333329999999989</c:v>
                </c:pt>
                <c:pt idx="1761">
                  <c:v>74.374999999999986</c:v>
                </c:pt>
                <c:pt idx="1762">
                  <c:v>74.416670000000011</c:v>
                </c:pt>
                <c:pt idx="1763">
                  <c:v>74.458329999999989</c:v>
                </c:pt>
                <c:pt idx="1764">
                  <c:v>74.5</c:v>
                </c:pt>
                <c:pt idx="1765">
                  <c:v>74.541670000000011</c:v>
                </c:pt>
                <c:pt idx="1766">
                  <c:v>74.583329999999989</c:v>
                </c:pt>
                <c:pt idx="1767">
                  <c:v>74.624999999999986</c:v>
                </c:pt>
                <c:pt idx="1768">
                  <c:v>74.666669999999996</c:v>
                </c:pt>
                <c:pt idx="1769">
                  <c:v>74.708329999999989</c:v>
                </c:pt>
                <c:pt idx="1770">
                  <c:v>74.75</c:v>
                </c:pt>
                <c:pt idx="1771">
                  <c:v>74.791670000000011</c:v>
                </c:pt>
                <c:pt idx="1772">
                  <c:v>74.833329999999989</c:v>
                </c:pt>
                <c:pt idx="1773">
                  <c:v>74.874999999999986</c:v>
                </c:pt>
                <c:pt idx="1774">
                  <c:v>74.916670000000011</c:v>
                </c:pt>
                <c:pt idx="1775">
                  <c:v>74.958329999999989</c:v>
                </c:pt>
                <c:pt idx="1776">
                  <c:v>75</c:v>
                </c:pt>
                <c:pt idx="1777">
                  <c:v>75.041670000000011</c:v>
                </c:pt>
                <c:pt idx="1778">
                  <c:v>75.083329999999989</c:v>
                </c:pt>
                <c:pt idx="1779">
                  <c:v>75.124999999999986</c:v>
                </c:pt>
                <c:pt idx="1780">
                  <c:v>75.166669999999996</c:v>
                </c:pt>
                <c:pt idx="1781">
                  <c:v>75.208329999999989</c:v>
                </c:pt>
                <c:pt idx="1782">
                  <c:v>75.25</c:v>
                </c:pt>
                <c:pt idx="1783">
                  <c:v>75.291670000000011</c:v>
                </c:pt>
                <c:pt idx="1784">
                  <c:v>75.333329999999989</c:v>
                </c:pt>
                <c:pt idx="1785">
                  <c:v>75.374999999999986</c:v>
                </c:pt>
                <c:pt idx="1786">
                  <c:v>75.416670000000011</c:v>
                </c:pt>
                <c:pt idx="1787">
                  <c:v>75.458329999999989</c:v>
                </c:pt>
                <c:pt idx="1788">
                  <c:v>75.5</c:v>
                </c:pt>
                <c:pt idx="1789">
                  <c:v>75.541670000000011</c:v>
                </c:pt>
                <c:pt idx="1790">
                  <c:v>75.583329999999989</c:v>
                </c:pt>
                <c:pt idx="1791">
                  <c:v>75.624999999999986</c:v>
                </c:pt>
                <c:pt idx="1792">
                  <c:v>75.666669999999996</c:v>
                </c:pt>
                <c:pt idx="1793">
                  <c:v>75.708329999999989</c:v>
                </c:pt>
                <c:pt idx="1794">
                  <c:v>75.75</c:v>
                </c:pt>
                <c:pt idx="1795">
                  <c:v>75.791670000000011</c:v>
                </c:pt>
                <c:pt idx="1796">
                  <c:v>75.833329999999989</c:v>
                </c:pt>
                <c:pt idx="1797">
                  <c:v>75.874999999999986</c:v>
                </c:pt>
                <c:pt idx="1798">
                  <c:v>75.916670000000011</c:v>
                </c:pt>
                <c:pt idx="1799">
                  <c:v>75.958329999999989</c:v>
                </c:pt>
                <c:pt idx="1800">
                  <c:v>76</c:v>
                </c:pt>
                <c:pt idx="1801">
                  <c:v>76.041670000000011</c:v>
                </c:pt>
                <c:pt idx="1802">
                  <c:v>76.083329999999989</c:v>
                </c:pt>
                <c:pt idx="1803">
                  <c:v>76.124999999999986</c:v>
                </c:pt>
                <c:pt idx="1804">
                  <c:v>76.166669999999996</c:v>
                </c:pt>
                <c:pt idx="1805">
                  <c:v>76.208329999999989</c:v>
                </c:pt>
                <c:pt idx="1806">
                  <c:v>76.25</c:v>
                </c:pt>
                <c:pt idx="1807">
                  <c:v>76.291670000000011</c:v>
                </c:pt>
                <c:pt idx="1808">
                  <c:v>76.333329999999989</c:v>
                </c:pt>
                <c:pt idx="1809">
                  <c:v>76.374999999999986</c:v>
                </c:pt>
                <c:pt idx="1810">
                  <c:v>76.416670000000011</c:v>
                </c:pt>
                <c:pt idx="1811">
                  <c:v>76.458329999999989</c:v>
                </c:pt>
                <c:pt idx="1812">
                  <c:v>76.5</c:v>
                </c:pt>
                <c:pt idx="1813">
                  <c:v>76.541670000000011</c:v>
                </c:pt>
                <c:pt idx="1814">
                  <c:v>76.583329999999989</c:v>
                </c:pt>
                <c:pt idx="1815">
                  <c:v>76.624999999999986</c:v>
                </c:pt>
                <c:pt idx="1816">
                  <c:v>76.666669999999996</c:v>
                </c:pt>
                <c:pt idx="1817">
                  <c:v>76.708329999999989</c:v>
                </c:pt>
                <c:pt idx="1818">
                  <c:v>76.75</c:v>
                </c:pt>
                <c:pt idx="1819">
                  <c:v>76.791670000000011</c:v>
                </c:pt>
                <c:pt idx="1820">
                  <c:v>76.833329999999989</c:v>
                </c:pt>
                <c:pt idx="1821">
                  <c:v>76.874999999999986</c:v>
                </c:pt>
                <c:pt idx="1822">
                  <c:v>76.916670000000011</c:v>
                </c:pt>
                <c:pt idx="1823">
                  <c:v>76.958329999999989</c:v>
                </c:pt>
                <c:pt idx="1824">
                  <c:v>77</c:v>
                </c:pt>
                <c:pt idx="1825">
                  <c:v>77.041670000000011</c:v>
                </c:pt>
                <c:pt idx="1826">
                  <c:v>77.083329999999989</c:v>
                </c:pt>
                <c:pt idx="1827">
                  <c:v>77.124999999999986</c:v>
                </c:pt>
                <c:pt idx="1828">
                  <c:v>77.166669999999996</c:v>
                </c:pt>
                <c:pt idx="1829">
                  <c:v>77.208329999999989</c:v>
                </c:pt>
                <c:pt idx="1830">
                  <c:v>77.25</c:v>
                </c:pt>
                <c:pt idx="1831">
                  <c:v>77.291670000000011</c:v>
                </c:pt>
                <c:pt idx="1832">
                  <c:v>77.333329999999989</c:v>
                </c:pt>
                <c:pt idx="1833">
                  <c:v>77.374999999999986</c:v>
                </c:pt>
                <c:pt idx="1834">
                  <c:v>77.416670000000011</c:v>
                </c:pt>
                <c:pt idx="1835">
                  <c:v>77.458329999999989</c:v>
                </c:pt>
                <c:pt idx="1836">
                  <c:v>77.5</c:v>
                </c:pt>
                <c:pt idx="1837">
                  <c:v>77.541670000000011</c:v>
                </c:pt>
                <c:pt idx="1838">
                  <c:v>77.583329999999989</c:v>
                </c:pt>
                <c:pt idx="1839">
                  <c:v>77.624999999999986</c:v>
                </c:pt>
                <c:pt idx="1840">
                  <c:v>77.666669999999996</c:v>
                </c:pt>
                <c:pt idx="1841">
                  <c:v>77.708329999999989</c:v>
                </c:pt>
                <c:pt idx="1842">
                  <c:v>77.75</c:v>
                </c:pt>
                <c:pt idx="1843">
                  <c:v>77.791670000000011</c:v>
                </c:pt>
                <c:pt idx="1844">
                  <c:v>77.833329999999989</c:v>
                </c:pt>
                <c:pt idx="1845">
                  <c:v>77.874999999999986</c:v>
                </c:pt>
                <c:pt idx="1846">
                  <c:v>77.916670000000011</c:v>
                </c:pt>
                <c:pt idx="1847">
                  <c:v>77.958329999999989</c:v>
                </c:pt>
                <c:pt idx="1848">
                  <c:v>78</c:v>
                </c:pt>
                <c:pt idx="1849">
                  <c:v>78.041670000000011</c:v>
                </c:pt>
                <c:pt idx="1850">
                  <c:v>78.083329999999989</c:v>
                </c:pt>
                <c:pt idx="1851">
                  <c:v>78.124999999999986</c:v>
                </c:pt>
                <c:pt idx="1852">
                  <c:v>78.166669999999996</c:v>
                </c:pt>
                <c:pt idx="1853">
                  <c:v>78.208329999999989</c:v>
                </c:pt>
                <c:pt idx="1854">
                  <c:v>78.25</c:v>
                </c:pt>
                <c:pt idx="1855">
                  <c:v>78.291670000000011</c:v>
                </c:pt>
                <c:pt idx="1856">
                  <c:v>78.333329999999989</c:v>
                </c:pt>
                <c:pt idx="1857">
                  <c:v>78.374999999999986</c:v>
                </c:pt>
                <c:pt idx="1858">
                  <c:v>78.416670000000011</c:v>
                </c:pt>
                <c:pt idx="1859">
                  <c:v>78.458329999999989</c:v>
                </c:pt>
                <c:pt idx="1860">
                  <c:v>78.5</c:v>
                </c:pt>
                <c:pt idx="1861">
                  <c:v>78.541670000000011</c:v>
                </c:pt>
                <c:pt idx="1862">
                  <c:v>78.583329999999989</c:v>
                </c:pt>
                <c:pt idx="1863">
                  <c:v>78.624999999999986</c:v>
                </c:pt>
                <c:pt idx="1864">
                  <c:v>78.666669999999996</c:v>
                </c:pt>
                <c:pt idx="1865">
                  <c:v>78.708329999999989</c:v>
                </c:pt>
                <c:pt idx="1866">
                  <c:v>78.75</c:v>
                </c:pt>
                <c:pt idx="1867">
                  <c:v>78.791670000000011</c:v>
                </c:pt>
                <c:pt idx="1868">
                  <c:v>78.833329999999989</c:v>
                </c:pt>
                <c:pt idx="1869">
                  <c:v>78.874999999999986</c:v>
                </c:pt>
                <c:pt idx="1870">
                  <c:v>78.916670000000011</c:v>
                </c:pt>
                <c:pt idx="1871">
                  <c:v>78.958329999999989</c:v>
                </c:pt>
                <c:pt idx="1872">
                  <c:v>79</c:v>
                </c:pt>
                <c:pt idx="1873">
                  <c:v>79.041670000000011</c:v>
                </c:pt>
                <c:pt idx="1874">
                  <c:v>79.083329999999989</c:v>
                </c:pt>
                <c:pt idx="1875">
                  <c:v>79.124999999999986</c:v>
                </c:pt>
                <c:pt idx="1876">
                  <c:v>79.166669999999996</c:v>
                </c:pt>
                <c:pt idx="1877">
                  <c:v>79.208329999999989</c:v>
                </c:pt>
                <c:pt idx="1878">
                  <c:v>79.25</c:v>
                </c:pt>
                <c:pt idx="1879">
                  <c:v>79.291670000000011</c:v>
                </c:pt>
                <c:pt idx="1880">
                  <c:v>79.333329999999989</c:v>
                </c:pt>
                <c:pt idx="1881">
                  <c:v>79.374999999999986</c:v>
                </c:pt>
                <c:pt idx="1882">
                  <c:v>79.416670000000011</c:v>
                </c:pt>
                <c:pt idx="1883">
                  <c:v>79.458329999999989</c:v>
                </c:pt>
                <c:pt idx="1884">
                  <c:v>79.5</c:v>
                </c:pt>
                <c:pt idx="1885">
                  <c:v>79.541670000000011</c:v>
                </c:pt>
                <c:pt idx="1886">
                  <c:v>79.583329999999989</c:v>
                </c:pt>
                <c:pt idx="1887">
                  <c:v>79.624999999999986</c:v>
                </c:pt>
                <c:pt idx="1888">
                  <c:v>79.666669999999996</c:v>
                </c:pt>
                <c:pt idx="1889">
                  <c:v>79.708329999999989</c:v>
                </c:pt>
                <c:pt idx="1890">
                  <c:v>79.75</c:v>
                </c:pt>
                <c:pt idx="1891">
                  <c:v>79.791670000000011</c:v>
                </c:pt>
                <c:pt idx="1892">
                  <c:v>79.833329999999989</c:v>
                </c:pt>
                <c:pt idx="1893">
                  <c:v>79.874999999999986</c:v>
                </c:pt>
                <c:pt idx="1894">
                  <c:v>79.916670000000011</c:v>
                </c:pt>
                <c:pt idx="1895">
                  <c:v>79.958329999999989</c:v>
                </c:pt>
                <c:pt idx="1896">
                  <c:v>80</c:v>
                </c:pt>
                <c:pt idx="1897">
                  <c:v>80.041670000000011</c:v>
                </c:pt>
                <c:pt idx="1898">
                  <c:v>80.083329999999989</c:v>
                </c:pt>
                <c:pt idx="1899">
                  <c:v>80.124999999999986</c:v>
                </c:pt>
                <c:pt idx="1900">
                  <c:v>80.166669999999996</c:v>
                </c:pt>
                <c:pt idx="1901">
                  <c:v>80.208329999999989</c:v>
                </c:pt>
                <c:pt idx="1902">
                  <c:v>80.25</c:v>
                </c:pt>
                <c:pt idx="1903">
                  <c:v>80.291670000000011</c:v>
                </c:pt>
                <c:pt idx="1904">
                  <c:v>80.333329999999989</c:v>
                </c:pt>
                <c:pt idx="1905">
                  <c:v>80.374999999999986</c:v>
                </c:pt>
                <c:pt idx="1906">
                  <c:v>80.416670000000011</c:v>
                </c:pt>
                <c:pt idx="1907">
                  <c:v>80.458329999999989</c:v>
                </c:pt>
                <c:pt idx="1908">
                  <c:v>80.5</c:v>
                </c:pt>
                <c:pt idx="1909">
                  <c:v>80.541670000000011</c:v>
                </c:pt>
                <c:pt idx="1910">
                  <c:v>80.583329999999989</c:v>
                </c:pt>
                <c:pt idx="1911">
                  <c:v>80.624999999999986</c:v>
                </c:pt>
                <c:pt idx="1912">
                  <c:v>80.666669999999996</c:v>
                </c:pt>
                <c:pt idx="1913">
                  <c:v>80.708329999999989</c:v>
                </c:pt>
                <c:pt idx="1914">
                  <c:v>80.75</c:v>
                </c:pt>
                <c:pt idx="1915">
                  <c:v>80.791670000000011</c:v>
                </c:pt>
                <c:pt idx="1916">
                  <c:v>80.833329999999989</c:v>
                </c:pt>
                <c:pt idx="1917">
                  <c:v>80.874999999999986</c:v>
                </c:pt>
                <c:pt idx="1918">
                  <c:v>80.916670000000011</c:v>
                </c:pt>
                <c:pt idx="1919">
                  <c:v>80.958329999999989</c:v>
                </c:pt>
                <c:pt idx="1920">
                  <c:v>81</c:v>
                </c:pt>
                <c:pt idx="1921">
                  <c:v>81.041670000000011</c:v>
                </c:pt>
                <c:pt idx="1922">
                  <c:v>81.083329999999989</c:v>
                </c:pt>
                <c:pt idx="1923">
                  <c:v>81.124999999999986</c:v>
                </c:pt>
                <c:pt idx="1924">
                  <c:v>81.166669999999996</c:v>
                </c:pt>
                <c:pt idx="1925">
                  <c:v>81.208329999999989</c:v>
                </c:pt>
                <c:pt idx="1926">
                  <c:v>81.25</c:v>
                </c:pt>
                <c:pt idx="1927">
                  <c:v>81.291670000000011</c:v>
                </c:pt>
                <c:pt idx="1928">
                  <c:v>81.333329999999989</c:v>
                </c:pt>
                <c:pt idx="1929">
                  <c:v>81.374999999999986</c:v>
                </c:pt>
                <c:pt idx="1930">
                  <c:v>81.416670000000011</c:v>
                </c:pt>
                <c:pt idx="1931">
                  <c:v>81.458329999999989</c:v>
                </c:pt>
                <c:pt idx="1932">
                  <c:v>81.5</c:v>
                </c:pt>
                <c:pt idx="1933">
                  <c:v>81.541670000000011</c:v>
                </c:pt>
                <c:pt idx="1934">
                  <c:v>81.583329999999989</c:v>
                </c:pt>
                <c:pt idx="1935">
                  <c:v>81.624999999999986</c:v>
                </c:pt>
                <c:pt idx="1936">
                  <c:v>81.666669999999996</c:v>
                </c:pt>
                <c:pt idx="1937">
                  <c:v>81.708329999999989</c:v>
                </c:pt>
                <c:pt idx="1938">
                  <c:v>81.75</c:v>
                </c:pt>
                <c:pt idx="1939">
                  <c:v>81.791670000000011</c:v>
                </c:pt>
                <c:pt idx="1940">
                  <c:v>81.833329999999989</c:v>
                </c:pt>
                <c:pt idx="1941">
                  <c:v>81.874999999999986</c:v>
                </c:pt>
                <c:pt idx="1942">
                  <c:v>81.916670000000011</c:v>
                </c:pt>
                <c:pt idx="1943">
                  <c:v>81.958329999999989</c:v>
                </c:pt>
                <c:pt idx="1944">
                  <c:v>82</c:v>
                </c:pt>
                <c:pt idx="1945">
                  <c:v>82.041670000000011</c:v>
                </c:pt>
                <c:pt idx="1946">
                  <c:v>82.083329999999989</c:v>
                </c:pt>
                <c:pt idx="1947">
                  <c:v>82.124999999999986</c:v>
                </c:pt>
                <c:pt idx="1948">
                  <c:v>82.166669999999996</c:v>
                </c:pt>
                <c:pt idx="1949">
                  <c:v>82.208329999999989</c:v>
                </c:pt>
                <c:pt idx="1950">
                  <c:v>82.25</c:v>
                </c:pt>
                <c:pt idx="1951">
                  <c:v>82.291670000000011</c:v>
                </c:pt>
                <c:pt idx="1952">
                  <c:v>82.333329999999989</c:v>
                </c:pt>
                <c:pt idx="1953">
                  <c:v>82.374999999999986</c:v>
                </c:pt>
                <c:pt idx="1954">
                  <c:v>82.416670000000011</c:v>
                </c:pt>
                <c:pt idx="1955">
                  <c:v>82.458329999999989</c:v>
                </c:pt>
                <c:pt idx="1956">
                  <c:v>82.5</c:v>
                </c:pt>
                <c:pt idx="1957">
                  <c:v>82.541670000000011</c:v>
                </c:pt>
                <c:pt idx="1958">
                  <c:v>82.583329999999989</c:v>
                </c:pt>
                <c:pt idx="1959">
                  <c:v>82.624999999999986</c:v>
                </c:pt>
                <c:pt idx="1960">
                  <c:v>82.666669999999996</c:v>
                </c:pt>
                <c:pt idx="1961">
                  <c:v>82.708329999999989</c:v>
                </c:pt>
                <c:pt idx="1962">
                  <c:v>82.75</c:v>
                </c:pt>
                <c:pt idx="1963">
                  <c:v>82.791670000000011</c:v>
                </c:pt>
                <c:pt idx="1964">
                  <c:v>82.833329999999989</c:v>
                </c:pt>
                <c:pt idx="1965">
                  <c:v>82.874999999999986</c:v>
                </c:pt>
                <c:pt idx="1966">
                  <c:v>82.916670000000011</c:v>
                </c:pt>
                <c:pt idx="1967">
                  <c:v>82.958329999999989</c:v>
                </c:pt>
                <c:pt idx="1968">
                  <c:v>83</c:v>
                </c:pt>
                <c:pt idx="1969">
                  <c:v>83.041670000000011</c:v>
                </c:pt>
                <c:pt idx="1970">
                  <c:v>83.083329999999989</c:v>
                </c:pt>
                <c:pt idx="1971">
                  <c:v>83.124999999999986</c:v>
                </c:pt>
                <c:pt idx="1972">
                  <c:v>83.166669999999996</c:v>
                </c:pt>
                <c:pt idx="1973">
                  <c:v>83.208329999999989</c:v>
                </c:pt>
                <c:pt idx="1974">
                  <c:v>83.25</c:v>
                </c:pt>
                <c:pt idx="1975">
                  <c:v>83.291670000000011</c:v>
                </c:pt>
                <c:pt idx="1976">
                  <c:v>83.333329999999989</c:v>
                </c:pt>
                <c:pt idx="1977">
                  <c:v>83.374999999999986</c:v>
                </c:pt>
                <c:pt idx="1978">
                  <c:v>83.416670000000011</c:v>
                </c:pt>
                <c:pt idx="1979">
                  <c:v>83.458329999999989</c:v>
                </c:pt>
                <c:pt idx="1980">
                  <c:v>83.5</c:v>
                </c:pt>
                <c:pt idx="1981">
                  <c:v>83.541670000000011</c:v>
                </c:pt>
                <c:pt idx="1982">
                  <c:v>83.583329999999989</c:v>
                </c:pt>
                <c:pt idx="1983">
                  <c:v>83.624999999999986</c:v>
                </c:pt>
                <c:pt idx="1984">
                  <c:v>83.666669999999996</c:v>
                </c:pt>
                <c:pt idx="1985">
                  <c:v>83.708329999999989</c:v>
                </c:pt>
                <c:pt idx="1986">
                  <c:v>83.75</c:v>
                </c:pt>
                <c:pt idx="1987">
                  <c:v>83.791670000000011</c:v>
                </c:pt>
                <c:pt idx="1988">
                  <c:v>83.833329999999989</c:v>
                </c:pt>
                <c:pt idx="1989">
                  <c:v>83.874999999999986</c:v>
                </c:pt>
                <c:pt idx="1990">
                  <c:v>83.916670000000011</c:v>
                </c:pt>
                <c:pt idx="1991">
                  <c:v>83.958329999999989</c:v>
                </c:pt>
                <c:pt idx="1992">
                  <c:v>84</c:v>
                </c:pt>
                <c:pt idx="1993">
                  <c:v>84.041670000000011</c:v>
                </c:pt>
                <c:pt idx="1994">
                  <c:v>84.083329999999989</c:v>
                </c:pt>
                <c:pt idx="1995">
                  <c:v>84.124999999999986</c:v>
                </c:pt>
                <c:pt idx="1996">
                  <c:v>84.166669999999996</c:v>
                </c:pt>
                <c:pt idx="1997">
                  <c:v>84.208329999999989</c:v>
                </c:pt>
                <c:pt idx="1998">
                  <c:v>84.25</c:v>
                </c:pt>
                <c:pt idx="1999">
                  <c:v>84.291670000000011</c:v>
                </c:pt>
                <c:pt idx="2000">
                  <c:v>84.333329999999989</c:v>
                </c:pt>
                <c:pt idx="2001">
                  <c:v>84.374999999999986</c:v>
                </c:pt>
                <c:pt idx="2002">
                  <c:v>84.416670000000011</c:v>
                </c:pt>
                <c:pt idx="2003">
                  <c:v>84.458329999999989</c:v>
                </c:pt>
                <c:pt idx="2004">
                  <c:v>84.5</c:v>
                </c:pt>
                <c:pt idx="2005">
                  <c:v>84.541670000000011</c:v>
                </c:pt>
                <c:pt idx="2006">
                  <c:v>84.583329999999989</c:v>
                </c:pt>
                <c:pt idx="2007">
                  <c:v>84.624999999999986</c:v>
                </c:pt>
                <c:pt idx="2008">
                  <c:v>84.666669999999996</c:v>
                </c:pt>
                <c:pt idx="2009">
                  <c:v>84.708329999999989</c:v>
                </c:pt>
                <c:pt idx="2010">
                  <c:v>84.75</c:v>
                </c:pt>
                <c:pt idx="2011">
                  <c:v>84.791670000000011</c:v>
                </c:pt>
                <c:pt idx="2012">
                  <c:v>84.833329999999989</c:v>
                </c:pt>
                <c:pt idx="2013">
                  <c:v>84.874999999999986</c:v>
                </c:pt>
                <c:pt idx="2014">
                  <c:v>84.916670000000011</c:v>
                </c:pt>
                <c:pt idx="2015">
                  <c:v>84.958329999999989</c:v>
                </c:pt>
                <c:pt idx="2016">
                  <c:v>85</c:v>
                </c:pt>
                <c:pt idx="2017">
                  <c:v>85.041670000000011</c:v>
                </c:pt>
                <c:pt idx="2018">
                  <c:v>85.083329999999989</c:v>
                </c:pt>
                <c:pt idx="2019">
                  <c:v>85.124999999999986</c:v>
                </c:pt>
                <c:pt idx="2020">
                  <c:v>85.166669999999996</c:v>
                </c:pt>
                <c:pt idx="2021">
                  <c:v>85.208329999999989</c:v>
                </c:pt>
                <c:pt idx="2022">
                  <c:v>85.25</c:v>
                </c:pt>
                <c:pt idx="2023">
                  <c:v>85.291670000000011</c:v>
                </c:pt>
                <c:pt idx="2024">
                  <c:v>85.333329999999989</c:v>
                </c:pt>
                <c:pt idx="2025">
                  <c:v>85.374999999999986</c:v>
                </c:pt>
                <c:pt idx="2026">
                  <c:v>85.416670000000011</c:v>
                </c:pt>
                <c:pt idx="2027">
                  <c:v>85.458329999999989</c:v>
                </c:pt>
                <c:pt idx="2028">
                  <c:v>85.5</c:v>
                </c:pt>
                <c:pt idx="2029">
                  <c:v>85.541670000000011</c:v>
                </c:pt>
                <c:pt idx="2030">
                  <c:v>85.583329999999989</c:v>
                </c:pt>
                <c:pt idx="2031">
                  <c:v>85.624999999999986</c:v>
                </c:pt>
                <c:pt idx="2032">
                  <c:v>85.666669999999996</c:v>
                </c:pt>
                <c:pt idx="2033">
                  <c:v>85.708329999999989</c:v>
                </c:pt>
                <c:pt idx="2034">
                  <c:v>85.75</c:v>
                </c:pt>
                <c:pt idx="2035">
                  <c:v>85.791670000000011</c:v>
                </c:pt>
                <c:pt idx="2036">
                  <c:v>85.833329999999989</c:v>
                </c:pt>
                <c:pt idx="2037">
                  <c:v>85.874999999999986</c:v>
                </c:pt>
                <c:pt idx="2038">
                  <c:v>85.916670000000011</c:v>
                </c:pt>
                <c:pt idx="2039">
                  <c:v>85.958329999999989</c:v>
                </c:pt>
                <c:pt idx="2040">
                  <c:v>86</c:v>
                </c:pt>
                <c:pt idx="2041">
                  <c:v>86.041670000000011</c:v>
                </c:pt>
                <c:pt idx="2042">
                  <c:v>86.083329999999989</c:v>
                </c:pt>
                <c:pt idx="2043">
                  <c:v>86.124999999999986</c:v>
                </c:pt>
                <c:pt idx="2044">
                  <c:v>86.166669999999996</c:v>
                </c:pt>
                <c:pt idx="2045">
                  <c:v>86.208329999999989</c:v>
                </c:pt>
                <c:pt idx="2046">
                  <c:v>86.25</c:v>
                </c:pt>
                <c:pt idx="2047">
                  <c:v>86.291670000000011</c:v>
                </c:pt>
                <c:pt idx="2048">
                  <c:v>86.333329999999989</c:v>
                </c:pt>
                <c:pt idx="2049">
                  <c:v>86.374999999999986</c:v>
                </c:pt>
                <c:pt idx="2050">
                  <c:v>86.416670000000011</c:v>
                </c:pt>
                <c:pt idx="2051">
                  <c:v>86.458329999999989</c:v>
                </c:pt>
                <c:pt idx="2052">
                  <c:v>86.5</c:v>
                </c:pt>
                <c:pt idx="2053">
                  <c:v>86.541670000000011</c:v>
                </c:pt>
                <c:pt idx="2054">
                  <c:v>86.583329999999989</c:v>
                </c:pt>
                <c:pt idx="2055">
                  <c:v>86.624999999999986</c:v>
                </c:pt>
                <c:pt idx="2056">
                  <c:v>86.666669999999996</c:v>
                </c:pt>
                <c:pt idx="2057">
                  <c:v>86.708329999999989</c:v>
                </c:pt>
                <c:pt idx="2058">
                  <c:v>86.75</c:v>
                </c:pt>
                <c:pt idx="2059">
                  <c:v>86.791670000000011</c:v>
                </c:pt>
                <c:pt idx="2060">
                  <c:v>86.833329999999989</c:v>
                </c:pt>
                <c:pt idx="2061">
                  <c:v>86.874999999999986</c:v>
                </c:pt>
                <c:pt idx="2062">
                  <c:v>86.916670000000011</c:v>
                </c:pt>
                <c:pt idx="2063">
                  <c:v>86.958329999999989</c:v>
                </c:pt>
                <c:pt idx="2064">
                  <c:v>87</c:v>
                </c:pt>
                <c:pt idx="2065">
                  <c:v>87.041670000000011</c:v>
                </c:pt>
                <c:pt idx="2066">
                  <c:v>87.083329999999989</c:v>
                </c:pt>
                <c:pt idx="2067">
                  <c:v>87.124999999999986</c:v>
                </c:pt>
                <c:pt idx="2068">
                  <c:v>87.166669999999996</c:v>
                </c:pt>
                <c:pt idx="2069">
                  <c:v>87.208329999999989</c:v>
                </c:pt>
                <c:pt idx="2070">
                  <c:v>87.25</c:v>
                </c:pt>
                <c:pt idx="2071">
                  <c:v>87.291670000000011</c:v>
                </c:pt>
                <c:pt idx="2072">
                  <c:v>87.333329999999989</c:v>
                </c:pt>
                <c:pt idx="2073">
                  <c:v>87.374999999999986</c:v>
                </c:pt>
                <c:pt idx="2074">
                  <c:v>87.416670000000011</c:v>
                </c:pt>
                <c:pt idx="2075">
                  <c:v>87.458329999999989</c:v>
                </c:pt>
                <c:pt idx="2076">
                  <c:v>87.5</c:v>
                </c:pt>
                <c:pt idx="2077">
                  <c:v>87.541670000000011</c:v>
                </c:pt>
                <c:pt idx="2078">
                  <c:v>87.583329999999989</c:v>
                </c:pt>
                <c:pt idx="2079">
                  <c:v>87.624999999999986</c:v>
                </c:pt>
                <c:pt idx="2080">
                  <c:v>87.666669999999996</c:v>
                </c:pt>
                <c:pt idx="2081">
                  <c:v>87.708329999999989</c:v>
                </c:pt>
                <c:pt idx="2082">
                  <c:v>87.75</c:v>
                </c:pt>
                <c:pt idx="2083">
                  <c:v>87.791670000000011</c:v>
                </c:pt>
                <c:pt idx="2084">
                  <c:v>87.833329999999989</c:v>
                </c:pt>
                <c:pt idx="2085">
                  <c:v>87.874999999999986</c:v>
                </c:pt>
                <c:pt idx="2086">
                  <c:v>87.916670000000011</c:v>
                </c:pt>
                <c:pt idx="2087">
                  <c:v>87.958329999999989</c:v>
                </c:pt>
                <c:pt idx="2088">
                  <c:v>88</c:v>
                </c:pt>
                <c:pt idx="2089">
                  <c:v>88.041670000000011</c:v>
                </c:pt>
                <c:pt idx="2090">
                  <c:v>88.083329999999989</c:v>
                </c:pt>
                <c:pt idx="2091">
                  <c:v>88.124999999999986</c:v>
                </c:pt>
                <c:pt idx="2092">
                  <c:v>88.166669999999996</c:v>
                </c:pt>
                <c:pt idx="2093">
                  <c:v>88.208329999999989</c:v>
                </c:pt>
                <c:pt idx="2094">
                  <c:v>88.25</c:v>
                </c:pt>
                <c:pt idx="2095">
                  <c:v>88.291670000000011</c:v>
                </c:pt>
                <c:pt idx="2096">
                  <c:v>88.333329999999989</c:v>
                </c:pt>
                <c:pt idx="2097">
                  <c:v>88.374999999999986</c:v>
                </c:pt>
                <c:pt idx="2098">
                  <c:v>88.416670000000011</c:v>
                </c:pt>
                <c:pt idx="2099">
                  <c:v>88.458329999999989</c:v>
                </c:pt>
                <c:pt idx="2100">
                  <c:v>88.5</c:v>
                </c:pt>
                <c:pt idx="2101">
                  <c:v>88.541670000000011</c:v>
                </c:pt>
                <c:pt idx="2102">
                  <c:v>88.583329999999989</c:v>
                </c:pt>
                <c:pt idx="2103">
                  <c:v>88.624999999999986</c:v>
                </c:pt>
                <c:pt idx="2104">
                  <c:v>88.666669999999996</c:v>
                </c:pt>
                <c:pt idx="2105">
                  <c:v>88.708329999999989</c:v>
                </c:pt>
                <c:pt idx="2106">
                  <c:v>88.75</c:v>
                </c:pt>
                <c:pt idx="2107">
                  <c:v>88.791670000000011</c:v>
                </c:pt>
                <c:pt idx="2108">
                  <c:v>88.833329999999989</c:v>
                </c:pt>
                <c:pt idx="2109">
                  <c:v>88.874999999999986</c:v>
                </c:pt>
                <c:pt idx="2110">
                  <c:v>88.916670000000011</c:v>
                </c:pt>
                <c:pt idx="2111">
                  <c:v>88.958329999999989</c:v>
                </c:pt>
                <c:pt idx="2112">
                  <c:v>89</c:v>
                </c:pt>
                <c:pt idx="2113">
                  <c:v>89.041670000000011</c:v>
                </c:pt>
                <c:pt idx="2114">
                  <c:v>89.083329999999989</c:v>
                </c:pt>
                <c:pt idx="2115">
                  <c:v>89.124999999999986</c:v>
                </c:pt>
                <c:pt idx="2116">
                  <c:v>89.166669999999996</c:v>
                </c:pt>
                <c:pt idx="2117">
                  <c:v>89.208329999999989</c:v>
                </c:pt>
                <c:pt idx="2118">
                  <c:v>89.25</c:v>
                </c:pt>
                <c:pt idx="2119">
                  <c:v>89.291670000000011</c:v>
                </c:pt>
                <c:pt idx="2120">
                  <c:v>89.333329999999989</c:v>
                </c:pt>
                <c:pt idx="2121">
                  <c:v>89.374999999999986</c:v>
                </c:pt>
                <c:pt idx="2122">
                  <c:v>89.416670000000011</c:v>
                </c:pt>
                <c:pt idx="2123">
                  <c:v>89.458329999999989</c:v>
                </c:pt>
                <c:pt idx="2124">
                  <c:v>89.5</c:v>
                </c:pt>
                <c:pt idx="2125">
                  <c:v>89.541670000000011</c:v>
                </c:pt>
                <c:pt idx="2126">
                  <c:v>89.583329999999989</c:v>
                </c:pt>
                <c:pt idx="2127">
                  <c:v>89.624999999999986</c:v>
                </c:pt>
                <c:pt idx="2128">
                  <c:v>89.666669999999996</c:v>
                </c:pt>
                <c:pt idx="2129">
                  <c:v>89.708329999999989</c:v>
                </c:pt>
                <c:pt idx="2130">
                  <c:v>89.75</c:v>
                </c:pt>
                <c:pt idx="2131">
                  <c:v>89.791670000000011</c:v>
                </c:pt>
                <c:pt idx="2132">
                  <c:v>89.833329999999989</c:v>
                </c:pt>
                <c:pt idx="2133">
                  <c:v>89.874999999999986</c:v>
                </c:pt>
                <c:pt idx="2134">
                  <c:v>89.916670000000011</c:v>
                </c:pt>
                <c:pt idx="2135">
                  <c:v>89.958329999999989</c:v>
                </c:pt>
                <c:pt idx="2136">
                  <c:v>90</c:v>
                </c:pt>
                <c:pt idx="2137">
                  <c:v>90.041670000000011</c:v>
                </c:pt>
                <c:pt idx="2138">
                  <c:v>90.083329999999989</c:v>
                </c:pt>
                <c:pt idx="2139">
                  <c:v>90.124999999999986</c:v>
                </c:pt>
                <c:pt idx="2140">
                  <c:v>90.166669999999996</c:v>
                </c:pt>
                <c:pt idx="2141">
                  <c:v>90.208329999999989</c:v>
                </c:pt>
                <c:pt idx="2142">
                  <c:v>90.25</c:v>
                </c:pt>
                <c:pt idx="2143">
                  <c:v>90.291670000000011</c:v>
                </c:pt>
                <c:pt idx="2144">
                  <c:v>90.333329999999989</c:v>
                </c:pt>
                <c:pt idx="2145">
                  <c:v>90.374999999999986</c:v>
                </c:pt>
                <c:pt idx="2146">
                  <c:v>90.416670000000011</c:v>
                </c:pt>
                <c:pt idx="2147">
                  <c:v>90.458329999999989</c:v>
                </c:pt>
                <c:pt idx="2148">
                  <c:v>90.5</c:v>
                </c:pt>
                <c:pt idx="2149">
                  <c:v>90.541670000000011</c:v>
                </c:pt>
                <c:pt idx="2150">
                  <c:v>90.583329999999989</c:v>
                </c:pt>
                <c:pt idx="2151">
                  <c:v>90.624999999999986</c:v>
                </c:pt>
                <c:pt idx="2152">
                  <c:v>90.666669999999996</c:v>
                </c:pt>
                <c:pt idx="2153">
                  <c:v>90.708329999999989</c:v>
                </c:pt>
                <c:pt idx="2154">
                  <c:v>90.75</c:v>
                </c:pt>
                <c:pt idx="2155">
                  <c:v>90.791670000000011</c:v>
                </c:pt>
                <c:pt idx="2156">
                  <c:v>90.833329999999989</c:v>
                </c:pt>
                <c:pt idx="2157">
                  <c:v>90.874999999999986</c:v>
                </c:pt>
                <c:pt idx="2158">
                  <c:v>90.916670000000011</c:v>
                </c:pt>
                <c:pt idx="2159">
                  <c:v>90.958329999999989</c:v>
                </c:pt>
                <c:pt idx="2160">
                  <c:v>91</c:v>
                </c:pt>
                <c:pt idx="2161">
                  <c:v>91.041670000000011</c:v>
                </c:pt>
                <c:pt idx="2162">
                  <c:v>91.083329999999989</c:v>
                </c:pt>
                <c:pt idx="2163">
                  <c:v>91.124999999999986</c:v>
                </c:pt>
                <c:pt idx="2164">
                  <c:v>91.166669999999996</c:v>
                </c:pt>
                <c:pt idx="2165">
                  <c:v>91.208329999999989</c:v>
                </c:pt>
                <c:pt idx="2166">
                  <c:v>91.25</c:v>
                </c:pt>
                <c:pt idx="2167">
                  <c:v>91.291670000000011</c:v>
                </c:pt>
                <c:pt idx="2168">
                  <c:v>91.333329999999989</c:v>
                </c:pt>
                <c:pt idx="2169">
                  <c:v>91.374999999999986</c:v>
                </c:pt>
                <c:pt idx="2170">
                  <c:v>91.416670000000011</c:v>
                </c:pt>
                <c:pt idx="2171">
                  <c:v>91.458329999999989</c:v>
                </c:pt>
                <c:pt idx="2172">
                  <c:v>91.5</c:v>
                </c:pt>
                <c:pt idx="2173">
                  <c:v>91.541670000000011</c:v>
                </c:pt>
                <c:pt idx="2174">
                  <c:v>91.583329999999989</c:v>
                </c:pt>
                <c:pt idx="2175">
                  <c:v>91.624999999999986</c:v>
                </c:pt>
                <c:pt idx="2176">
                  <c:v>91.666669999999996</c:v>
                </c:pt>
                <c:pt idx="2177">
                  <c:v>91.708329999999989</c:v>
                </c:pt>
                <c:pt idx="2178">
                  <c:v>91.75</c:v>
                </c:pt>
                <c:pt idx="2179">
                  <c:v>91.791670000000011</c:v>
                </c:pt>
                <c:pt idx="2180">
                  <c:v>91.833329999999989</c:v>
                </c:pt>
                <c:pt idx="2181">
                  <c:v>91.874999999999986</c:v>
                </c:pt>
                <c:pt idx="2182">
                  <c:v>91.916670000000011</c:v>
                </c:pt>
                <c:pt idx="2183">
                  <c:v>91.958329999999989</c:v>
                </c:pt>
                <c:pt idx="2184">
                  <c:v>92</c:v>
                </c:pt>
                <c:pt idx="2185">
                  <c:v>92.041670000000011</c:v>
                </c:pt>
                <c:pt idx="2186">
                  <c:v>92.083329999999989</c:v>
                </c:pt>
                <c:pt idx="2187">
                  <c:v>92.124999999999986</c:v>
                </c:pt>
                <c:pt idx="2188">
                  <c:v>92.166669999999996</c:v>
                </c:pt>
                <c:pt idx="2189">
                  <c:v>92.208329999999989</c:v>
                </c:pt>
                <c:pt idx="2190">
                  <c:v>92.25</c:v>
                </c:pt>
                <c:pt idx="2191">
                  <c:v>92.291670000000011</c:v>
                </c:pt>
                <c:pt idx="2192">
                  <c:v>92.333329999999989</c:v>
                </c:pt>
                <c:pt idx="2193">
                  <c:v>92.374999999999986</c:v>
                </c:pt>
                <c:pt idx="2194">
                  <c:v>92.416670000000011</c:v>
                </c:pt>
                <c:pt idx="2195">
                  <c:v>92.458329999999989</c:v>
                </c:pt>
                <c:pt idx="2196">
                  <c:v>92.5</c:v>
                </c:pt>
                <c:pt idx="2197">
                  <c:v>92.541670000000011</c:v>
                </c:pt>
                <c:pt idx="2198">
                  <c:v>92.583329999999989</c:v>
                </c:pt>
                <c:pt idx="2199">
                  <c:v>92.624999999999986</c:v>
                </c:pt>
                <c:pt idx="2200">
                  <c:v>92.666669999999996</c:v>
                </c:pt>
                <c:pt idx="2201">
                  <c:v>92.708329999999989</c:v>
                </c:pt>
                <c:pt idx="2202">
                  <c:v>92.75</c:v>
                </c:pt>
                <c:pt idx="2203">
                  <c:v>92.791670000000011</c:v>
                </c:pt>
                <c:pt idx="2204">
                  <c:v>92.833329999999989</c:v>
                </c:pt>
                <c:pt idx="2205">
                  <c:v>92.874999999999986</c:v>
                </c:pt>
                <c:pt idx="2206">
                  <c:v>92.916670000000011</c:v>
                </c:pt>
                <c:pt idx="2207">
                  <c:v>92.958329999999989</c:v>
                </c:pt>
                <c:pt idx="2208">
                  <c:v>93</c:v>
                </c:pt>
                <c:pt idx="2209">
                  <c:v>93.041670000000011</c:v>
                </c:pt>
                <c:pt idx="2210">
                  <c:v>93.083329999999989</c:v>
                </c:pt>
                <c:pt idx="2211">
                  <c:v>93.124999999999986</c:v>
                </c:pt>
                <c:pt idx="2212">
                  <c:v>93.166669999999996</c:v>
                </c:pt>
                <c:pt idx="2213">
                  <c:v>93.208329999999989</c:v>
                </c:pt>
                <c:pt idx="2214">
                  <c:v>93.25</c:v>
                </c:pt>
                <c:pt idx="2215">
                  <c:v>93.291670000000011</c:v>
                </c:pt>
                <c:pt idx="2216">
                  <c:v>93.333329999999989</c:v>
                </c:pt>
                <c:pt idx="2217">
                  <c:v>93.374999999999986</c:v>
                </c:pt>
                <c:pt idx="2218">
                  <c:v>93.416670000000011</c:v>
                </c:pt>
                <c:pt idx="2219">
                  <c:v>93.458329999999989</c:v>
                </c:pt>
                <c:pt idx="2220">
                  <c:v>93.5</c:v>
                </c:pt>
                <c:pt idx="2221">
                  <c:v>93.541670000000011</c:v>
                </c:pt>
                <c:pt idx="2222">
                  <c:v>93.583329999999989</c:v>
                </c:pt>
                <c:pt idx="2223">
                  <c:v>93.624999999999986</c:v>
                </c:pt>
                <c:pt idx="2224">
                  <c:v>93.666669999999996</c:v>
                </c:pt>
                <c:pt idx="2225">
                  <c:v>93.708329999999989</c:v>
                </c:pt>
                <c:pt idx="2226">
                  <c:v>93.75</c:v>
                </c:pt>
                <c:pt idx="2227">
                  <c:v>93.791670000000011</c:v>
                </c:pt>
                <c:pt idx="2228">
                  <c:v>93.833329999999989</c:v>
                </c:pt>
                <c:pt idx="2229">
                  <c:v>93.874999999999986</c:v>
                </c:pt>
                <c:pt idx="2230">
                  <c:v>93.916670000000011</c:v>
                </c:pt>
                <c:pt idx="2231">
                  <c:v>93.958329999999989</c:v>
                </c:pt>
                <c:pt idx="2232">
                  <c:v>94</c:v>
                </c:pt>
                <c:pt idx="2233">
                  <c:v>94.041670000000011</c:v>
                </c:pt>
                <c:pt idx="2234">
                  <c:v>94.083329999999989</c:v>
                </c:pt>
                <c:pt idx="2235">
                  <c:v>94.124999999999986</c:v>
                </c:pt>
                <c:pt idx="2236">
                  <c:v>94.166669999999996</c:v>
                </c:pt>
                <c:pt idx="2237">
                  <c:v>94.208329999999989</c:v>
                </c:pt>
                <c:pt idx="2238">
                  <c:v>94.25</c:v>
                </c:pt>
                <c:pt idx="2239">
                  <c:v>94.291670000000011</c:v>
                </c:pt>
                <c:pt idx="2240">
                  <c:v>94.333329999999989</c:v>
                </c:pt>
                <c:pt idx="2241">
                  <c:v>94.374999999999986</c:v>
                </c:pt>
                <c:pt idx="2242">
                  <c:v>94.416670000000011</c:v>
                </c:pt>
                <c:pt idx="2243">
                  <c:v>94.458329999999989</c:v>
                </c:pt>
                <c:pt idx="2244">
                  <c:v>94.5</c:v>
                </c:pt>
                <c:pt idx="2245">
                  <c:v>94.541670000000011</c:v>
                </c:pt>
                <c:pt idx="2246">
                  <c:v>94.583329999999989</c:v>
                </c:pt>
                <c:pt idx="2247">
                  <c:v>94.624999999999986</c:v>
                </c:pt>
                <c:pt idx="2248">
                  <c:v>94.666669999999996</c:v>
                </c:pt>
                <c:pt idx="2249">
                  <c:v>94.708329999999989</c:v>
                </c:pt>
                <c:pt idx="2250">
                  <c:v>94.75</c:v>
                </c:pt>
                <c:pt idx="2251">
                  <c:v>94.791670000000011</c:v>
                </c:pt>
                <c:pt idx="2252">
                  <c:v>94.833329999999989</c:v>
                </c:pt>
                <c:pt idx="2253">
                  <c:v>94.874999999999986</c:v>
                </c:pt>
                <c:pt idx="2254">
                  <c:v>94.916670000000011</c:v>
                </c:pt>
                <c:pt idx="2255">
                  <c:v>94.958329999999989</c:v>
                </c:pt>
                <c:pt idx="2256">
                  <c:v>95</c:v>
                </c:pt>
                <c:pt idx="2257">
                  <c:v>95.041670000000011</c:v>
                </c:pt>
                <c:pt idx="2258">
                  <c:v>95.083329999999989</c:v>
                </c:pt>
                <c:pt idx="2259">
                  <c:v>95.124999999999986</c:v>
                </c:pt>
                <c:pt idx="2260">
                  <c:v>95.166669999999996</c:v>
                </c:pt>
                <c:pt idx="2261">
                  <c:v>95.208329999999989</c:v>
                </c:pt>
                <c:pt idx="2262">
                  <c:v>95.25</c:v>
                </c:pt>
                <c:pt idx="2263">
                  <c:v>95.291670000000011</c:v>
                </c:pt>
                <c:pt idx="2264">
                  <c:v>95.333329999999989</c:v>
                </c:pt>
                <c:pt idx="2265">
                  <c:v>95.374999999999986</c:v>
                </c:pt>
                <c:pt idx="2266">
                  <c:v>95.416670000000011</c:v>
                </c:pt>
                <c:pt idx="2267">
                  <c:v>95.458329999999989</c:v>
                </c:pt>
                <c:pt idx="2268">
                  <c:v>95.5</c:v>
                </c:pt>
                <c:pt idx="2269">
                  <c:v>95.541670000000011</c:v>
                </c:pt>
                <c:pt idx="2270">
                  <c:v>95.583329999999989</c:v>
                </c:pt>
                <c:pt idx="2271">
                  <c:v>95.624999999999986</c:v>
                </c:pt>
                <c:pt idx="2272">
                  <c:v>95.666669999999996</c:v>
                </c:pt>
                <c:pt idx="2273">
                  <c:v>95.708329999999989</c:v>
                </c:pt>
                <c:pt idx="2274">
                  <c:v>95.75</c:v>
                </c:pt>
                <c:pt idx="2275">
                  <c:v>95.791670000000011</c:v>
                </c:pt>
                <c:pt idx="2276">
                  <c:v>95.833329999999989</c:v>
                </c:pt>
                <c:pt idx="2277">
                  <c:v>95.874999999999986</c:v>
                </c:pt>
                <c:pt idx="2278">
                  <c:v>95.916670000000011</c:v>
                </c:pt>
                <c:pt idx="2279">
                  <c:v>95.958329999999989</c:v>
                </c:pt>
                <c:pt idx="2280">
                  <c:v>96</c:v>
                </c:pt>
                <c:pt idx="2281">
                  <c:v>96.041670000000011</c:v>
                </c:pt>
                <c:pt idx="2282">
                  <c:v>96.083329999999989</c:v>
                </c:pt>
                <c:pt idx="2283">
                  <c:v>96.124999999999986</c:v>
                </c:pt>
                <c:pt idx="2284">
                  <c:v>96.166669999999996</c:v>
                </c:pt>
                <c:pt idx="2285">
                  <c:v>96.208329999999989</c:v>
                </c:pt>
                <c:pt idx="2286">
                  <c:v>96.25</c:v>
                </c:pt>
                <c:pt idx="2287">
                  <c:v>96.291670000000011</c:v>
                </c:pt>
                <c:pt idx="2288">
                  <c:v>96.333329999999989</c:v>
                </c:pt>
                <c:pt idx="2289">
                  <c:v>96.374999999999986</c:v>
                </c:pt>
                <c:pt idx="2290">
                  <c:v>96.416670000000011</c:v>
                </c:pt>
                <c:pt idx="2291">
                  <c:v>96.458329999999989</c:v>
                </c:pt>
                <c:pt idx="2292">
                  <c:v>96.5</c:v>
                </c:pt>
                <c:pt idx="2293">
                  <c:v>96.541670000000011</c:v>
                </c:pt>
                <c:pt idx="2294">
                  <c:v>96.583329999999989</c:v>
                </c:pt>
                <c:pt idx="2295">
                  <c:v>96.624999999999986</c:v>
                </c:pt>
                <c:pt idx="2296">
                  <c:v>96.666669999999996</c:v>
                </c:pt>
                <c:pt idx="2297">
                  <c:v>96.708329999999989</c:v>
                </c:pt>
                <c:pt idx="2298">
                  <c:v>96.75</c:v>
                </c:pt>
                <c:pt idx="2299">
                  <c:v>96.791670000000011</c:v>
                </c:pt>
                <c:pt idx="2300">
                  <c:v>96.833329999999989</c:v>
                </c:pt>
                <c:pt idx="2301">
                  <c:v>96.874999999999986</c:v>
                </c:pt>
                <c:pt idx="2302">
                  <c:v>96.916670000000011</c:v>
                </c:pt>
                <c:pt idx="2303">
                  <c:v>96.958329999999989</c:v>
                </c:pt>
                <c:pt idx="2304">
                  <c:v>97</c:v>
                </c:pt>
                <c:pt idx="2305">
                  <c:v>97.041670000000011</c:v>
                </c:pt>
                <c:pt idx="2306">
                  <c:v>97.083329999999989</c:v>
                </c:pt>
                <c:pt idx="2307">
                  <c:v>97.124999999999986</c:v>
                </c:pt>
                <c:pt idx="2308">
                  <c:v>97.166669999999996</c:v>
                </c:pt>
                <c:pt idx="2309">
                  <c:v>97.208329999999989</c:v>
                </c:pt>
                <c:pt idx="2310">
                  <c:v>97.25</c:v>
                </c:pt>
                <c:pt idx="2311">
                  <c:v>97.291670000000011</c:v>
                </c:pt>
                <c:pt idx="2312">
                  <c:v>97.333329999999989</c:v>
                </c:pt>
                <c:pt idx="2313">
                  <c:v>97.374999999999986</c:v>
                </c:pt>
                <c:pt idx="2314">
                  <c:v>97.416670000000011</c:v>
                </c:pt>
                <c:pt idx="2315">
                  <c:v>97.458329999999989</c:v>
                </c:pt>
                <c:pt idx="2316">
                  <c:v>97.5</c:v>
                </c:pt>
                <c:pt idx="2317">
                  <c:v>97.541670000000011</c:v>
                </c:pt>
                <c:pt idx="2318">
                  <c:v>97.583329999999989</c:v>
                </c:pt>
                <c:pt idx="2319">
                  <c:v>97.624999999999986</c:v>
                </c:pt>
                <c:pt idx="2320">
                  <c:v>97.666669999999996</c:v>
                </c:pt>
                <c:pt idx="2321">
                  <c:v>97.708329999999989</c:v>
                </c:pt>
                <c:pt idx="2322">
                  <c:v>97.75</c:v>
                </c:pt>
                <c:pt idx="2323">
                  <c:v>97.791670000000011</c:v>
                </c:pt>
                <c:pt idx="2324">
                  <c:v>97.833329999999989</c:v>
                </c:pt>
                <c:pt idx="2325">
                  <c:v>97.874999999999986</c:v>
                </c:pt>
                <c:pt idx="2326">
                  <c:v>97.916670000000011</c:v>
                </c:pt>
                <c:pt idx="2327">
                  <c:v>97.958329999999989</c:v>
                </c:pt>
                <c:pt idx="2328">
                  <c:v>98</c:v>
                </c:pt>
                <c:pt idx="2329">
                  <c:v>98.041670000000011</c:v>
                </c:pt>
                <c:pt idx="2330">
                  <c:v>98.083329999999989</c:v>
                </c:pt>
                <c:pt idx="2331">
                  <c:v>98.124999999999986</c:v>
                </c:pt>
                <c:pt idx="2332">
                  <c:v>98.166669999999996</c:v>
                </c:pt>
                <c:pt idx="2333">
                  <c:v>98.208329999999989</c:v>
                </c:pt>
                <c:pt idx="2334">
                  <c:v>98.25</c:v>
                </c:pt>
                <c:pt idx="2335">
                  <c:v>98.291670000000011</c:v>
                </c:pt>
                <c:pt idx="2336">
                  <c:v>98.333329999999989</c:v>
                </c:pt>
                <c:pt idx="2337">
                  <c:v>98.374999999999986</c:v>
                </c:pt>
                <c:pt idx="2338">
                  <c:v>98.416670000000011</c:v>
                </c:pt>
                <c:pt idx="2339">
                  <c:v>98.458329999999989</c:v>
                </c:pt>
                <c:pt idx="2340">
                  <c:v>98.5</c:v>
                </c:pt>
                <c:pt idx="2341">
                  <c:v>98.541670000000011</c:v>
                </c:pt>
                <c:pt idx="2342">
                  <c:v>98.583329999999989</c:v>
                </c:pt>
                <c:pt idx="2343">
                  <c:v>98.624999999999986</c:v>
                </c:pt>
                <c:pt idx="2344">
                  <c:v>98.666669999999996</c:v>
                </c:pt>
                <c:pt idx="2345">
                  <c:v>98.708329999999989</c:v>
                </c:pt>
                <c:pt idx="2346">
                  <c:v>98.75</c:v>
                </c:pt>
                <c:pt idx="2347">
                  <c:v>98.791670000000011</c:v>
                </c:pt>
                <c:pt idx="2348">
                  <c:v>98.833329999999989</c:v>
                </c:pt>
                <c:pt idx="2349">
                  <c:v>98.874999999999986</c:v>
                </c:pt>
                <c:pt idx="2350">
                  <c:v>98.916670000000011</c:v>
                </c:pt>
                <c:pt idx="2351">
                  <c:v>98.958329999999989</c:v>
                </c:pt>
                <c:pt idx="2352">
                  <c:v>99</c:v>
                </c:pt>
                <c:pt idx="2353">
                  <c:v>99.041670000000011</c:v>
                </c:pt>
                <c:pt idx="2354">
                  <c:v>99.083329999999989</c:v>
                </c:pt>
                <c:pt idx="2355">
                  <c:v>99.124999999999986</c:v>
                </c:pt>
                <c:pt idx="2356">
                  <c:v>99.166669999999996</c:v>
                </c:pt>
                <c:pt idx="2357">
                  <c:v>99.208329999999989</c:v>
                </c:pt>
                <c:pt idx="2358">
                  <c:v>99.25</c:v>
                </c:pt>
                <c:pt idx="2359">
                  <c:v>99.291670000000011</c:v>
                </c:pt>
                <c:pt idx="2360">
                  <c:v>99.333329999999989</c:v>
                </c:pt>
                <c:pt idx="2361">
                  <c:v>99.374999999999986</c:v>
                </c:pt>
                <c:pt idx="2362">
                  <c:v>99.416670000000011</c:v>
                </c:pt>
                <c:pt idx="2363">
                  <c:v>99.458329999999989</c:v>
                </c:pt>
                <c:pt idx="2364">
                  <c:v>99.5</c:v>
                </c:pt>
                <c:pt idx="2365">
                  <c:v>99.541670000000011</c:v>
                </c:pt>
                <c:pt idx="2366">
                  <c:v>99.583329999999989</c:v>
                </c:pt>
                <c:pt idx="2367">
                  <c:v>99.624999999999986</c:v>
                </c:pt>
                <c:pt idx="2368">
                  <c:v>99.666669999999996</c:v>
                </c:pt>
                <c:pt idx="2369">
                  <c:v>99.708329999999989</c:v>
                </c:pt>
                <c:pt idx="2370">
                  <c:v>99.75</c:v>
                </c:pt>
                <c:pt idx="2371">
                  <c:v>99.791670000000011</c:v>
                </c:pt>
                <c:pt idx="2372">
                  <c:v>99.833329999999989</c:v>
                </c:pt>
                <c:pt idx="2373">
                  <c:v>99.874999999999986</c:v>
                </c:pt>
                <c:pt idx="2374">
                  <c:v>99.916670000000011</c:v>
                </c:pt>
                <c:pt idx="2375">
                  <c:v>99.958329999999989</c:v>
                </c:pt>
                <c:pt idx="2376">
                  <c:v>100</c:v>
                </c:pt>
                <c:pt idx="2377">
                  <c:v>100.04167000000001</c:v>
                </c:pt>
                <c:pt idx="2378">
                  <c:v>100.08332999999999</c:v>
                </c:pt>
                <c:pt idx="2379">
                  <c:v>100.12499999999999</c:v>
                </c:pt>
                <c:pt idx="2380">
                  <c:v>100.16667</c:v>
                </c:pt>
                <c:pt idx="2381">
                  <c:v>100.20832999999999</c:v>
                </c:pt>
                <c:pt idx="2382">
                  <c:v>100.25</c:v>
                </c:pt>
                <c:pt idx="2383">
                  <c:v>100.29167000000001</c:v>
                </c:pt>
                <c:pt idx="2384">
                  <c:v>100.33332999999999</c:v>
                </c:pt>
                <c:pt idx="2385">
                  <c:v>100.37499999999999</c:v>
                </c:pt>
                <c:pt idx="2386">
                  <c:v>100.41667000000001</c:v>
                </c:pt>
                <c:pt idx="2387">
                  <c:v>100.45832999999999</c:v>
                </c:pt>
                <c:pt idx="2388">
                  <c:v>100.5</c:v>
                </c:pt>
                <c:pt idx="2389">
                  <c:v>100.54167000000001</c:v>
                </c:pt>
                <c:pt idx="2390">
                  <c:v>100.58332999999999</c:v>
                </c:pt>
                <c:pt idx="2391">
                  <c:v>100.62499999999999</c:v>
                </c:pt>
                <c:pt idx="2392">
                  <c:v>100.66667</c:v>
                </c:pt>
                <c:pt idx="2393">
                  <c:v>100.70832999999999</c:v>
                </c:pt>
                <c:pt idx="2394">
                  <c:v>100.75</c:v>
                </c:pt>
                <c:pt idx="2395">
                  <c:v>100.79167000000001</c:v>
                </c:pt>
                <c:pt idx="2396">
                  <c:v>100.83332999999999</c:v>
                </c:pt>
                <c:pt idx="2397">
                  <c:v>100.87499999999999</c:v>
                </c:pt>
                <c:pt idx="2398">
                  <c:v>100.91667000000001</c:v>
                </c:pt>
                <c:pt idx="2399">
                  <c:v>100.95832999999999</c:v>
                </c:pt>
                <c:pt idx="2400">
                  <c:v>101</c:v>
                </c:pt>
                <c:pt idx="2401">
                  <c:v>101.04167000000001</c:v>
                </c:pt>
                <c:pt idx="2402">
                  <c:v>101.08332999999999</c:v>
                </c:pt>
                <c:pt idx="2403">
                  <c:v>101.12499999999999</c:v>
                </c:pt>
                <c:pt idx="2404">
                  <c:v>101.16667</c:v>
                </c:pt>
                <c:pt idx="2405">
                  <c:v>101.20832999999999</c:v>
                </c:pt>
                <c:pt idx="2406">
                  <c:v>101.25</c:v>
                </c:pt>
                <c:pt idx="2407">
                  <c:v>101.29167000000001</c:v>
                </c:pt>
                <c:pt idx="2408">
                  <c:v>101.33332999999999</c:v>
                </c:pt>
                <c:pt idx="2409">
                  <c:v>101.37499999999999</c:v>
                </c:pt>
                <c:pt idx="2410">
                  <c:v>101.41667000000001</c:v>
                </c:pt>
                <c:pt idx="2411">
                  <c:v>101.45832999999999</c:v>
                </c:pt>
                <c:pt idx="2412">
                  <c:v>101.5</c:v>
                </c:pt>
                <c:pt idx="2413">
                  <c:v>101.54167000000001</c:v>
                </c:pt>
                <c:pt idx="2414">
                  <c:v>101.58332999999999</c:v>
                </c:pt>
                <c:pt idx="2415">
                  <c:v>101.62499999999999</c:v>
                </c:pt>
                <c:pt idx="2416">
                  <c:v>101.66667</c:v>
                </c:pt>
                <c:pt idx="2417">
                  <c:v>101.70832999999999</c:v>
                </c:pt>
                <c:pt idx="2418">
                  <c:v>101.75</c:v>
                </c:pt>
                <c:pt idx="2419">
                  <c:v>101.79167000000001</c:v>
                </c:pt>
                <c:pt idx="2420">
                  <c:v>101.83332999999999</c:v>
                </c:pt>
                <c:pt idx="2421">
                  <c:v>101.87499999999999</c:v>
                </c:pt>
                <c:pt idx="2422">
                  <c:v>101.91667000000001</c:v>
                </c:pt>
                <c:pt idx="2423">
                  <c:v>101.95832999999999</c:v>
                </c:pt>
                <c:pt idx="2424">
                  <c:v>102</c:v>
                </c:pt>
                <c:pt idx="2425">
                  <c:v>102.04167000000001</c:v>
                </c:pt>
                <c:pt idx="2426">
                  <c:v>102.08332999999999</c:v>
                </c:pt>
                <c:pt idx="2427">
                  <c:v>102.12499999999999</c:v>
                </c:pt>
                <c:pt idx="2428">
                  <c:v>102.16667</c:v>
                </c:pt>
                <c:pt idx="2429">
                  <c:v>102.20832999999999</c:v>
                </c:pt>
                <c:pt idx="2430">
                  <c:v>102.25</c:v>
                </c:pt>
                <c:pt idx="2431">
                  <c:v>102.29167000000001</c:v>
                </c:pt>
                <c:pt idx="2432">
                  <c:v>102.33332999999999</c:v>
                </c:pt>
                <c:pt idx="2433">
                  <c:v>102.37499999999999</c:v>
                </c:pt>
                <c:pt idx="2434">
                  <c:v>102.41667000000001</c:v>
                </c:pt>
                <c:pt idx="2435">
                  <c:v>102.45832999999999</c:v>
                </c:pt>
                <c:pt idx="2436">
                  <c:v>102.5</c:v>
                </c:pt>
                <c:pt idx="2437">
                  <c:v>102.54167000000001</c:v>
                </c:pt>
                <c:pt idx="2438">
                  <c:v>102.58332999999999</c:v>
                </c:pt>
                <c:pt idx="2439">
                  <c:v>102.62499999999999</c:v>
                </c:pt>
                <c:pt idx="2440">
                  <c:v>102.66667</c:v>
                </c:pt>
                <c:pt idx="2441">
                  <c:v>102.70832999999999</c:v>
                </c:pt>
                <c:pt idx="2442">
                  <c:v>102.75</c:v>
                </c:pt>
                <c:pt idx="2443">
                  <c:v>102.79167000000001</c:v>
                </c:pt>
                <c:pt idx="2444">
                  <c:v>102.83332999999999</c:v>
                </c:pt>
                <c:pt idx="2445">
                  <c:v>102.87499999999999</c:v>
                </c:pt>
                <c:pt idx="2446">
                  <c:v>102.91667000000001</c:v>
                </c:pt>
                <c:pt idx="2447">
                  <c:v>102.95832999999999</c:v>
                </c:pt>
                <c:pt idx="2448">
                  <c:v>103</c:v>
                </c:pt>
                <c:pt idx="2449">
                  <c:v>103.04167000000001</c:v>
                </c:pt>
                <c:pt idx="2450">
                  <c:v>103.08332999999999</c:v>
                </c:pt>
                <c:pt idx="2451">
                  <c:v>103.12499999999999</c:v>
                </c:pt>
                <c:pt idx="2452">
                  <c:v>103.16667</c:v>
                </c:pt>
                <c:pt idx="2453">
                  <c:v>103.20832999999999</c:v>
                </c:pt>
                <c:pt idx="2454">
                  <c:v>103.25</c:v>
                </c:pt>
                <c:pt idx="2455">
                  <c:v>103.29167000000001</c:v>
                </c:pt>
                <c:pt idx="2456">
                  <c:v>103.33332999999999</c:v>
                </c:pt>
                <c:pt idx="2457">
                  <c:v>103.37499999999999</c:v>
                </c:pt>
                <c:pt idx="2458">
                  <c:v>103.41667000000001</c:v>
                </c:pt>
                <c:pt idx="2459">
                  <c:v>103.45832999999999</c:v>
                </c:pt>
                <c:pt idx="2460">
                  <c:v>103.5</c:v>
                </c:pt>
                <c:pt idx="2461">
                  <c:v>103.54167000000001</c:v>
                </c:pt>
                <c:pt idx="2462">
                  <c:v>103.58332999999999</c:v>
                </c:pt>
                <c:pt idx="2463">
                  <c:v>103.62499999999999</c:v>
                </c:pt>
                <c:pt idx="2464">
                  <c:v>103.66667</c:v>
                </c:pt>
                <c:pt idx="2465">
                  <c:v>103.70832999999999</c:v>
                </c:pt>
                <c:pt idx="2466">
                  <c:v>103.75</c:v>
                </c:pt>
                <c:pt idx="2467">
                  <c:v>103.79167000000001</c:v>
                </c:pt>
                <c:pt idx="2468">
                  <c:v>103.83332999999999</c:v>
                </c:pt>
                <c:pt idx="2469">
                  <c:v>103.87499999999999</c:v>
                </c:pt>
                <c:pt idx="2470">
                  <c:v>103.91667000000001</c:v>
                </c:pt>
                <c:pt idx="2471">
                  <c:v>103.95832999999999</c:v>
                </c:pt>
                <c:pt idx="2472">
                  <c:v>104</c:v>
                </c:pt>
                <c:pt idx="2473">
                  <c:v>104.04167000000001</c:v>
                </c:pt>
                <c:pt idx="2474">
                  <c:v>104.08332999999999</c:v>
                </c:pt>
                <c:pt idx="2475">
                  <c:v>104.12499999999999</c:v>
                </c:pt>
                <c:pt idx="2476">
                  <c:v>104.16667</c:v>
                </c:pt>
                <c:pt idx="2477">
                  <c:v>104.20832999999999</c:v>
                </c:pt>
                <c:pt idx="2478">
                  <c:v>104.25</c:v>
                </c:pt>
                <c:pt idx="2479">
                  <c:v>104.29167000000001</c:v>
                </c:pt>
                <c:pt idx="2480">
                  <c:v>104.33332999999999</c:v>
                </c:pt>
                <c:pt idx="2481">
                  <c:v>104.37499999999999</c:v>
                </c:pt>
                <c:pt idx="2482">
                  <c:v>104.41667000000001</c:v>
                </c:pt>
                <c:pt idx="2483">
                  <c:v>104.45832999999999</c:v>
                </c:pt>
                <c:pt idx="2484">
                  <c:v>104.5</c:v>
                </c:pt>
                <c:pt idx="2485">
                  <c:v>104.54167000000001</c:v>
                </c:pt>
                <c:pt idx="2486">
                  <c:v>104.58332999999999</c:v>
                </c:pt>
                <c:pt idx="2487">
                  <c:v>104.62499999999999</c:v>
                </c:pt>
                <c:pt idx="2488">
                  <c:v>104.66667</c:v>
                </c:pt>
                <c:pt idx="2489">
                  <c:v>104.70832999999999</c:v>
                </c:pt>
                <c:pt idx="2490">
                  <c:v>104.75</c:v>
                </c:pt>
                <c:pt idx="2491">
                  <c:v>104.79167000000001</c:v>
                </c:pt>
                <c:pt idx="2492">
                  <c:v>104.83332999999999</c:v>
                </c:pt>
                <c:pt idx="2493">
                  <c:v>104.87499999999999</c:v>
                </c:pt>
                <c:pt idx="2494">
                  <c:v>104.91667000000001</c:v>
                </c:pt>
                <c:pt idx="2495">
                  <c:v>104.95832999999999</c:v>
                </c:pt>
                <c:pt idx="2496">
                  <c:v>105</c:v>
                </c:pt>
                <c:pt idx="2497">
                  <c:v>105.04167000000001</c:v>
                </c:pt>
                <c:pt idx="2498">
                  <c:v>105.08332999999999</c:v>
                </c:pt>
                <c:pt idx="2499">
                  <c:v>105.12499999999999</c:v>
                </c:pt>
                <c:pt idx="2500">
                  <c:v>105.16667</c:v>
                </c:pt>
                <c:pt idx="2501">
                  <c:v>105.20832999999999</c:v>
                </c:pt>
                <c:pt idx="2502">
                  <c:v>105.25</c:v>
                </c:pt>
                <c:pt idx="2503">
                  <c:v>105.29167000000001</c:v>
                </c:pt>
                <c:pt idx="2504">
                  <c:v>105.33332999999999</c:v>
                </c:pt>
                <c:pt idx="2505">
                  <c:v>105.37499999999999</c:v>
                </c:pt>
                <c:pt idx="2506">
                  <c:v>105.41667000000001</c:v>
                </c:pt>
                <c:pt idx="2507">
                  <c:v>105.45832999999999</c:v>
                </c:pt>
                <c:pt idx="2508">
                  <c:v>105.5</c:v>
                </c:pt>
                <c:pt idx="2509">
                  <c:v>105.54167000000001</c:v>
                </c:pt>
                <c:pt idx="2510">
                  <c:v>105.58332999999999</c:v>
                </c:pt>
                <c:pt idx="2511">
                  <c:v>105.62499999999999</c:v>
                </c:pt>
                <c:pt idx="2512">
                  <c:v>105.66667</c:v>
                </c:pt>
                <c:pt idx="2513">
                  <c:v>105.70832999999999</c:v>
                </c:pt>
                <c:pt idx="2514">
                  <c:v>105.75</c:v>
                </c:pt>
                <c:pt idx="2515">
                  <c:v>105.79167000000001</c:v>
                </c:pt>
                <c:pt idx="2516">
                  <c:v>105.83332999999999</c:v>
                </c:pt>
                <c:pt idx="2517">
                  <c:v>105.87499999999999</c:v>
                </c:pt>
                <c:pt idx="2518">
                  <c:v>105.91667000000001</c:v>
                </c:pt>
                <c:pt idx="2519">
                  <c:v>105.95832999999999</c:v>
                </c:pt>
                <c:pt idx="2520">
                  <c:v>106</c:v>
                </c:pt>
                <c:pt idx="2521">
                  <c:v>106.04167000000001</c:v>
                </c:pt>
                <c:pt idx="2522">
                  <c:v>106.08332999999999</c:v>
                </c:pt>
                <c:pt idx="2523">
                  <c:v>106.12499999999999</c:v>
                </c:pt>
                <c:pt idx="2524">
                  <c:v>106.16667</c:v>
                </c:pt>
                <c:pt idx="2525">
                  <c:v>106.20832999999999</c:v>
                </c:pt>
                <c:pt idx="2526">
                  <c:v>106.25</c:v>
                </c:pt>
                <c:pt idx="2527">
                  <c:v>106.29167000000001</c:v>
                </c:pt>
                <c:pt idx="2528">
                  <c:v>106.33332999999999</c:v>
                </c:pt>
                <c:pt idx="2529">
                  <c:v>106.37499999999999</c:v>
                </c:pt>
                <c:pt idx="2530">
                  <c:v>106.41667000000001</c:v>
                </c:pt>
                <c:pt idx="2531">
                  <c:v>106.45832999999999</c:v>
                </c:pt>
                <c:pt idx="2532">
                  <c:v>106.5</c:v>
                </c:pt>
                <c:pt idx="2533">
                  <c:v>106.54167000000001</c:v>
                </c:pt>
                <c:pt idx="2534">
                  <c:v>106.58332999999999</c:v>
                </c:pt>
                <c:pt idx="2535">
                  <c:v>106.62499999999999</c:v>
                </c:pt>
                <c:pt idx="2536">
                  <c:v>106.66667</c:v>
                </c:pt>
                <c:pt idx="2537">
                  <c:v>106.70832999999999</c:v>
                </c:pt>
                <c:pt idx="2538">
                  <c:v>106.75</c:v>
                </c:pt>
                <c:pt idx="2539">
                  <c:v>106.79167000000001</c:v>
                </c:pt>
                <c:pt idx="2540">
                  <c:v>106.83332999999999</c:v>
                </c:pt>
                <c:pt idx="2541">
                  <c:v>106.87499999999999</c:v>
                </c:pt>
                <c:pt idx="2542">
                  <c:v>106.91667000000001</c:v>
                </c:pt>
                <c:pt idx="2543">
                  <c:v>106.95832999999999</c:v>
                </c:pt>
                <c:pt idx="2544">
                  <c:v>107</c:v>
                </c:pt>
                <c:pt idx="2545">
                  <c:v>107.04167000000001</c:v>
                </c:pt>
                <c:pt idx="2546">
                  <c:v>107.08332999999999</c:v>
                </c:pt>
                <c:pt idx="2547">
                  <c:v>107.12499999999999</c:v>
                </c:pt>
                <c:pt idx="2548">
                  <c:v>107.16667</c:v>
                </c:pt>
                <c:pt idx="2549">
                  <c:v>107.20832999999999</c:v>
                </c:pt>
                <c:pt idx="2550">
                  <c:v>107.25</c:v>
                </c:pt>
                <c:pt idx="2551">
                  <c:v>107.29167000000001</c:v>
                </c:pt>
                <c:pt idx="2552">
                  <c:v>107.33332999999999</c:v>
                </c:pt>
                <c:pt idx="2553">
                  <c:v>107.37499999999999</c:v>
                </c:pt>
                <c:pt idx="2554">
                  <c:v>107.41667000000001</c:v>
                </c:pt>
                <c:pt idx="2555">
                  <c:v>107.45832999999999</c:v>
                </c:pt>
                <c:pt idx="2556">
                  <c:v>107.5</c:v>
                </c:pt>
                <c:pt idx="2557">
                  <c:v>107.54167000000001</c:v>
                </c:pt>
                <c:pt idx="2558">
                  <c:v>107.58332999999999</c:v>
                </c:pt>
                <c:pt idx="2559">
                  <c:v>107.62499999999999</c:v>
                </c:pt>
                <c:pt idx="2560">
                  <c:v>107.66667</c:v>
                </c:pt>
                <c:pt idx="2561">
                  <c:v>107.70832999999999</c:v>
                </c:pt>
                <c:pt idx="2562">
                  <c:v>107.75</c:v>
                </c:pt>
                <c:pt idx="2563">
                  <c:v>107.79167000000001</c:v>
                </c:pt>
                <c:pt idx="2564">
                  <c:v>107.83332999999999</c:v>
                </c:pt>
                <c:pt idx="2565">
                  <c:v>107.87499999999999</c:v>
                </c:pt>
                <c:pt idx="2566">
                  <c:v>107.91667000000001</c:v>
                </c:pt>
                <c:pt idx="2567">
                  <c:v>107.95832999999999</c:v>
                </c:pt>
                <c:pt idx="2568">
                  <c:v>108</c:v>
                </c:pt>
                <c:pt idx="2569">
                  <c:v>108.04167000000001</c:v>
                </c:pt>
                <c:pt idx="2570">
                  <c:v>108.08332999999999</c:v>
                </c:pt>
                <c:pt idx="2571">
                  <c:v>108.12499999999999</c:v>
                </c:pt>
                <c:pt idx="2572">
                  <c:v>108.16667</c:v>
                </c:pt>
                <c:pt idx="2573">
                  <c:v>108.20832999999999</c:v>
                </c:pt>
                <c:pt idx="2574">
                  <c:v>108.25</c:v>
                </c:pt>
                <c:pt idx="2575">
                  <c:v>108.29167000000001</c:v>
                </c:pt>
                <c:pt idx="2576">
                  <c:v>108.33332999999999</c:v>
                </c:pt>
                <c:pt idx="2577">
                  <c:v>108.37499999999999</c:v>
                </c:pt>
                <c:pt idx="2578">
                  <c:v>108.41667000000001</c:v>
                </c:pt>
                <c:pt idx="2579">
                  <c:v>108.45832999999999</c:v>
                </c:pt>
                <c:pt idx="2580">
                  <c:v>108.5</c:v>
                </c:pt>
                <c:pt idx="2581">
                  <c:v>108.54167000000001</c:v>
                </c:pt>
                <c:pt idx="2582">
                  <c:v>108.58332999999999</c:v>
                </c:pt>
                <c:pt idx="2583">
                  <c:v>108.62499999999999</c:v>
                </c:pt>
                <c:pt idx="2584">
                  <c:v>108.66667</c:v>
                </c:pt>
                <c:pt idx="2585">
                  <c:v>108.70832999999999</c:v>
                </c:pt>
                <c:pt idx="2586">
                  <c:v>108.75</c:v>
                </c:pt>
                <c:pt idx="2587">
                  <c:v>108.79167000000001</c:v>
                </c:pt>
                <c:pt idx="2588">
                  <c:v>108.83332999999999</c:v>
                </c:pt>
                <c:pt idx="2589">
                  <c:v>108.87499999999999</c:v>
                </c:pt>
                <c:pt idx="2590">
                  <c:v>108.91667000000001</c:v>
                </c:pt>
                <c:pt idx="2591">
                  <c:v>108.95832999999999</c:v>
                </c:pt>
                <c:pt idx="2592">
                  <c:v>109</c:v>
                </c:pt>
                <c:pt idx="2593">
                  <c:v>109.04167000000001</c:v>
                </c:pt>
                <c:pt idx="2594">
                  <c:v>109.08332999999999</c:v>
                </c:pt>
                <c:pt idx="2595">
                  <c:v>109.12499999999999</c:v>
                </c:pt>
                <c:pt idx="2596">
                  <c:v>109.16667</c:v>
                </c:pt>
                <c:pt idx="2597">
                  <c:v>109.20832999999999</c:v>
                </c:pt>
                <c:pt idx="2598">
                  <c:v>109.25</c:v>
                </c:pt>
                <c:pt idx="2599">
                  <c:v>109.29167000000001</c:v>
                </c:pt>
                <c:pt idx="2600">
                  <c:v>109.33332999999999</c:v>
                </c:pt>
                <c:pt idx="2601">
                  <c:v>109.37499999999999</c:v>
                </c:pt>
                <c:pt idx="2602">
                  <c:v>109.41667000000001</c:v>
                </c:pt>
                <c:pt idx="2603">
                  <c:v>109.45832999999999</c:v>
                </c:pt>
                <c:pt idx="2604">
                  <c:v>109.5</c:v>
                </c:pt>
                <c:pt idx="2605">
                  <c:v>109.54167000000001</c:v>
                </c:pt>
                <c:pt idx="2606">
                  <c:v>109.58332999999999</c:v>
                </c:pt>
                <c:pt idx="2607">
                  <c:v>109.62499999999999</c:v>
                </c:pt>
                <c:pt idx="2608">
                  <c:v>109.66667</c:v>
                </c:pt>
                <c:pt idx="2609">
                  <c:v>109.70832999999999</c:v>
                </c:pt>
                <c:pt idx="2610">
                  <c:v>109.75</c:v>
                </c:pt>
                <c:pt idx="2611">
                  <c:v>109.79167000000001</c:v>
                </c:pt>
                <c:pt idx="2612">
                  <c:v>109.83332999999999</c:v>
                </c:pt>
                <c:pt idx="2613">
                  <c:v>109.87499999999999</c:v>
                </c:pt>
                <c:pt idx="2614">
                  <c:v>109.91667000000001</c:v>
                </c:pt>
                <c:pt idx="2615">
                  <c:v>109.95832999999999</c:v>
                </c:pt>
                <c:pt idx="2616">
                  <c:v>110</c:v>
                </c:pt>
                <c:pt idx="2617">
                  <c:v>110.04167000000001</c:v>
                </c:pt>
                <c:pt idx="2618">
                  <c:v>110.08332999999999</c:v>
                </c:pt>
                <c:pt idx="2619">
                  <c:v>110.12499999999999</c:v>
                </c:pt>
                <c:pt idx="2620">
                  <c:v>110.16667</c:v>
                </c:pt>
                <c:pt idx="2621">
                  <c:v>110.20832999999999</c:v>
                </c:pt>
                <c:pt idx="2622">
                  <c:v>110.25</c:v>
                </c:pt>
                <c:pt idx="2623">
                  <c:v>110.29167000000001</c:v>
                </c:pt>
                <c:pt idx="2624">
                  <c:v>110.33332999999999</c:v>
                </c:pt>
                <c:pt idx="2625">
                  <c:v>110.37499999999999</c:v>
                </c:pt>
                <c:pt idx="2626">
                  <c:v>110.41667000000001</c:v>
                </c:pt>
                <c:pt idx="2627">
                  <c:v>110.45832999999999</c:v>
                </c:pt>
                <c:pt idx="2628">
                  <c:v>110.5</c:v>
                </c:pt>
                <c:pt idx="2629">
                  <c:v>110.54167000000001</c:v>
                </c:pt>
                <c:pt idx="2630">
                  <c:v>110.58332999999999</c:v>
                </c:pt>
                <c:pt idx="2631">
                  <c:v>110.62499999999999</c:v>
                </c:pt>
                <c:pt idx="2632">
                  <c:v>110.66667</c:v>
                </c:pt>
                <c:pt idx="2633">
                  <c:v>110.70832999999999</c:v>
                </c:pt>
                <c:pt idx="2634">
                  <c:v>110.75</c:v>
                </c:pt>
                <c:pt idx="2635">
                  <c:v>110.79167000000001</c:v>
                </c:pt>
                <c:pt idx="2636">
                  <c:v>110.83332999999999</c:v>
                </c:pt>
                <c:pt idx="2637">
                  <c:v>110.87499999999999</c:v>
                </c:pt>
                <c:pt idx="2638">
                  <c:v>110.91667000000001</c:v>
                </c:pt>
                <c:pt idx="2639">
                  <c:v>110.95832999999999</c:v>
                </c:pt>
                <c:pt idx="2640">
                  <c:v>111</c:v>
                </c:pt>
                <c:pt idx="2641">
                  <c:v>111.04167000000001</c:v>
                </c:pt>
                <c:pt idx="2642">
                  <c:v>111.08332999999999</c:v>
                </c:pt>
                <c:pt idx="2643">
                  <c:v>111.12499999999999</c:v>
                </c:pt>
                <c:pt idx="2644">
                  <c:v>111.16667</c:v>
                </c:pt>
                <c:pt idx="2645">
                  <c:v>111.20832999999999</c:v>
                </c:pt>
                <c:pt idx="2646">
                  <c:v>111.25</c:v>
                </c:pt>
                <c:pt idx="2647">
                  <c:v>111.29167000000001</c:v>
                </c:pt>
                <c:pt idx="2648">
                  <c:v>111.33332999999999</c:v>
                </c:pt>
                <c:pt idx="2649">
                  <c:v>111.37499999999999</c:v>
                </c:pt>
                <c:pt idx="2650">
                  <c:v>111.41667000000001</c:v>
                </c:pt>
                <c:pt idx="2651">
                  <c:v>111.45832999999999</c:v>
                </c:pt>
                <c:pt idx="2652">
                  <c:v>111.5</c:v>
                </c:pt>
                <c:pt idx="2653">
                  <c:v>111.54167000000001</c:v>
                </c:pt>
                <c:pt idx="2654">
                  <c:v>111.58332999999999</c:v>
                </c:pt>
                <c:pt idx="2655">
                  <c:v>111.62499999999999</c:v>
                </c:pt>
                <c:pt idx="2656">
                  <c:v>111.66667</c:v>
                </c:pt>
                <c:pt idx="2657">
                  <c:v>111.70832999999999</c:v>
                </c:pt>
                <c:pt idx="2658">
                  <c:v>111.75</c:v>
                </c:pt>
                <c:pt idx="2659">
                  <c:v>111.79167000000001</c:v>
                </c:pt>
                <c:pt idx="2660">
                  <c:v>111.83332999999999</c:v>
                </c:pt>
                <c:pt idx="2661">
                  <c:v>111.87499999999999</c:v>
                </c:pt>
                <c:pt idx="2662">
                  <c:v>111.91667000000001</c:v>
                </c:pt>
                <c:pt idx="2663">
                  <c:v>111.95832999999999</c:v>
                </c:pt>
                <c:pt idx="2664">
                  <c:v>112</c:v>
                </c:pt>
                <c:pt idx="2665">
                  <c:v>112.04167000000001</c:v>
                </c:pt>
                <c:pt idx="2666">
                  <c:v>112.08332999999999</c:v>
                </c:pt>
                <c:pt idx="2667">
                  <c:v>112.12499999999999</c:v>
                </c:pt>
                <c:pt idx="2668">
                  <c:v>112.16667</c:v>
                </c:pt>
                <c:pt idx="2669">
                  <c:v>112.20832999999999</c:v>
                </c:pt>
                <c:pt idx="2670">
                  <c:v>112.25</c:v>
                </c:pt>
                <c:pt idx="2671">
                  <c:v>112.29167000000001</c:v>
                </c:pt>
                <c:pt idx="2672">
                  <c:v>112.33332999999999</c:v>
                </c:pt>
                <c:pt idx="2673">
                  <c:v>112.37499999999999</c:v>
                </c:pt>
                <c:pt idx="2674">
                  <c:v>112.41667000000001</c:v>
                </c:pt>
                <c:pt idx="2675">
                  <c:v>112.45832999999999</c:v>
                </c:pt>
                <c:pt idx="2676">
                  <c:v>112.5</c:v>
                </c:pt>
                <c:pt idx="2677">
                  <c:v>112.54167000000001</c:v>
                </c:pt>
                <c:pt idx="2678">
                  <c:v>112.58332999999999</c:v>
                </c:pt>
                <c:pt idx="2679">
                  <c:v>112.62499999999999</c:v>
                </c:pt>
                <c:pt idx="2680">
                  <c:v>112.66667</c:v>
                </c:pt>
                <c:pt idx="2681">
                  <c:v>112.70832999999999</c:v>
                </c:pt>
                <c:pt idx="2682">
                  <c:v>112.75</c:v>
                </c:pt>
                <c:pt idx="2683">
                  <c:v>112.79167000000001</c:v>
                </c:pt>
                <c:pt idx="2684">
                  <c:v>112.83332999999999</c:v>
                </c:pt>
                <c:pt idx="2685">
                  <c:v>112.87499999999999</c:v>
                </c:pt>
                <c:pt idx="2686">
                  <c:v>112.91667000000001</c:v>
                </c:pt>
                <c:pt idx="2687">
                  <c:v>112.95832999999999</c:v>
                </c:pt>
                <c:pt idx="2688">
                  <c:v>113</c:v>
                </c:pt>
                <c:pt idx="2689">
                  <c:v>113.04167000000001</c:v>
                </c:pt>
                <c:pt idx="2690">
                  <c:v>113.08332999999999</c:v>
                </c:pt>
                <c:pt idx="2691">
                  <c:v>113.12499999999999</c:v>
                </c:pt>
                <c:pt idx="2692">
                  <c:v>113.16667</c:v>
                </c:pt>
                <c:pt idx="2693">
                  <c:v>113.20832999999999</c:v>
                </c:pt>
                <c:pt idx="2694">
                  <c:v>113.25</c:v>
                </c:pt>
                <c:pt idx="2695">
                  <c:v>113.29167000000001</c:v>
                </c:pt>
                <c:pt idx="2696">
                  <c:v>113.33332999999999</c:v>
                </c:pt>
                <c:pt idx="2697">
                  <c:v>113.37499999999999</c:v>
                </c:pt>
                <c:pt idx="2698">
                  <c:v>113.41667000000001</c:v>
                </c:pt>
                <c:pt idx="2699">
                  <c:v>113.45832999999999</c:v>
                </c:pt>
                <c:pt idx="2700">
                  <c:v>113.5</c:v>
                </c:pt>
                <c:pt idx="2701">
                  <c:v>113.54167000000001</c:v>
                </c:pt>
                <c:pt idx="2702">
                  <c:v>113.58332999999999</c:v>
                </c:pt>
                <c:pt idx="2703">
                  <c:v>113.62499999999999</c:v>
                </c:pt>
                <c:pt idx="2704">
                  <c:v>113.66667</c:v>
                </c:pt>
                <c:pt idx="2705">
                  <c:v>113.70832999999999</c:v>
                </c:pt>
                <c:pt idx="2706">
                  <c:v>113.75</c:v>
                </c:pt>
                <c:pt idx="2707">
                  <c:v>113.79167000000001</c:v>
                </c:pt>
                <c:pt idx="2708">
                  <c:v>113.83332999999999</c:v>
                </c:pt>
                <c:pt idx="2709">
                  <c:v>113.87499999999999</c:v>
                </c:pt>
                <c:pt idx="2710">
                  <c:v>113.91667000000001</c:v>
                </c:pt>
                <c:pt idx="2711">
                  <c:v>113.95832999999999</c:v>
                </c:pt>
                <c:pt idx="2712">
                  <c:v>114</c:v>
                </c:pt>
                <c:pt idx="2713">
                  <c:v>114.04167000000001</c:v>
                </c:pt>
                <c:pt idx="2714">
                  <c:v>114.08332999999999</c:v>
                </c:pt>
                <c:pt idx="2715">
                  <c:v>114.12499999999999</c:v>
                </c:pt>
                <c:pt idx="2716">
                  <c:v>114.16667</c:v>
                </c:pt>
                <c:pt idx="2717">
                  <c:v>114.20832999999999</c:v>
                </c:pt>
                <c:pt idx="2718">
                  <c:v>114.25</c:v>
                </c:pt>
                <c:pt idx="2719">
                  <c:v>114.29167000000001</c:v>
                </c:pt>
                <c:pt idx="2720">
                  <c:v>114.33332999999999</c:v>
                </c:pt>
                <c:pt idx="2721">
                  <c:v>114.37499999999999</c:v>
                </c:pt>
                <c:pt idx="2722">
                  <c:v>114.41667000000001</c:v>
                </c:pt>
                <c:pt idx="2723">
                  <c:v>114.45832999999999</c:v>
                </c:pt>
                <c:pt idx="2724">
                  <c:v>114.5</c:v>
                </c:pt>
                <c:pt idx="2725">
                  <c:v>114.54167000000001</c:v>
                </c:pt>
                <c:pt idx="2726">
                  <c:v>114.58332999999999</c:v>
                </c:pt>
                <c:pt idx="2727">
                  <c:v>114.62499999999999</c:v>
                </c:pt>
                <c:pt idx="2728">
                  <c:v>114.66667</c:v>
                </c:pt>
                <c:pt idx="2729">
                  <c:v>114.70832999999999</c:v>
                </c:pt>
                <c:pt idx="2730">
                  <c:v>114.75</c:v>
                </c:pt>
                <c:pt idx="2731">
                  <c:v>114.79167000000001</c:v>
                </c:pt>
                <c:pt idx="2732">
                  <c:v>114.83332999999999</c:v>
                </c:pt>
                <c:pt idx="2733">
                  <c:v>114.87499999999999</c:v>
                </c:pt>
                <c:pt idx="2734">
                  <c:v>114.91667000000001</c:v>
                </c:pt>
                <c:pt idx="2735">
                  <c:v>114.95832999999999</c:v>
                </c:pt>
                <c:pt idx="2736">
                  <c:v>115</c:v>
                </c:pt>
                <c:pt idx="2737">
                  <c:v>115.04167000000001</c:v>
                </c:pt>
                <c:pt idx="2738">
                  <c:v>115.08332999999999</c:v>
                </c:pt>
                <c:pt idx="2739">
                  <c:v>115.12499999999999</c:v>
                </c:pt>
                <c:pt idx="2740">
                  <c:v>115.16667</c:v>
                </c:pt>
                <c:pt idx="2741">
                  <c:v>115.20832999999999</c:v>
                </c:pt>
                <c:pt idx="2742">
                  <c:v>115.25</c:v>
                </c:pt>
                <c:pt idx="2743">
                  <c:v>115.29167000000001</c:v>
                </c:pt>
                <c:pt idx="2744">
                  <c:v>115.33332999999999</c:v>
                </c:pt>
                <c:pt idx="2745">
                  <c:v>115.37499999999999</c:v>
                </c:pt>
                <c:pt idx="2746">
                  <c:v>115.41667000000001</c:v>
                </c:pt>
                <c:pt idx="2747">
                  <c:v>115.45832999999999</c:v>
                </c:pt>
                <c:pt idx="2748">
                  <c:v>115.5</c:v>
                </c:pt>
                <c:pt idx="2749">
                  <c:v>115.54167000000001</c:v>
                </c:pt>
                <c:pt idx="2750">
                  <c:v>115.58332999999999</c:v>
                </c:pt>
                <c:pt idx="2751">
                  <c:v>115.62499999999999</c:v>
                </c:pt>
                <c:pt idx="2752">
                  <c:v>115.66667</c:v>
                </c:pt>
                <c:pt idx="2753">
                  <c:v>115.70832999999999</c:v>
                </c:pt>
                <c:pt idx="2754">
                  <c:v>115.75</c:v>
                </c:pt>
                <c:pt idx="2755">
                  <c:v>115.79167000000001</c:v>
                </c:pt>
                <c:pt idx="2756">
                  <c:v>115.83332999999999</c:v>
                </c:pt>
                <c:pt idx="2757">
                  <c:v>115.87499999999999</c:v>
                </c:pt>
                <c:pt idx="2758">
                  <c:v>115.91667000000001</c:v>
                </c:pt>
                <c:pt idx="2759">
                  <c:v>115.95832999999999</c:v>
                </c:pt>
                <c:pt idx="2760">
                  <c:v>116</c:v>
                </c:pt>
                <c:pt idx="2761">
                  <c:v>116.04167000000001</c:v>
                </c:pt>
                <c:pt idx="2762">
                  <c:v>116.08332999999999</c:v>
                </c:pt>
                <c:pt idx="2763">
                  <c:v>116.12499999999999</c:v>
                </c:pt>
                <c:pt idx="2764">
                  <c:v>116.16667</c:v>
                </c:pt>
                <c:pt idx="2765">
                  <c:v>116.20832999999999</c:v>
                </c:pt>
                <c:pt idx="2766">
                  <c:v>116.25</c:v>
                </c:pt>
                <c:pt idx="2767">
                  <c:v>116.29167000000001</c:v>
                </c:pt>
                <c:pt idx="2768">
                  <c:v>116.33332999999999</c:v>
                </c:pt>
                <c:pt idx="2769">
                  <c:v>116.37499999999999</c:v>
                </c:pt>
                <c:pt idx="2770">
                  <c:v>116.41667000000001</c:v>
                </c:pt>
                <c:pt idx="2771">
                  <c:v>116.45832999999999</c:v>
                </c:pt>
                <c:pt idx="2772">
                  <c:v>116.5</c:v>
                </c:pt>
                <c:pt idx="2773">
                  <c:v>116.54167000000001</c:v>
                </c:pt>
                <c:pt idx="2774">
                  <c:v>116.58332999999999</c:v>
                </c:pt>
                <c:pt idx="2775">
                  <c:v>116.62499999999999</c:v>
                </c:pt>
                <c:pt idx="2776">
                  <c:v>116.66667</c:v>
                </c:pt>
                <c:pt idx="2777">
                  <c:v>116.70832999999999</c:v>
                </c:pt>
                <c:pt idx="2778">
                  <c:v>116.75</c:v>
                </c:pt>
                <c:pt idx="2779">
                  <c:v>116.79167000000001</c:v>
                </c:pt>
                <c:pt idx="2780">
                  <c:v>116.83332999999999</c:v>
                </c:pt>
                <c:pt idx="2781">
                  <c:v>116.87499999999999</c:v>
                </c:pt>
                <c:pt idx="2782">
                  <c:v>116.91667000000001</c:v>
                </c:pt>
                <c:pt idx="2783">
                  <c:v>116.95832999999999</c:v>
                </c:pt>
                <c:pt idx="2784">
                  <c:v>117</c:v>
                </c:pt>
                <c:pt idx="2785">
                  <c:v>117.04167000000001</c:v>
                </c:pt>
                <c:pt idx="2786">
                  <c:v>117.08332999999999</c:v>
                </c:pt>
                <c:pt idx="2787">
                  <c:v>117.12499999999999</c:v>
                </c:pt>
                <c:pt idx="2788">
                  <c:v>117.16667</c:v>
                </c:pt>
                <c:pt idx="2789">
                  <c:v>117.20832999999999</c:v>
                </c:pt>
                <c:pt idx="2790">
                  <c:v>117.25</c:v>
                </c:pt>
                <c:pt idx="2791">
                  <c:v>117.29167000000001</c:v>
                </c:pt>
                <c:pt idx="2792">
                  <c:v>117.33332999999999</c:v>
                </c:pt>
                <c:pt idx="2793">
                  <c:v>117.37499999999999</c:v>
                </c:pt>
                <c:pt idx="2794">
                  <c:v>117.41667000000001</c:v>
                </c:pt>
                <c:pt idx="2795">
                  <c:v>117.45832999999999</c:v>
                </c:pt>
                <c:pt idx="2796">
                  <c:v>117.5</c:v>
                </c:pt>
                <c:pt idx="2797">
                  <c:v>117.54167000000001</c:v>
                </c:pt>
                <c:pt idx="2798">
                  <c:v>117.58332999999999</c:v>
                </c:pt>
                <c:pt idx="2799">
                  <c:v>117.62499999999999</c:v>
                </c:pt>
                <c:pt idx="2800">
                  <c:v>117.66667</c:v>
                </c:pt>
                <c:pt idx="2801">
                  <c:v>117.70832999999999</c:v>
                </c:pt>
                <c:pt idx="2802">
                  <c:v>117.75</c:v>
                </c:pt>
                <c:pt idx="2803">
                  <c:v>117.79167000000001</c:v>
                </c:pt>
                <c:pt idx="2804">
                  <c:v>117.83332999999999</c:v>
                </c:pt>
                <c:pt idx="2805">
                  <c:v>117.87499999999999</c:v>
                </c:pt>
                <c:pt idx="2806">
                  <c:v>117.91667000000001</c:v>
                </c:pt>
                <c:pt idx="2807">
                  <c:v>117.95832999999999</c:v>
                </c:pt>
                <c:pt idx="2808">
                  <c:v>118</c:v>
                </c:pt>
                <c:pt idx="2809">
                  <c:v>118.04167000000001</c:v>
                </c:pt>
                <c:pt idx="2810">
                  <c:v>118.08332999999999</c:v>
                </c:pt>
                <c:pt idx="2811">
                  <c:v>118.12499999999999</c:v>
                </c:pt>
                <c:pt idx="2812">
                  <c:v>118.16667</c:v>
                </c:pt>
                <c:pt idx="2813">
                  <c:v>118.20832999999999</c:v>
                </c:pt>
                <c:pt idx="2814">
                  <c:v>118.25</c:v>
                </c:pt>
                <c:pt idx="2815">
                  <c:v>118.29167000000001</c:v>
                </c:pt>
                <c:pt idx="2816">
                  <c:v>118.33332999999999</c:v>
                </c:pt>
                <c:pt idx="2817">
                  <c:v>118.37499999999999</c:v>
                </c:pt>
                <c:pt idx="2818">
                  <c:v>118.41667000000001</c:v>
                </c:pt>
                <c:pt idx="2819">
                  <c:v>118.45832999999999</c:v>
                </c:pt>
                <c:pt idx="2820">
                  <c:v>118.5</c:v>
                </c:pt>
                <c:pt idx="2821">
                  <c:v>118.54167000000001</c:v>
                </c:pt>
                <c:pt idx="2822">
                  <c:v>118.58332999999999</c:v>
                </c:pt>
                <c:pt idx="2823">
                  <c:v>118.62499999999999</c:v>
                </c:pt>
                <c:pt idx="2824">
                  <c:v>118.66667</c:v>
                </c:pt>
                <c:pt idx="2825">
                  <c:v>118.70832999999999</c:v>
                </c:pt>
                <c:pt idx="2826">
                  <c:v>118.75</c:v>
                </c:pt>
                <c:pt idx="2827">
                  <c:v>118.79167000000001</c:v>
                </c:pt>
                <c:pt idx="2828">
                  <c:v>118.83332999999999</c:v>
                </c:pt>
                <c:pt idx="2829">
                  <c:v>118.87499999999999</c:v>
                </c:pt>
                <c:pt idx="2830">
                  <c:v>118.91667000000001</c:v>
                </c:pt>
                <c:pt idx="2831">
                  <c:v>118.95832999999999</c:v>
                </c:pt>
                <c:pt idx="2832">
                  <c:v>119</c:v>
                </c:pt>
                <c:pt idx="2833">
                  <c:v>119.04167000000001</c:v>
                </c:pt>
                <c:pt idx="2834">
                  <c:v>119.08332999999999</c:v>
                </c:pt>
                <c:pt idx="2835">
                  <c:v>119.12499999999999</c:v>
                </c:pt>
                <c:pt idx="2836">
                  <c:v>119.16667</c:v>
                </c:pt>
                <c:pt idx="2837">
                  <c:v>119.20832999999999</c:v>
                </c:pt>
                <c:pt idx="2838">
                  <c:v>119.25</c:v>
                </c:pt>
                <c:pt idx="2839">
                  <c:v>119.29167000000001</c:v>
                </c:pt>
                <c:pt idx="2840">
                  <c:v>119.33332999999999</c:v>
                </c:pt>
                <c:pt idx="2841">
                  <c:v>119.37499999999999</c:v>
                </c:pt>
                <c:pt idx="2842">
                  <c:v>119.41667000000001</c:v>
                </c:pt>
                <c:pt idx="2843">
                  <c:v>119.45832999999999</c:v>
                </c:pt>
                <c:pt idx="2844">
                  <c:v>119.5</c:v>
                </c:pt>
                <c:pt idx="2845">
                  <c:v>119.54167000000001</c:v>
                </c:pt>
                <c:pt idx="2846">
                  <c:v>119.58332999999999</c:v>
                </c:pt>
                <c:pt idx="2847">
                  <c:v>119.62499999999999</c:v>
                </c:pt>
                <c:pt idx="2848">
                  <c:v>119.66667</c:v>
                </c:pt>
                <c:pt idx="2849">
                  <c:v>119.70832999999999</c:v>
                </c:pt>
                <c:pt idx="2850">
                  <c:v>119.75</c:v>
                </c:pt>
                <c:pt idx="2851">
                  <c:v>119.79167000000001</c:v>
                </c:pt>
                <c:pt idx="2852">
                  <c:v>119.83332999999999</c:v>
                </c:pt>
                <c:pt idx="2853">
                  <c:v>119.87499999999999</c:v>
                </c:pt>
                <c:pt idx="2854">
                  <c:v>119.91667000000001</c:v>
                </c:pt>
                <c:pt idx="2855">
                  <c:v>119.95832999999999</c:v>
                </c:pt>
                <c:pt idx="2856">
                  <c:v>120</c:v>
                </c:pt>
                <c:pt idx="2857">
                  <c:v>120.04167000000001</c:v>
                </c:pt>
                <c:pt idx="2858">
                  <c:v>120.08332999999999</c:v>
                </c:pt>
                <c:pt idx="2859">
                  <c:v>120.12499999999999</c:v>
                </c:pt>
                <c:pt idx="2860">
                  <c:v>120.16667</c:v>
                </c:pt>
                <c:pt idx="2861">
                  <c:v>120.20832999999999</c:v>
                </c:pt>
                <c:pt idx="2862">
                  <c:v>120.25</c:v>
                </c:pt>
                <c:pt idx="2863">
                  <c:v>120.29167000000001</c:v>
                </c:pt>
                <c:pt idx="2864">
                  <c:v>120.33332999999999</c:v>
                </c:pt>
                <c:pt idx="2865">
                  <c:v>120.37499999999999</c:v>
                </c:pt>
                <c:pt idx="2866">
                  <c:v>120.41667000000001</c:v>
                </c:pt>
                <c:pt idx="2867">
                  <c:v>120.45832999999999</c:v>
                </c:pt>
                <c:pt idx="2868">
                  <c:v>120.5</c:v>
                </c:pt>
                <c:pt idx="2869">
                  <c:v>120.54167000000001</c:v>
                </c:pt>
                <c:pt idx="2870">
                  <c:v>120.58332999999999</c:v>
                </c:pt>
                <c:pt idx="2871">
                  <c:v>120.62499999999999</c:v>
                </c:pt>
                <c:pt idx="2872">
                  <c:v>120.66667</c:v>
                </c:pt>
                <c:pt idx="2873">
                  <c:v>120.70832999999999</c:v>
                </c:pt>
                <c:pt idx="2874">
                  <c:v>120.75</c:v>
                </c:pt>
                <c:pt idx="2875">
                  <c:v>120.79167000000001</c:v>
                </c:pt>
                <c:pt idx="2876">
                  <c:v>120.83332999999999</c:v>
                </c:pt>
                <c:pt idx="2877">
                  <c:v>120.87499999999999</c:v>
                </c:pt>
                <c:pt idx="2878">
                  <c:v>120.91667000000001</c:v>
                </c:pt>
                <c:pt idx="2879">
                  <c:v>120.95832999999999</c:v>
                </c:pt>
                <c:pt idx="2880">
                  <c:v>121</c:v>
                </c:pt>
                <c:pt idx="2881">
                  <c:v>121.04167000000001</c:v>
                </c:pt>
                <c:pt idx="2882">
                  <c:v>121.08332999999999</c:v>
                </c:pt>
                <c:pt idx="2883">
                  <c:v>121.12499999999999</c:v>
                </c:pt>
                <c:pt idx="2884">
                  <c:v>121.16667</c:v>
                </c:pt>
                <c:pt idx="2885">
                  <c:v>121.20832999999999</c:v>
                </c:pt>
                <c:pt idx="2886">
                  <c:v>121.25</c:v>
                </c:pt>
                <c:pt idx="2887">
                  <c:v>121.29167000000001</c:v>
                </c:pt>
                <c:pt idx="2888">
                  <c:v>121.33332999999999</c:v>
                </c:pt>
                <c:pt idx="2889">
                  <c:v>121.37499999999999</c:v>
                </c:pt>
                <c:pt idx="2890">
                  <c:v>121.41667000000001</c:v>
                </c:pt>
                <c:pt idx="2891">
                  <c:v>121.45832999999999</c:v>
                </c:pt>
                <c:pt idx="2892">
                  <c:v>121.5</c:v>
                </c:pt>
                <c:pt idx="2893">
                  <c:v>121.54167000000001</c:v>
                </c:pt>
                <c:pt idx="2894">
                  <c:v>121.58332999999999</c:v>
                </c:pt>
                <c:pt idx="2895">
                  <c:v>121.62499999999999</c:v>
                </c:pt>
                <c:pt idx="2896">
                  <c:v>121.66667</c:v>
                </c:pt>
                <c:pt idx="2897">
                  <c:v>121.70832999999999</c:v>
                </c:pt>
                <c:pt idx="2898">
                  <c:v>121.75</c:v>
                </c:pt>
                <c:pt idx="2899">
                  <c:v>121.79167000000001</c:v>
                </c:pt>
                <c:pt idx="2900">
                  <c:v>121.83332999999999</c:v>
                </c:pt>
                <c:pt idx="2901">
                  <c:v>121.87499999999999</c:v>
                </c:pt>
                <c:pt idx="2902">
                  <c:v>121.91667000000001</c:v>
                </c:pt>
                <c:pt idx="2903">
                  <c:v>121.95832999999999</c:v>
                </c:pt>
                <c:pt idx="2904">
                  <c:v>122</c:v>
                </c:pt>
                <c:pt idx="2905">
                  <c:v>122.04167000000001</c:v>
                </c:pt>
                <c:pt idx="2906">
                  <c:v>122.08332999999999</c:v>
                </c:pt>
                <c:pt idx="2907">
                  <c:v>122.12499999999999</c:v>
                </c:pt>
                <c:pt idx="2908">
                  <c:v>122.16667</c:v>
                </c:pt>
                <c:pt idx="2909">
                  <c:v>122.20832999999999</c:v>
                </c:pt>
                <c:pt idx="2910">
                  <c:v>122.25</c:v>
                </c:pt>
                <c:pt idx="2911">
                  <c:v>122.29167000000001</c:v>
                </c:pt>
                <c:pt idx="2912">
                  <c:v>122.33332999999999</c:v>
                </c:pt>
                <c:pt idx="2913">
                  <c:v>122.37499999999999</c:v>
                </c:pt>
                <c:pt idx="2914">
                  <c:v>122.41667000000001</c:v>
                </c:pt>
                <c:pt idx="2915">
                  <c:v>122.45832999999999</c:v>
                </c:pt>
                <c:pt idx="2916">
                  <c:v>122.5</c:v>
                </c:pt>
                <c:pt idx="2917">
                  <c:v>122.54167000000001</c:v>
                </c:pt>
                <c:pt idx="2918">
                  <c:v>122.58332999999999</c:v>
                </c:pt>
                <c:pt idx="2919">
                  <c:v>122.62499999999999</c:v>
                </c:pt>
                <c:pt idx="2920">
                  <c:v>122.66667</c:v>
                </c:pt>
                <c:pt idx="2921">
                  <c:v>122.70832999999999</c:v>
                </c:pt>
                <c:pt idx="2922">
                  <c:v>122.75</c:v>
                </c:pt>
                <c:pt idx="2923">
                  <c:v>122.79167000000001</c:v>
                </c:pt>
                <c:pt idx="2924">
                  <c:v>122.83332999999999</c:v>
                </c:pt>
                <c:pt idx="2925">
                  <c:v>122.87499999999999</c:v>
                </c:pt>
                <c:pt idx="2926">
                  <c:v>122.91667000000001</c:v>
                </c:pt>
                <c:pt idx="2927">
                  <c:v>122.95832999999999</c:v>
                </c:pt>
                <c:pt idx="2928">
                  <c:v>123</c:v>
                </c:pt>
                <c:pt idx="2929">
                  <c:v>123.04167000000001</c:v>
                </c:pt>
                <c:pt idx="2930">
                  <c:v>123.08332999999999</c:v>
                </c:pt>
                <c:pt idx="2931">
                  <c:v>123.12499999999999</c:v>
                </c:pt>
                <c:pt idx="2932">
                  <c:v>123.16667</c:v>
                </c:pt>
                <c:pt idx="2933">
                  <c:v>123.20832999999999</c:v>
                </c:pt>
                <c:pt idx="2934">
                  <c:v>123.25</c:v>
                </c:pt>
                <c:pt idx="2935">
                  <c:v>123.29167000000001</c:v>
                </c:pt>
                <c:pt idx="2936">
                  <c:v>123.33332999999999</c:v>
                </c:pt>
                <c:pt idx="2937">
                  <c:v>123.37499999999999</c:v>
                </c:pt>
                <c:pt idx="2938">
                  <c:v>123.41667000000001</c:v>
                </c:pt>
                <c:pt idx="2939">
                  <c:v>123.45832999999999</c:v>
                </c:pt>
                <c:pt idx="2940">
                  <c:v>123.5</c:v>
                </c:pt>
                <c:pt idx="2941">
                  <c:v>123.54167000000001</c:v>
                </c:pt>
                <c:pt idx="2942">
                  <c:v>123.58332999999999</c:v>
                </c:pt>
                <c:pt idx="2943">
                  <c:v>123.62499999999999</c:v>
                </c:pt>
                <c:pt idx="2944">
                  <c:v>123.66667</c:v>
                </c:pt>
                <c:pt idx="2945">
                  <c:v>123.70832999999999</c:v>
                </c:pt>
                <c:pt idx="2946">
                  <c:v>123.75</c:v>
                </c:pt>
                <c:pt idx="2947">
                  <c:v>123.79167000000001</c:v>
                </c:pt>
                <c:pt idx="2948">
                  <c:v>123.83332999999999</c:v>
                </c:pt>
                <c:pt idx="2949">
                  <c:v>123.87499999999999</c:v>
                </c:pt>
                <c:pt idx="2950">
                  <c:v>123.91667000000001</c:v>
                </c:pt>
                <c:pt idx="2951">
                  <c:v>123.95832999999999</c:v>
                </c:pt>
                <c:pt idx="2952">
                  <c:v>124</c:v>
                </c:pt>
                <c:pt idx="2953">
                  <c:v>124.04167000000001</c:v>
                </c:pt>
                <c:pt idx="2954">
                  <c:v>124.08332999999999</c:v>
                </c:pt>
                <c:pt idx="2955">
                  <c:v>124.12499999999999</c:v>
                </c:pt>
                <c:pt idx="2956">
                  <c:v>124.16667</c:v>
                </c:pt>
                <c:pt idx="2957">
                  <c:v>124.20832999999999</c:v>
                </c:pt>
                <c:pt idx="2958">
                  <c:v>124.25</c:v>
                </c:pt>
                <c:pt idx="2959">
                  <c:v>124.29167000000001</c:v>
                </c:pt>
                <c:pt idx="2960">
                  <c:v>124.33332999999999</c:v>
                </c:pt>
                <c:pt idx="2961">
                  <c:v>124.37499999999999</c:v>
                </c:pt>
                <c:pt idx="2962">
                  <c:v>124.41667000000001</c:v>
                </c:pt>
                <c:pt idx="2963">
                  <c:v>124.45832999999999</c:v>
                </c:pt>
                <c:pt idx="2964">
                  <c:v>124.5</c:v>
                </c:pt>
                <c:pt idx="2965">
                  <c:v>124.54167000000001</c:v>
                </c:pt>
                <c:pt idx="2966">
                  <c:v>124.58332999999999</c:v>
                </c:pt>
                <c:pt idx="2967">
                  <c:v>124.62499999999999</c:v>
                </c:pt>
                <c:pt idx="2968">
                  <c:v>124.66667</c:v>
                </c:pt>
                <c:pt idx="2969">
                  <c:v>124.70832999999999</c:v>
                </c:pt>
                <c:pt idx="2970">
                  <c:v>124.75</c:v>
                </c:pt>
                <c:pt idx="2971">
                  <c:v>124.79167000000001</c:v>
                </c:pt>
                <c:pt idx="2972">
                  <c:v>124.83332999999999</c:v>
                </c:pt>
                <c:pt idx="2973">
                  <c:v>124.87499999999999</c:v>
                </c:pt>
                <c:pt idx="2974">
                  <c:v>124.91667000000001</c:v>
                </c:pt>
                <c:pt idx="2975">
                  <c:v>124.95832999999999</c:v>
                </c:pt>
                <c:pt idx="2976">
                  <c:v>125</c:v>
                </c:pt>
                <c:pt idx="2977">
                  <c:v>125.04167000000001</c:v>
                </c:pt>
                <c:pt idx="2978">
                  <c:v>125.08332999999999</c:v>
                </c:pt>
                <c:pt idx="2979">
                  <c:v>125.12499999999999</c:v>
                </c:pt>
                <c:pt idx="2980">
                  <c:v>125.16667</c:v>
                </c:pt>
                <c:pt idx="2981">
                  <c:v>125.20832999999999</c:v>
                </c:pt>
                <c:pt idx="2982">
                  <c:v>125.25</c:v>
                </c:pt>
                <c:pt idx="2983">
                  <c:v>125.29167000000001</c:v>
                </c:pt>
                <c:pt idx="2984">
                  <c:v>125.33332999999999</c:v>
                </c:pt>
                <c:pt idx="2985">
                  <c:v>125.37499999999999</c:v>
                </c:pt>
                <c:pt idx="2986">
                  <c:v>125.41667000000001</c:v>
                </c:pt>
                <c:pt idx="2987">
                  <c:v>125.45832999999999</c:v>
                </c:pt>
                <c:pt idx="2988">
                  <c:v>125.5</c:v>
                </c:pt>
                <c:pt idx="2989">
                  <c:v>125.54167000000001</c:v>
                </c:pt>
                <c:pt idx="2990">
                  <c:v>125.58332999999999</c:v>
                </c:pt>
                <c:pt idx="2991">
                  <c:v>125.62499999999999</c:v>
                </c:pt>
                <c:pt idx="2992">
                  <c:v>125.66667</c:v>
                </c:pt>
                <c:pt idx="2993">
                  <c:v>125.70832999999999</c:v>
                </c:pt>
                <c:pt idx="2994">
                  <c:v>125.75</c:v>
                </c:pt>
                <c:pt idx="2995">
                  <c:v>125.79167000000001</c:v>
                </c:pt>
                <c:pt idx="2996">
                  <c:v>125.83332999999999</c:v>
                </c:pt>
                <c:pt idx="2997">
                  <c:v>125.87499999999999</c:v>
                </c:pt>
                <c:pt idx="2998">
                  <c:v>125.91667000000001</c:v>
                </c:pt>
                <c:pt idx="2999">
                  <c:v>125.95832999999999</c:v>
                </c:pt>
                <c:pt idx="3000">
                  <c:v>126</c:v>
                </c:pt>
                <c:pt idx="3001">
                  <c:v>126.04167000000001</c:v>
                </c:pt>
                <c:pt idx="3002">
                  <c:v>126.08332999999999</c:v>
                </c:pt>
                <c:pt idx="3003">
                  <c:v>126.12499999999999</c:v>
                </c:pt>
                <c:pt idx="3004">
                  <c:v>126.16667</c:v>
                </c:pt>
                <c:pt idx="3005">
                  <c:v>126.20832999999999</c:v>
                </c:pt>
                <c:pt idx="3006">
                  <c:v>126.25</c:v>
                </c:pt>
                <c:pt idx="3007">
                  <c:v>126.29167000000001</c:v>
                </c:pt>
                <c:pt idx="3008">
                  <c:v>126.33332999999999</c:v>
                </c:pt>
                <c:pt idx="3009">
                  <c:v>126.37499999999999</c:v>
                </c:pt>
                <c:pt idx="3010">
                  <c:v>126.41667000000001</c:v>
                </c:pt>
                <c:pt idx="3011">
                  <c:v>126.45832999999999</c:v>
                </c:pt>
                <c:pt idx="3012">
                  <c:v>126.5</c:v>
                </c:pt>
                <c:pt idx="3013">
                  <c:v>126.54167000000001</c:v>
                </c:pt>
                <c:pt idx="3014">
                  <c:v>126.58332999999999</c:v>
                </c:pt>
                <c:pt idx="3015">
                  <c:v>126.62499999999999</c:v>
                </c:pt>
                <c:pt idx="3016">
                  <c:v>126.66667</c:v>
                </c:pt>
                <c:pt idx="3017">
                  <c:v>126.70832999999999</c:v>
                </c:pt>
                <c:pt idx="3018">
                  <c:v>126.75</c:v>
                </c:pt>
                <c:pt idx="3019">
                  <c:v>126.79167000000001</c:v>
                </c:pt>
                <c:pt idx="3020">
                  <c:v>126.83332999999999</c:v>
                </c:pt>
                <c:pt idx="3021">
                  <c:v>126.87499999999999</c:v>
                </c:pt>
                <c:pt idx="3022">
                  <c:v>126.91667000000001</c:v>
                </c:pt>
                <c:pt idx="3023">
                  <c:v>126.95832999999999</c:v>
                </c:pt>
                <c:pt idx="3024">
                  <c:v>127</c:v>
                </c:pt>
                <c:pt idx="3025">
                  <c:v>127.04167000000001</c:v>
                </c:pt>
                <c:pt idx="3026">
                  <c:v>127.08332999999999</c:v>
                </c:pt>
                <c:pt idx="3027">
                  <c:v>127.12499999999999</c:v>
                </c:pt>
                <c:pt idx="3028">
                  <c:v>127.16667</c:v>
                </c:pt>
                <c:pt idx="3029">
                  <c:v>127.20832999999999</c:v>
                </c:pt>
                <c:pt idx="3030">
                  <c:v>127.25</c:v>
                </c:pt>
                <c:pt idx="3031">
                  <c:v>127.29167000000001</c:v>
                </c:pt>
                <c:pt idx="3032">
                  <c:v>127.33332999999999</c:v>
                </c:pt>
                <c:pt idx="3033">
                  <c:v>127.37499999999999</c:v>
                </c:pt>
                <c:pt idx="3034">
                  <c:v>127.41667000000001</c:v>
                </c:pt>
                <c:pt idx="3035">
                  <c:v>127.45832999999999</c:v>
                </c:pt>
                <c:pt idx="3036">
                  <c:v>127.5</c:v>
                </c:pt>
                <c:pt idx="3037">
                  <c:v>127.54167000000001</c:v>
                </c:pt>
                <c:pt idx="3038">
                  <c:v>127.58332999999999</c:v>
                </c:pt>
                <c:pt idx="3039">
                  <c:v>127.62499999999999</c:v>
                </c:pt>
                <c:pt idx="3040">
                  <c:v>127.66667</c:v>
                </c:pt>
                <c:pt idx="3041">
                  <c:v>127.70832999999999</c:v>
                </c:pt>
                <c:pt idx="3042">
                  <c:v>127.75</c:v>
                </c:pt>
                <c:pt idx="3043">
                  <c:v>127.79167000000001</c:v>
                </c:pt>
                <c:pt idx="3044">
                  <c:v>127.83332999999999</c:v>
                </c:pt>
                <c:pt idx="3045">
                  <c:v>127.87499999999999</c:v>
                </c:pt>
                <c:pt idx="3046">
                  <c:v>127.91667000000001</c:v>
                </c:pt>
                <c:pt idx="3047">
                  <c:v>127.95832999999999</c:v>
                </c:pt>
                <c:pt idx="3048">
                  <c:v>128</c:v>
                </c:pt>
                <c:pt idx="3049">
                  <c:v>128.04166999999998</c:v>
                </c:pt>
                <c:pt idx="3050">
                  <c:v>128.08333000000002</c:v>
                </c:pt>
                <c:pt idx="3051">
                  <c:v>128.125</c:v>
                </c:pt>
                <c:pt idx="3052">
                  <c:v>128.16666999999998</c:v>
                </c:pt>
                <c:pt idx="3053">
                  <c:v>128.20833000000002</c:v>
                </c:pt>
                <c:pt idx="3054">
                  <c:v>128.25</c:v>
                </c:pt>
                <c:pt idx="3055">
                  <c:v>128.29166999999998</c:v>
                </c:pt>
                <c:pt idx="3056">
                  <c:v>128.33333000000002</c:v>
                </c:pt>
                <c:pt idx="3057">
                  <c:v>128.375</c:v>
                </c:pt>
                <c:pt idx="3058">
                  <c:v>128.41666999999998</c:v>
                </c:pt>
                <c:pt idx="3059">
                  <c:v>128.45833000000005</c:v>
                </c:pt>
                <c:pt idx="3060">
                  <c:v>128.5</c:v>
                </c:pt>
                <c:pt idx="3061">
                  <c:v>128.54166999999998</c:v>
                </c:pt>
                <c:pt idx="3062">
                  <c:v>128.58333000000002</c:v>
                </c:pt>
                <c:pt idx="3063">
                  <c:v>128.625</c:v>
                </c:pt>
                <c:pt idx="3064">
                  <c:v>128.66666999999998</c:v>
                </c:pt>
                <c:pt idx="3065">
                  <c:v>128.70833000000002</c:v>
                </c:pt>
                <c:pt idx="3066">
                  <c:v>128.75</c:v>
                </c:pt>
                <c:pt idx="3067">
                  <c:v>128.79166999999998</c:v>
                </c:pt>
                <c:pt idx="3068">
                  <c:v>128.83333000000002</c:v>
                </c:pt>
                <c:pt idx="3069">
                  <c:v>128.875</c:v>
                </c:pt>
                <c:pt idx="3070">
                  <c:v>128.91666999999998</c:v>
                </c:pt>
                <c:pt idx="3071">
                  <c:v>128.95833000000005</c:v>
                </c:pt>
                <c:pt idx="3072">
                  <c:v>129</c:v>
                </c:pt>
                <c:pt idx="3073">
                  <c:v>129.04166999999998</c:v>
                </c:pt>
                <c:pt idx="3074">
                  <c:v>129.08333000000002</c:v>
                </c:pt>
                <c:pt idx="3075">
                  <c:v>129.125</c:v>
                </c:pt>
                <c:pt idx="3076">
                  <c:v>129.16666999999998</c:v>
                </c:pt>
                <c:pt idx="3077">
                  <c:v>129.20833000000002</c:v>
                </c:pt>
                <c:pt idx="3078">
                  <c:v>129.25</c:v>
                </c:pt>
                <c:pt idx="3079">
                  <c:v>129.29166999999998</c:v>
                </c:pt>
                <c:pt idx="3080">
                  <c:v>129.33333000000002</c:v>
                </c:pt>
                <c:pt idx="3081">
                  <c:v>129.375</c:v>
                </c:pt>
                <c:pt idx="3082">
                  <c:v>129.41666999999998</c:v>
                </c:pt>
                <c:pt idx="3083">
                  <c:v>129.45833000000005</c:v>
                </c:pt>
                <c:pt idx="3084">
                  <c:v>129.5</c:v>
                </c:pt>
                <c:pt idx="3085">
                  <c:v>129.54166999999998</c:v>
                </c:pt>
                <c:pt idx="3086">
                  <c:v>129.58333000000002</c:v>
                </c:pt>
                <c:pt idx="3087">
                  <c:v>129.625</c:v>
                </c:pt>
                <c:pt idx="3088">
                  <c:v>129.66666999999998</c:v>
                </c:pt>
                <c:pt idx="3089">
                  <c:v>129.70833000000002</c:v>
                </c:pt>
                <c:pt idx="3090">
                  <c:v>129.75</c:v>
                </c:pt>
                <c:pt idx="3091">
                  <c:v>129.79166999999998</c:v>
                </c:pt>
                <c:pt idx="3092">
                  <c:v>129.83333000000002</c:v>
                </c:pt>
                <c:pt idx="3093">
                  <c:v>129.875</c:v>
                </c:pt>
                <c:pt idx="3094">
                  <c:v>129.91666999999998</c:v>
                </c:pt>
                <c:pt idx="3095">
                  <c:v>129.95833000000005</c:v>
                </c:pt>
                <c:pt idx="3096">
                  <c:v>130</c:v>
                </c:pt>
                <c:pt idx="3097">
                  <c:v>130.04166999999998</c:v>
                </c:pt>
                <c:pt idx="3098">
                  <c:v>130.08333000000002</c:v>
                </c:pt>
                <c:pt idx="3099">
                  <c:v>130.125</c:v>
                </c:pt>
                <c:pt idx="3100">
                  <c:v>130.16666999999998</c:v>
                </c:pt>
                <c:pt idx="3101">
                  <c:v>130.20833000000002</c:v>
                </c:pt>
                <c:pt idx="3102">
                  <c:v>130.25</c:v>
                </c:pt>
                <c:pt idx="3103">
                  <c:v>130.29166999999998</c:v>
                </c:pt>
                <c:pt idx="3104">
                  <c:v>130.33333000000002</c:v>
                </c:pt>
                <c:pt idx="3105">
                  <c:v>130.375</c:v>
                </c:pt>
                <c:pt idx="3106">
                  <c:v>130.41666999999998</c:v>
                </c:pt>
                <c:pt idx="3107">
                  <c:v>130.45833000000005</c:v>
                </c:pt>
                <c:pt idx="3108">
                  <c:v>130.5</c:v>
                </c:pt>
                <c:pt idx="3109">
                  <c:v>130.54166999999998</c:v>
                </c:pt>
                <c:pt idx="3110">
                  <c:v>130.58333000000002</c:v>
                </c:pt>
                <c:pt idx="3111">
                  <c:v>130.625</c:v>
                </c:pt>
                <c:pt idx="3112">
                  <c:v>130.66666999999998</c:v>
                </c:pt>
                <c:pt idx="3113">
                  <c:v>130.70833000000002</c:v>
                </c:pt>
                <c:pt idx="3114">
                  <c:v>130.75</c:v>
                </c:pt>
                <c:pt idx="3115">
                  <c:v>130.79166999999998</c:v>
                </c:pt>
                <c:pt idx="3116">
                  <c:v>130.83333000000002</c:v>
                </c:pt>
                <c:pt idx="3117">
                  <c:v>130.875</c:v>
                </c:pt>
                <c:pt idx="3118">
                  <c:v>130.91666999999998</c:v>
                </c:pt>
                <c:pt idx="3119">
                  <c:v>130.95833000000005</c:v>
                </c:pt>
                <c:pt idx="3120">
                  <c:v>131</c:v>
                </c:pt>
                <c:pt idx="3121">
                  <c:v>131.04166999999998</c:v>
                </c:pt>
                <c:pt idx="3122">
                  <c:v>131.08333000000002</c:v>
                </c:pt>
                <c:pt idx="3123">
                  <c:v>131.125</c:v>
                </c:pt>
                <c:pt idx="3124">
                  <c:v>131.16666999999998</c:v>
                </c:pt>
                <c:pt idx="3125">
                  <c:v>131.20833000000002</c:v>
                </c:pt>
                <c:pt idx="3126">
                  <c:v>131.25</c:v>
                </c:pt>
                <c:pt idx="3127">
                  <c:v>131.29166999999998</c:v>
                </c:pt>
                <c:pt idx="3128">
                  <c:v>131.33333000000002</c:v>
                </c:pt>
                <c:pt idx="3129">
                  <c:v>131.375</c:v>
                </c:pt>
                <c:pt idx="3130">
                  <c:v>131.41666999999998</c:v>
                </c:pt>
                <c:pt idx="3131">
                  <c:v>131.45833000000005</c:v>
                </c:pt>
                <c:pt idx="3132">
                  <c:v>131.5</c:v>
                </c:pt>
                <c:pt idx="3133">
                  <c:v>131.54166999999998</c:v>
                </c:pt>
                <c:pt idx="3134">
                  <c:v>131.58333000000002</c:v>
                </c:pt>
                <c:pt idx="3135">
                  <c:v>131.625</c:v>
                </c:pt>
                <c:pt idx="3136">
                  <c:v>131.66666999999998</c:v>
                </c:pt>
                <c:pt idx="3137">
                  <c:v>131.70833000000002</c:v>
                </c:pt>
                <c:pt idx="3138">
                  <c:v>131.75</c:v>
                </c:pt>
                <c:pt idx="3139">
                  <c:v>131.79166999999998</c:v>
                </c:pt>
                <c:pt idx="3140">
                  <c:v>131.83333000000002</c:v>
                </c:pt>
                <c:pt idx="3141">
                  <c:v>131.875</c:v>
                </c:pt>
                <c:pt idx="3142">
                  <c:v>131.91666999999998</c:v>
                </c:pt>
                <c:pt idx="3143">
                  <c:v>131.95833000000005</c:v>
                </c:pt>
                <c:pt idx="3144">
                  <c:v>132</c:v>
                </c:pt>
                <c:pt idx="3145">
                  <c:v>132.04166999999998</c:v>
                </c:pt>
                <c:pt idx="3146">
                  <c:v>132.08333000000002</c:v>
                </c:pt>
                <c:pt idx="3147">
                  <c:v>132.125</c:v>
                </c:pt>
                <c:pt idx="3148">
                  <c:v>132.16666999999998</c:v>
                </c:pt>
                <c:pt idx="3149">
                  <c:v>132.20833000000002</c:v>
                </c:pt>
                <c:pt idx="3150">
                  <c:v>132.25</c:v>
                </c:pt>
                <c:pt idx="3151">
                  <c:v>132.29166999999998</c:v>
                </c:pt>
                <c:pt idx="3152">
                  <c:v>132.33333000000002</c:v>
                </c:pt>
                <c:pt idx="3153">
                  <c:v>132.375</c:v>
                </c:pt>
                <c:pt idx="3154">
                  <c:v>132.41666999999998</c:v>
                </c:pt>
                <c:pt idx="3155">
                  <c:v>132.45833000000005</c:v>
                </c:pt>
                <c:pt idx="3156">
                  <c:v>132.5</c:v>
                </c:pt>
                <c:pt idx="3157">
                  <c:v>132.54166999999998</c:v>
                </c:pt>
                <c:pt idx="3158">
                  <c:v>132.58333000000002</c:v>
                </c:pt>
                <c:pt idx="3159">
                  <c:v>132.625</c:v>
                </c:pt>
                <c:pt idx="3160">
                  <c:v>132.66666999999998</c:v>
                </c:pt>
                <c:pt idx="3161">
                  <c:v>132.70833000000002</c:v>
                </c:pt>
                <c:pt idx="3162">
                  <c:v>132.75</c:v>
                </c:pt>
                <c:pt idx="3163">
                  <c:v>132.79166999999998</c:v>
                </c:pt>
                <c:pt idx="3164">
                  <c:v>132.83333000000002</c:v>
                </c:pt>
                <c:pt idx="3165">
                  <c:v>132.875</c:v>
                </c:pt>
                <c:pt idx="3166">
                  <c:v>132.91666999999998</c:v>
                </c:pt>
                <c:pt idx="3167">
                  <c:v>132.95833000000005</c:v>
                </c:pt>
                <c:pt idx="3168">
                  <c:v>133</c:v>
                </c:pt>
                <c:pt idx="3169">
                  <c:v>133.04166999999998</c:v>
                </c:pt>
                <c:pt idx="3170">
                  <c:v>133.08333000000002</c:v>
                </c:pt>
                <c:pt idx="3171">
                  <c:v>133.125</c:v>
                </c:pt>
                <c:pt idx="3172">
                  <c:v>133.16666999999998</c:v>
                </c:pt>
                <c:pt idx="3173">
                  <c:v>133.20833000000002</c:v>
                </c:pt>
                <c:pt idx="3174">
                  <c:v>133.25</c:v>
                </c:pt>
                <c:pt idx="3175">
                  <c:v>133.29166999999998</c:v>
                </c:pt>
                <c:pt idx="3176">
                  <c:v>133.33333000000002</c:v>
                </c:pt>
                <c:pt idx="3177">
                  <c:v>133.375</c:v>
                </c:pt>
                <c:pt idx="3178">
                  <c:v>133.41666999999998</c:v>
                </c:pt>
                <c:pt idx="3179">
                  <c:v>133.45833000000005</c:v>
                </c:pt>
                <c:pt idx="3180">
                  <c:v>133.5</c:v>
                </c:pt>
                <c:pt idx="3181">
                  <c:v>133.54166999999998</c:v>
                </c:pt>
                <c:pt idx="3182">
                  <c:v>133.58333000000002</c:v>
                </c:pt>
                <c:pt idx="3183">
                  <c:v>133.625</c:v>
                </c:pt>
                <c:pt idx="3184">
                  <c:v>133.66666999999998</c:v>
                </c:pt>
                <c:pt idx="3185">
                  <c:v>133.70833000000002</c:v>
                </c:pt>
                <c:pt idx="3186">
                  <c:v>133.75</c:v>
                </c:pt>
                <c:pt idx="3187">
                  <c:v>133.79166999999998</c:v>
                </c:pt>
                <c:pt idx="3188">
                  <c:v>133.83333000000002</c:v>
                </c:pt>
                <c:pt idx="3189">
                  <c:v>133.875</c:v>
                </c:pt>
                <c:pt idx="3190">
                  <c:v>133.91666999999998</c:v>
                </c:pt>
                <c:pt idx="3191">
                  <c:v>133.95833000000005</c:v>
                </c:pt>
                <c:pt idx="3192">
                  <c:v>134</c:v>
                </c:pt>
                <c:pt idx="3193">
                  <c:v>134.04166999999998</c:v>
                </c:pt>
                <c:pt idx="3194">
                  <c:v>134.08333000000002</c:v>
                </c:pt>
                <c:pt idx="3195">
                  <c:v>134.125</c:v>
                </c:pt>
                <c:pt idx="3196">
                  <c:v>134.16666999999998</c:v>
                </c:pt>
                <c:pt idx="3197">
                  <c:v>134.20833000000002</c:v>
                </c:pt>
                <c:pt idx="3198">
                  <c:v>134.25</c:v>
                </c:pt>
                <c:pt idx="3199">
                  <c:v>134.29166999999998</c:v>
                </c:pt>
                <c:pt idx="3200">
                  <c:v>134.33333000000002</c:v>
                </c:pt>
                <c:pt idx="3201">
                  <c:v>134.375</c:v>
                </c:pt>
                <c:pt idx="3202">
                  <c:v>134.41666999999998</c:v>
                </c:pt>
                <c:pt idx="3203">
                  <c:v>134.45833000000005</c:v>
                </c:pt>
                <c:pt idx="3204">
                  <c:v>134.5</c:v>
                </c:pt>
                <c:pt idx="3205">
                  <c:v>134.54166999999998</c:v>
                </c:pt>
                <c:pt idx="3206">
                  <c:v>134.58333000000002</c:v>
                </c:pt>
                <c:pt idx="3207">
                  <c:v>134.625</c:v>
                </c:pt>
                <c:pt idx="3208">
                  <c:v>134.66666999999998</c:v>
                </c:pt>
                <c:pt idx="3209">
                  <c:v>134.70833000000002</c:v>
                </c:pt>
                <c:pt idx="3210">
                  <c:v>134.75</c:v>
                </c:pt>
                <c:pt idx="3211">
                  <c:v>134.79166999999998</c:v>
                </c:pt>
                <c:pt idx="3212">
                  <c:v>134.83333000000002</c:v>
                </c:pt>
                <c:pt idx="3213">
                  <c:v>134.875</c:v>
                </c:pt>
                <c:pt idx="3214">
                  <c:v>134.91666999999998</c:v>
                </c:pt>
                <c:pt idx="3215">
                  <c:v>134.95833000000005</c:v>
                </c:pt>
                <c:pt idx="3216">
                  <c:v>135</c:v>
                </c:pt>
                <c:pt idx="3217">
                  <c:v>135.04166999999998</c:v>
                </c:pt>
                <c:pt idx="3218">
                  <c:v>135.08333000000002</c:v>
                </c:pt>
                <c:pt idx="3219">
                  <c:v>135.125</c:v>
                </c:pt>
                <c:pt idx="3220">
                  <c:v>135.16666999999998</c:v>
                </c:pt>
                <c:pt idx="3221">
                  <c:v>135.20833000000002</c:v>
                </c:pt>
                <c:pt idx="3222">
                  <c:v>135.25</c:v>
                </c:pt>
                <c:pt idx="3223">
                  <c:v>135.29166999999998</c:v>
                </c:pt>
                <c:pt idx="3224">
                  <c:v>135.33333000000002</c:v>
                </c:pt>
                <c:pt idx="3225">
                  <c:v>135.375</c:v>
                </c:pt>
                <c:pt idx="3226">
                  <c:v>135.41666999999998</c:v>
                </c:pt>
                <c:pt idx="3227">
                  <c:v>135.45833000000005</c:v>
                </c:pt>
                <c:pt idx="3228">
                  <c:v>135.5</c:v>
                </c:pt>
                <c:pt idx="3229">
                  <c:v>135.54166999999998</c:v>
                </c:pt>
                <c:pt idx="3230">
                  <c:v>135.58333000000002</c:v>
                </c:pt>
                <c:pt idx="3231">
                  <c:v>135.625</c:v>
                </c:pt>
                <c:pt idx="3232">
                  <c:v>135.66666999999998</c:v>
                </c:pt>
                <c:pt idx="3233">
                  <c:v>135.70833000000002</c:v>
                </c:pt>
                <c:pt idx="3234">
                  <c:v>135.75</c:v>
                </c:pt>
                <c:pt idx="3235">
                  <c:v>135.79166999999998</c:v>
                </c:pt>
                <c:pt idx="3236">
                  <c:v>135.83333000000002</c:v>
                </c:pt>
                <c:pt idx="3237">
                  <c:v>135.875</c:v>
                </c:pt>
                <c:pt idx="3238">
                  <c:v>135.91666999999998</c:v>
                </c:pt>
                <c:pt idx="3239">
                  <c:v>135.95833000000005</c:v>
                </c:pt>
                <c:pt idx="3240">
                  <c:v>136</c:v>
                </c:pt>
                <c:pt idx="3241">
                  <c:v>136.04166999999998</c:v>
                </c:pt>
                <c:pt idx="3242">
                  <c:v>136.08333000000002</c:v>
                </c:pt>
                <c:pt idx="3243">
                  <c:v>136.125</c:v>
                </c:pt>
                <c:pt idx="3244">
                  <c:v>136.16666999999998</c:v>
                </c:pt>
                <c:pt idx="3245">
                  <c:v>136.20833000000002</c:v>
                </c:pt>
                <c:pt idx="3246">
                  <c:v>136.25</c:v>
                </c:pt>
                <c:pt idx="3247">
                  <c:v>136.29166999999998</c:v>
                </c:pt>
                <c:pt idx="3248">
                  <c:v>136.33333000000002</c:v>
                </c:pt>
                <c:pt idx="3249">
                  <c:v>136.375</c:v>
                </c:pt>
                <c:pt idx="3250">
                  <c:v>136.41666999999998</c:v>
                </c:pt>
                <c:pt idx="3251">
                  <c:v>136.45833000000005</c:v>
                </c:pt>
                <c:pt idx="3252">
                  <c:v>136.5</c:v>
                </c:pt>
                <c:pt idx="3253">
                  <c:v>136.54166999999998</c:v>
                </c:pt>
                <c:pt idx="3254">
                  <c:v>136.58333000000002</c:v>
                </c:pt>
                <c:pt idx="3255">
                  <c:v>136.625</c:v>
                </c:pt>
                <c:pt idx="3256">
                  <c:v>136.66666999999998</c:v>
                </c:pt>
                <c:pt idx="3257">
                  <c:v>136.70833000000002</c:v>
                </c:pt>
                <c:pt idx="3258">
                  <c:v>136.75</c:v>
                </c:pt>
                <c:pt idx="3259">
                  <c:v>136.79166999999998</c:v>
                </c:pt>
                <c:pt idx="3260">
                  <c:v>136.83333000000002</c:v>
                </c:pt>
                <c:pt idx="3261">
                  <c:v>136.875</c:v>
                </c:pt>
                <c:pt idx="3262">
                  <c:v>136.91666999999998</c:v>
                </c:pt>
                <c:pt idx="3263">
                  <c:v>136.95833000000005</c:v>
                </c:pt>
                <c:pt idx="3264">
                  <c:v>137</c:v>
                </c:pt>
                <c:pt idx="3265">
                  <c:v>137.04166999999998</c:v>
                </c:pt>
                <c:pt idx="3266">
                  <c:v>137.08333000000002</c:v>
                </c:pt>
                <c:pt idx="3267">
                  <c:v>137.125</c:v>
                </c:pt>
                <c:pt idx="3268">
                  <c:v>137.16666999999998</c:v>
                </c:pt>
                <c:pt idx="3269">
                  <c:v>137.20833000000002</c:v>
                </c:pt>
                <c:pt idx="3270">
                  <c:v>137.25</c:v>
                </c:pt>
                <c:pt idx="3271">
                  <c:v>137.29166999999998</c:v>
                </c:pt>
                <c:pt idx="3272">
                  <c:v>137.33333000000002</c:v>
                </c:pt>
                <c:pt idx="3273">
                  <c:v>137.375</c:v>
                </c:pt>
                <c:pt idx="3274">
                  <c:v>137.41666999999998</c:v>
                </c:pt>
                <c:pt idx="3275">
                  <c:v>137.45833000000005</c:v>
                </c:pt>
                <c:pt idx="3276">
                  <c:v>137.5</c:v>
                </c:pt>
                <c:pt idx="3277">
                  <c:v>137.54166999999998</c:v>
                </c:pt>
                <c:pt idx="3278">
                  <c:v>137.58333000000002</c:v>
                </c:pt>
                <c:pt idx="3279">
                  <c:v>137.625</c:v>
                </c:pt>
                <c:pt idx="3280">
                  <c:v>137.66666999999998</c:v>
                </c:pt>
                <c:pt idx="3281">
                  <c:v>137.70833000000002</c:v>
                </c:pt>
                <c:pt idx="3282">
                  <c:v>137.75</c:v>
                </c:pt>
                <c:pt idx="3283">
                  <c:v>137.79166999999998</c:v>
                </c:pt>
                <c:pt idx="3284">
                  <c:v>137.83333000000002</c:v>
                </c:pt>
                <c:pt idx="3285">
                  <c:v>137.875</c:v>
                </c:pt>
                <c:pt idx="3286">
                  <c:v>137.91666999999998</c:v>
                </c:pt>
                <c:pt idx="3287">
                  <c:v>137.95833000000005</c:v>
                </c:pt>
                <c:pt idx="3288">
                  <c:v>138</c:v>
                </c:pt>
                <c:pt idx="3289">
                  <c:v>138.04166999999998</c:v>
                </c:pt>
                <c:pt idx="3290">
                  <c:v>138.08333000000002</c:v>
                </c:pt>
                <c:pt idx="3291">
                  <c:v>138.125</c:v>
                </c:pt>
                <c:pt idx="3292">
                  <c:v>138.16666999999998</c:v>
                </c:pt>
                <c:pt idx="3293">
                  <c:v>138.20833000000002</c:v>
                </c:pt>
                <c:pt idx="3294">
                  <c:v>138.25</c:v>
                </c:pt>
                <c:pt idx="3295">
                  <c:v>138.29166999999998</c:v>
                </c:pt>
                <c:pt idx="3296">
                  <c:v>138.33333000000002</c:v>
                </c:pt>
                <c:pt idx="3297">
                  <c:v>138.375</c:v>
                </c:pt>
                <c:pt idx="3298">
                  <c:v>138.41666999999998</c:v>
                </c:pt>
                <c:pt idx="3299">
                  <c:v>138.45833000000005</c:v>
                </c:pt>
                <c:pt idx="3300">
                  <c:v>138.5</c:v>
                </c:pt>
                <c:pt idx="3301">
                  <c:v>138.54166999999998</c:v>
                </c:pt>
                <c:pt idx="3302">
                  <c:v>138.58333000000002</c:v>
                </c:pt>
                <c:pt idx="3303">
                  <c:v>138.625</c:v>
                </c:pt>
                <c:pt idx="3304">
                  <c:v>138.66666999999998</c:v>
                </c:pt>
                <c:pt idx="3305">
                  <c:v>138.70833000000002</c:v>
                </c:pt>
                <c:pt idx="3306">
                  <c:v>138.75</c:v>
                </c:pt>
                <c:pt idx="3307">
                  <c:v>138.79166999999998</c:v>
                </c:pt>
                <c:pt idx="3308">
                  <c:v>138.83333000000002</c:v>
                </c:pt>
                <c:pt idx="3309">
                  <c:v>138.875</c:v>
                </c:pt>
                <c:pt idx="3310">
                  <c:v>138.91666999999998</c:v>
                </c:pt>
                <c:pt idx="3311">
                  <c:v>138.95833000000005</c:v>
                </c:pt>
                <c:pt idx="3312">
                  <c:v>139</c:v>
                </c:pt>
                <c:pt idx="3313">
                  <c:v>139.04166999999998</c:v>
                </c:pt>
                <c:pt idx="3314">
                  <c:v>139.08333000000002</c:v>
                </c:pt>
                <c:pt idx="3315">
                  <c:v>139.125</c:v>
                </c:pt>
                <c:pt idx="3316">
                  <c:v>139.16666999999998</c:v>
                </c:pt>
                <c:pt idx="3317">
                  <c:v>139.20833000000002</c:v>
                </c:pt>
                <c:pt idx="3318">
                  <c:v>139.25</c:v>
                </c:pt>
                <c:pt idx="3319">
                  <c:v>139.29166999999998</c:v>
                </c:pt>
                <c:pt idx="3320">
                  <c:v>139.33333000000002</c:v>
                </c:pt>
                <c:pt idx="3321">
                  <c:v>139.375</c:v>
                </c:pt>
                <c:pt idx="3322">
                  <c:v>139.41666999999998</c:v>
                </c:pt>
                <c:pt idx="3323">
                  <c:v>139.45833000000005</c:v>
                </c:pt>
                <c:pt idx="3324">
                  <c:v>139.5</c:v>
                </c:pt>
                <c:pt idx="3325">
                  <c:v>139.54166999999998</c:v>
                </c:pt>
                <c:pt idx="3326">
                  <c:v>139.58333000000002</c:v>
                </c:pt>
                <c:pt idx="3327">
                  <c:v>139.625</c:v>
                </c:pt>
                <c:pt idx="3328">
                  <c:v>139.66666999999998</c:v>
                </c:pt>
                <c:pt idx="3329">
                  <c:v>139.70833000000002</c:v>
                </c:pt>
                <c:pt idx="3330">
                  <c:v>139.75</c:v>
                </c:pt>
                <c:pt idx="3331">
                  <c:v>139.79166999999998</c:v>
                </c:pt>
                <c:pt idx="3332">
                  <c:v>139.83333000000002</c:v>
                </c:pt>
                <c:pt idx="3333">
                  <c:v>139.875</c:v>
                </c:pt>
                <c:pt idx="3334">
                  <c:v>139.91666999999998</c:v>
                </c:pt>
                <c:pt idx="3335">
                  <c:v>139.95833000000005</c:v>
                </c:pt>
                <c:pt idx="3336">
                  <c:v>140</c:v>
                </c:pt>
                <c:pt idx="3337">
                  <c:v>140.04166999999998</c:v>
                </c:pt>
                <c:pt idx="3338">
                  <c:v>140.08333000000002</c:v>
                </c:pt>
                <c:pt idx="3339">
                  <c:v>140.125</c:v>
                </c:pt>
                <c:pt idx="3340">
                  <c:v>140.16666999999998</c:v>
                </c:pt>
                <c:pt idx="3341">
                  <c:v>140.20833000000002</c:v>
                </c:pt>
                <c:pt idx="3342">
                  <c:v>140.25</c:v>
                </c:pt>
                <c:pt idx="3343">
                  <c:v>140.29166999999998</c:v>
                </c:pt>
                <c:pt idx="3344">
                  <c:v>140.33333000000002</c:v>
                </c:pt>
                <c:pt idx="3345">
                  <c:v>140.375</c:v>
                </c:pt>
                <c:pt idx="3346">
                  <c:v>140.41666999999998</c:v>
                </c:pt>
                <c:pt idx="3347">
                  <c:v>140.45833000000005</c:v>
                </c:pt>
                <c:pt idx="3348">
                  <c:v>140.5</c:v>
                </c:pt>
                <c:pt idx="3349">
                  <c:v>140.54166999999998</c:v>
                </c:pt>
                <c:pt idx="3350">
                  <c:v>140.58333000000002</c:v>
                </c:pt>
                <c:pt idx="3351">
                  <c:v>140.625</c:v>
                </c:pt>
                <c:pt idx="3352">
                  <c:v>140.66666999999998</c:v>
                </c:pt>
                <c:pt idx="3353">
                  <c:v>140.70833000000002</c:v>
                </c:pt>
                <c:pt idx="3354">
                  <c:v>140.75</c:v>
                </c:pt>
                <c:pt idx="3355">
                  <c:v>140.79166999999998</c:v>
                </c:pt>
                <c:pt idx="3356">
                  <c:v>140.83333000000002</c:v>
                </c:pt>
                <c:pt idx="3357">
                  <c:v>140.875</c:v>
                </c:pt>
                <c:pt idx="3358">
                  <c:v>140.91666999999998</c:v>
                </c:pt>
                <c:pt idx="3359">
                  <c:v>140.95833000000005</c:v>
                </c:pt>
                <c:pt idx="3360">
                  <c:v>141</c:v>
                </c:pt>
                <c:pt idx="3361">
                  <c:v>141.04166999999998</c:v>
                </c:pt>
                <c:pt idx="3362">
                  <c:v>141.08333000000002</c:v>
                </c:pt>
                <c:pt idx="3363">
                  <c:v>141.125</c:v>
                </c:pt>
                <c:pt idx="3364">
                  <c:v>141.16666999999998</c:v>
                </c:pt>
                <c:pt idx="3365">
                  <c:v>141.20833000000002</c:v>
                </c:pt>
                <c:pt idx="3366">
                  <c:v>141.25</c:v>
                </c:pt>
                <c:pt idx="3367">
                  <c:v>141.29166999999998</c:v>
                </c:pt>
                <c:pt idx="3368">
                  <c:v>141.33333000000002</c:v>
                </c:pt>
                <c:pt idx="3369">
                  <c:v>141.375</c:v>
                </c:pt>
                <c:pt idx="3370">
                  <c:v>141.41666999999998</c:v>
                </c:pt>
                <c:pt idx="3371">
                  <c:v>141.45833000000005</c:v>
                </c:pt>
                <c:pt idx="3372">
                  <c:v>141.5</c:v>
                </c:pt>
                <c:pt idx="3373">
                  <c:v>141.54166999999998</c:v>
                </c:pt>
                <c:pt idx="3374">
                  <c:v>141.58333000000002</c:v>
                </c:pt>
                <c:pt idx="3375">
                  <c:v>141.625</c:v>
                </c:pt>
                <c:pt idx="3376">
                  <c:v>141.66666999999998</c:v>
                </c:pt>
                <c:pt idx="3377">
                  <c:v>141.70833000000002</c:v>
                </c:pt>
                <c:pt idx="3378">
                  <c:v>141.75</c:v>
                </c:pt>
                <c:pt idx="3379">
                  <c:v>141.79166999999998</c:v>
                </c:pt>
                <c:pt idx="3380">
                  <c:v>141.83333000000002</c:v>
                </c:pt>
                <c:pt idx="3381">
                  <c:v>141.875</c:v>
                </c:pt>
                <c:pt idx="3382">
                  <c:v>141.91666999999998</c:v>
                </c:pt>
                <c:pt idx="3383">
                  <c:v>141.95833000000005</c:v>
                </c:pt>
                <c:pt idx="3384">
                  <c:v>142</c:v>
                </c:pt>
                <c:pt idx="3385">
                  <c:v>142.04166999999998</c:v>
                </c:pt>
                <c:pt idx="3386">
                  <c:v>142.08333000000002</c:v>
                </c:pt>
                <c:pt idx="3387">
                  <c:v>142.125</c:v>
                </c:pt>
                <c:pt idx="3388">
                  <c:v>142.16666999999998</c:v>
                </c:pt>
                <c:pt idx="3389">
                  <c:v>142.20833000000002</c:v>
                </c:pt>
                <c:pt idx="3390">
                  <c:v>142.25</c:v>
                </c:pt>
                <c:pt idx="3391">
                  <c:v>142.29166999999998</c:v>
                </c:pt>
                <c:pt idx="3392">
                  <c:v>142.33333000000002</c:v>
                </c:pt>
                <c:pt idx="3393">
                  <c:v>142.375</c:v>
                </c:pt>
                <c:pt idx="3394">
                  <c:v>142.41666999999998</c:v>
                </c:pt>
                <c:pt idx="3395">
                  <c:v>142.45833000000005</c:v>
                </c:pt>
                <c:pt idx="3396">
                  <c:v>142.5</c:v>
                </c:pt>
                <c:pt idx="3397">
                  <c:v>142.54166999999998</c:v>
                </c:pt>
                <c:pt idx="3398">
                  <c:v>142.58333000000002</c:v>
                </c:pt>
                <c:pt idx="3399">
                  <c:v>142.625</c:v>
                </c:pt>
                <c:pt idx="3400">
                  <c:v>142.66666999999998</c:v>
                </c:pt>
                <c:pt idx="3401">
                  <c:v>142.70833000000002</c:v>
                </c:pt>
                <c:pt idx="3402">
                  <c:v>142.75</c:v>
                </c:pt>
                <c:pt idx="3403">
                  <c:v>142.79166999999998</c:v>
                </c:pt>
                <c:pt idx="3404">
                  <c:v>142.83333000000002</c:v>
                </c:pt>
                <c:pt idx="3405">
                  <c:v>142.875</c:v>
                </c:pt>
                <c:pt idx="3406">
                  <c:v>142.91666999999998</c:v>
                </c:pt>
                <c:pt idx="3407">
                  <c:v>142.95833000000005</c:v>
                </c:pt>
                <c:pt idx="3408">
                  <c:v>143</c:v>
                </c:pt>
                <c:pt idx="3409">
                  <c:v>143.04166999999998</c:v>
                </c:pt>
                <c:pt idx="3410">
                  <c:v>143.08333000000002</c:v>
                </c:pt>
                <c:pt idx="3411">
                  <c:v>143.125</c:v>
                </c:pt>
                <c:pt idx="3412">
                  <c:v>143.16666999999998</c:v>
                </c:pt>
                <c:pt idx="3413">
                  <c:v>143.20833000000002</c:v>
                </c:pt>
                <c:pt idx="3414">
                  <c:v>143.25</c:v>
                </c:pt>
                <c:pt idx="3415">
                  <c:v>143.29166999999998</c:v>
                </c:pt>
                <c:pt idx="3416">
                  <c:v>143.33333000000002</c:v>
                </c:pt>
                <c:pt idx="3417">
                  <c:v>143.375</c:v>
                </c:pt>
                <c:pt idx="3418">
                  <c:v>143.41666999999998</c:v>
                </c:pt>
                <c:pt idx="3419">
                  <c:v>143.45833000000005</c:v>
                </c:pt>
                <c:pt idx="3420">
                  <c:v>143.5</c:v>
                </c:pt>
                <c:pt idx="3421">
                  <c:v>143.54166999999998</c:v>
                </c:pt>
                <c:pt idx="3422">
                  <c:v>143.58333000000002</c:v>
                </c:pt>
                <c:pt idx="3423">
                  <c:v>143.625</c:v>
                </c:pt>
                <c:pt idx="3424">
                  <c:v>143.66666999999998</c:v>
                </c:pt>
                <c:pt idx="3425">
                  <c:v>143.70833000000002</c:v>
                </c:pt>
                <c:pt idx="3426">
                  <c:v>143.75</c:v>
                </c:pt>
                <c:pt idx="3427">
                  <c:v>143.79166999999998</c:v>
                </c:pt>
                <c:pt idx="3428">
                  <c:v>143.83333000000002</c:v>
                </c:pt>
                <c:pt idx="3429">
                  <c:v>143.875</c:v>
                </c:pt>
                <c:pt idx="3430">
                  <c:v>143.91666999999998</c:v>
                </c:pt>
                <c:pt idx="3431">
                  <c:v>143.95833000000005</c:v>
                </c:pt>
                <c:pt idx="3432">
                  <c:v>144</c:v>
                </c:pt>
                <c:pt idx="3433">
                  <c:v>144.04166999999998</c:v>
                </c:pt>
                <c:pt idx="3434">
                  <c:v>144.08333000000002</c:v>
                </c:pt>
                <c:pt idx="3435">
                  <c:v>144.125</c:v>
                </c:pt>
                <c:pt idx="3436">
                  <c:v>144.16666999999998</c:v>
                </c:pt>
                <c:pt idx="3437">
                  <c:v>144.20833000000002</c:v>
                </c:pt>
                <c:pt idx="3438">
                  <c:v>144.25</c:v>
                </c:pt>
                <c:pt idx="3439">
                  <c:v>144.29166999999998</c:v>
                </c:pt>
                <c:pt idx="3440">
                  <c:v>144.33333000000002</c:v>
                </c:pt>
                <c:pt idx="3441">
                  <c:v>144.375</c:v>
                </c:pt>
                <c:pt idx="3442">
                  <c:v>144.41666999999998</c:v>
                </c:pt>
                <c:pt idx="3443">
                  <c:v>144.45833000000005</c:v>
                </c:pt>
                <c:pt idx="3444">
                  <c:v>144.5</c:v>
                </c:pt>
                <c:pt idx="3445">
                  <c:v>144.54166999999998</c:v>
                </c:pt>
                <c:pt idx="3446">
                  <c:v>144.58333000000002</c:v>
                </c:pt>
                <c:pt idx="3447">
                  <c:v>144.625</c:v>
                </c:pt>
                <c:pt idx="3448">
                  <c:v>144.66666999999998</c:v>
                </c:pt>
                <c:pt idx="3449">
                  <c:v>144.70833000000002</c:v>
                </c:pt>
                <c:pt idx="3450">
                  <c:v>144.75</c:v>
                </c:pt>
                <c:pt idx="3451">
                  <c:v>144.79166999999998</c:v>
                </c:pt>
                <c:pt idx="3452">
                  <c:v>144.83333000000002</c:v>
                </c:pt>
                <c:pt idx="3453">
                  <c:v>144.875</c:v>
                </c:pt>
                <c:pt idx="3454">
                  <c:v>144.91666999999998</c:v>
                </c:pt>
                <c:pt idx="3455">
                  <c:v>144.95833000000005</c:v>
                </c:pt>
                <c:pt idx="3456">
                  <c:v>145</c:v>
                </c:pt>
                <c:pt idx="3457">
                  <c:v>145.04166999999998</c:v>
                </c:pt>
                <c:pt idx="3458">
                  <c:v>145.08333000000002</c:v>
                </c:pt>
                <c:pt idx="3459">
                  <c:v>145.125</c:v>
                </c:pt>
                <c:pt idx="3460">
                  <c:v>145.16666999999998</c:v>
                </c:pt>
                <c:pt idx="3461">
                  <c:v>145.20833000000002</c:v>
                </c:pt>
                <c:pt idx="3462">
                  <c:v>145.25</c:v>
                </c:pt>
                <c:pt idx="3463">
                  <c:v>145.29166999999998</c:v>
                </c:pt>
                <c:pt idx="3464">
                  <c:v>145.33333000000002</c:v>
                </c:pt>
                <c:pt idx="3465">
                  <c:v>145.375</c:v>
                </c:pt>
                <c:pt idx="3466">
                  <c:v>145.41666999999998</c:v>
                </c:pt>
                <c:pt idx="3467">
                  <c:v>145.45833000000005</c:v>
                </c:pt>
                <c:pt idx="3468">
                  <c:v>145.5</c:v>
                </c:pt>
                <c:pt idx="3469">
                  <c:v>145.54166999999998</c:v>
                </c:pt>
                <c:pt idx="3470">
                  <c:v>145.58333000000002</c:v>
                </c:pt>
                <c:pt idx="3471">
                  <c:v>145.625</c:v>
                </c:pt>
                <c:pt idx="3472">
                  <c:v>145.66666999999998</c:v>
                </c:pt>
                <c:pt idx="3473">
                  <c:v>145.70833000000002</c:v>
                </c:pt>
                <c:pt idx="3474">
                  <c:v>145.75</c:v>
                </c:pt>
                <c:pt idx="3475">
                  <c:v>145.79166999999998</c:v>
                </c:pt>
                <c:pt idx="3476">
                  <c:v>145.83333000000002</c:v>
                </c:pt>
                <c:pt idx="3477">
                  <c:v>145.875</c:v>
                </c:pt>
                <c:pt idx="3478">
                  <c:v>145.91666999999998</c:v>
                </c:pt>
                <c:pt idx="3479">
                  <c:v>145.95833000000005</c:v>
                </c:pt>
                <c:pt idx="3480">
                  <c:v>146</c:v>
                </c:pt>
                <c:pt idx="3481">
                  <c:v>146.04166999999998</c:v>
                </c:pt>
                <c:pt idx="3482">
                  <c:v>146.08333000000002</c:v>
                </c:pt>
                <c:pt idx="3483">
                  <c:v>146.125</c:v>
                </c:pt>
                <c:pt idx="3484">
                  <c:v>146.16666999999998</c:v>
                </c:pt>
                <c:pt idx="3485">
                  <c:v>146.20833000000002</c:v>
                </c:pt>
                <c:pt idx="3486">
                  <c:v>146.25</c:v>
                </c:pt>
                <c:pt idx="3487">
                  <c:v>146.29166999999998</c:v>
                </c:pt>
                <c:pt idx="3488">
                  <c:v>146.33333000000002</c:v>
                </c:pt>
                <c:pt idx="3489">
                  <c:v>146.375</c:v>
                </c:pt>
                <c:pt idx="3490">
                  <c:v>146.41666999999998</c:v>
                </c:pt>
                <c:pt idx="3491">
                  <c:v>146.45833000000005</c:v>
                </c:pt>
                <c:pt idx="3492">
                  <c:v>146.5</c:v>
                </c:pt>
                <c:pt idx="3493">
                  <c:v>146.54166999999998</c:v>
                </c:pt>
                <c:pt idx="3494">
                  <c:v>146.58333000000002</c:v>
                </c:pt>
                <c:pt idx="3495">
                  <c:v>146.625</c:v>
                </c:pt>
                <c:pt idx="3496">
                  <c:v>146.66666999999998</c:v>
                </c:pt>
                <c:pt idx="3497">
                  <c:v>146.70833000000002</c:v>
                </c:pt>
                <c:pt idx="3498">
                  <c:v>146.75</c:v>
                </c:pt>
                <c:pt idx="3499">
                  <c:v>146.79166999999998</c:v>
                </c:pt>
                <c:pt idx="3500">
                  <c:v>146.83333000000002</c:v>
                </c:pt>
                <c:pt idx="3501">
                  <c:v>146.875</c:v>
                </c:pt>
                <c:pt idx="3502">
                  <c:v>146.91666999999998</c:v>
                </c:pt>
                <c:pt idx="3503">
                  <c:v>146.95833000000005</c:v>
                </c:pt>
                <c:pt idx="3504">
                  <c:v>147</c:v>
                </c:pt>
                <c:pt idx="3505">
                  <c:v>147.04166999999998</c:v>
                </c:pt>
                <c:pt idx="3506">
                  <c:v>147.08333000000002</c:v>
                </c:pt>
                <c:pt idx="3507">
                  <c:v>147.125</c:v>
                </c:pt>
                <c:pt idx="3508">
                  <c:v>147.16666999999998</c:v>
                </c:pt>
                <c:pt idx="3509">
                  <c:v>147.20833000000002</c:v>
                </c:pt>
                <c:pt idx="3510">
                  <c:v>147.25</c:v>
                </c:pt>
                <c:pt idx="3511">
                  <c:v>147.29166999999998</c:v>
                </c:pt>
                <c:pt idx="3512">
                  <c:v>147.33333000000002</c:v>
                </c:pt>
                <c:pt idx="3513">
                  <c:v>147.375</c:v>
                </c:pt>
                <c:pt idx="3514">
                  <c:v>147.41666999999998</c:v>
                </c:pt>
                <c:pt idx="3515">
                  <c:v>147.45833000000005</c:v>
                </c:pt>
                <c:pt idx="3516">
                  <c:v>147.5</c:v>
                </c:pt>
                <c:pt idx="3517">
                  <c:v>147.54166999999998</c:v>
                </c:pt>
                <c:pt idx="3518">
                  <c:v>147.58333000000002</c:v>
                </c:pt>
                <c:pt idx="3519">
                  <c:v>147.625</c:v>
                </c:pt>
                <c:pt idx="3520">
                  <c:v>147.66666999999998</c:v>
                </c:pt>
                <c:pt idx="3521">
                  <c:v>147.70833000000002</c:v>
                </c:pt>
                <c:pt idx="3522">
                  <c:v>147.75</c:v>
                </c:pt>
                <c:pt idx="3523">
                  <c:v>147.79166999999998</c:v>
                </c:pt>
                <c:pt idx="3524">
                  <c:v>147.83333000000002</c:v>
                </c:pt>
                <c:pt idx="3525">
                  <c:v>147.875</c:v>
                </c:pt>
                <c:pt idx="3526">
                  <c:v>147.91666999999998</c:v>
                </c:pt>
                <c:pt idx="3527">
                  <c:v>147.95833000000005</c:v>
                </c:pt>
                <c:pt idx="3528">
                  <c:v>148</c:v>
                </c:pt>
                <c:pt idx="3529">
                  <c:v>148.04166999999998</c:v>
                </c:pt>
                <c:pt idx="3530">
                  <c:v>148.08333000000002</c:v>
                </c:pt>
                <c:pt idx="3531">
                  <c:v>148.125</c:v>
                </c:pt>
                <c:pt idx="3532">
                  <c:v>148.16666999999998</c:v>
                </c:pt>
                <c:pt idx="3533">
                  <c:v>148.20833000000002</c:v>
                </c:pt>
                <c:pt idx="3534">
                  <c:v>148.25</c:v>
                </c:pt>
                <c:pt idx="3535">
                  <c:v>148.29166999999998</c:v>
                </c:pt>
                <c:pt idx="3536">
                  <c:v>148.33333000000002</c:v>
                </c:pt>
                <c:pt idx="3537">
                  <c:v>148.375</c:v>
                </c:pt>
                <c:pt idx="3538">
                  <c:v>148.41666999999998</c:v>
                </c:pt>
                <c:pt idx="3539">
                  <c:v>148.45833000000005</c:v>
                </c:pt>
                <c:pt idx="3540">
                  <c:v>148.5</c:v>
                </c:pt>
                <c:pt idx="3541">
                  <c:v>148.54166999999998</c:v>
                </c:pt>
                <c:pt idx="3542">
                  <c:v>148.58333000000002</c:v>
                </c:pt>
                <c:pt idx="3543">
                  <c:v>148.625</c:v>
                </c:pt>
                <c:pt idx="3544">
                  <c:v>148.66666999999998</c:v>
                </c:pt>
                <c:pt idx="3545">
                  <c:v>148.70833000000002</c:v>
                </c:pt>
                <c:pt idx="3546">
                  <c:v>148.75</c:v>
                </c:pt>
                <c:pt idx="3547">
                  <c:v>148.79166999999998</c:v>
                </c:pt>
                <c:pt idx="3548">
                  <c:v>148.83333000000002</c:v>
                </c:pt>
                <c:pt idx="3549">
                  <c:v>148.875</c:v>
                </c:pt>
                <c:pt idx="3550">
                  <c:v>148.91666999999998</c:v>
                </c:pt>
                <c:pt idx="3551">
                  <c:v>148.95833000000005</c:v>
                </c:pt>
                <c:pt idx="3552">
                  <c:v>149</c:v>
                </c:pt>
                <c:pt idx="3553">
                  <c:v>149.04166999999998</c:v>
                </c:pt>
                <c:pt idx="3554">
                  <c:v>149.08333000000002</c:v>
                </c:pt>
                <c:pt idx="3555">
                  <c:v>149.125</c:v>
                </c:pt>
                <c:pt idx="3556">
                  <c:v>149.16666999999998</c:v>
                </c:pt>
                <c:pt idx="3557">
                  <c:v>149.20833000000002</c:v>
                </c:pt>
                <c:pt idx="3558">
                  <c:v>149.25</c:v>
                </c:pt>
                <c:pt idx="3559">
                  <c:v>149.29166999999998</c:v>
                </c:pt>
                <c:pt idx="3560">
                  <c:v>149.33333000000002</c:v>
                </c:pt>
                <c:pt idx="3561">
                  <c:v>149.375</c:v>
                </c:pt>
                <c:pt idx="3562">
                  <c:v>149.41666999999998</c:v>
                </c:pt>
                <c:pt idx="3563">
                  <c:v>149.45833000000005</c:v>
                </c:pt>
                <c:pt idx="3564">
                  <c:v>149.5</c:v>
                </c:pt>
                <c:pt idx="3565">
                  <c:v>149.54166999999998</c:v>
                </c:pt>
                <c:pt idx="3566">
                  <c:v>149.58333000000002</c:v>
                </c:pt>
                <c:pt idx="3567">
                  <c:v>149.625</c:v>
                </c:pt>
                <c:pt idx="3568">
                  <c:v>149.66666999999998</c:v>
                </c:pt>
                <c:pt idx="3569">
                  <c:v>149.70833000000002</c:v>
                </c:pt>
                <c:pt idx="3570">
                  <c:v>149.75</c:v>
                </c:pt>
                <c:pt idx="3571">
                  <c:v>149.79166999999998</c:v>
                </c:pt>
                <c:pt idx="3572">
                  <c:v>149.83333000000002</c:v>
                </c:pt>
                <c:pt idx="3573">
                  <c:v>149.875</c:v>
                </c:pt>
                <c:pt idx="3574">
                  <c:v>149.91666999999998</c:v>
                </c:pt>
                <c:pt idx="3575">
                  <c:v>149.95833000000005</c:v>
                </c:pt>
                <c:pt idx="3576">
                  <c:v>150</c:v>
                </c:pt>
                <c:pt idx="3577">
                  <c:v>150.04166999999998</c:v>
                </c:pt>
                <c:pt idx="3578">
                  <c:v>150.08333000000002</c:v>
                </c:pt>
                <c:pt idx="3579">
                  <c:v>150.125</c:v>
                </c:pt>
                <c:pt idx="3580">
                  <c:v>150.16666999999998</c:v>
                </c:pt>
                <c:pt idx="3581">
                  <c:v>150.20833000000002</c:v>
                </c:pt>
                <c:pt idx="3582">
                  <c:v>150.25</c:v>
                </c:pt>
                <c:pt idx="3583">
                  <c:v>150.29166999999998</c:v>
                </c:pt>
                <c:pt idx="3584">
                  <c:v>150.33333000000002</c:v>
                </c:pt>
                <c:pt idx="3585">
                  <c:v>150.375</c:v>
                </c:pt>
                <c:pt idx="3586">
                  <c:v>150.41666999999998</c:v>
                </c:pt>
                <c:pt idx="3587">
                  <c:v>150.45833000000005</c:v>
                </c:pt>
                <c:pt idx="3588">
                  <c:v>150.5</c:v>
                </c:pt>
                <c:pt idx="3589">
                  <c:v>150.54166999999998</c:v>
                </c:pt>
                <c:pt idx="3590">
                  <c:v>150.58333000000002</c:v>
                </c:pt>
                <c:pt idx="3591">
                  <c:v>150.625</c:v>
                </c:pt>
                <c:pt idx="3592">
                  <c:v>150.66666999999998</c:v>
                </c:pt>
                <c:pt idx="3593">
                  <c:v>150.70833000000002</c:v>
                </c:pt>
                <c:pt idx="3594">
                  <c:v>150.75</c:v>
                </c:pt>
                <c:pt idx="3595">
                  <c:v>150.79166999999998</c:v>
                </c:pt>
                <c:pt idx="3596">
                  <c:v>150.83333000000002</c:v>
                </c:pt>
                <c:pt idx="3597">
                  <c:v>150.875</c:v>
                </c:pt>
                <c:pt idx="3598">
                  <c:v>150.91666999999998</c:v>
                </c:pt>
                <c:pt idx="3599">
                  <c:v>150.95833000000005</c:v>
                </c:pt>
                <c:pt idx="3600">
                  <c:v>151</c:v>
                </c:pt>
                <c:pt idx="3601">
                  <c:v>151.04166999999998</c:v>
                </c:pt>
                <c:pt idx="3602">
                  <c:v>151.08333000000002</c:v>
                </c:pt>
                <c:pt idx="3603">
                  <c:v>151.125</c:v>
                </c:pt>
                <c:pt idx="3604">
                  <c:v>151.16666999999998</c:v>
                </c:pt>
                <c:pt idx="3605">
                  <c:v>151.20833000000002</c:v>
                </c:pt>
                <c:pt idx="3606">
                  <c:v>151.25</c:v>
                </c:pt>
                <c:pt idx="3607">
                  <c:v>151.29166999999998</c:v>
                </c:pt>
                <c:pt idx="3608">
                  <c:v>151.33333000000002</c:v>
                </c:pt>
                <c:pt idx="3609">
                  <c:v>151.375</c:v>
                </c:pt>
                <c:pt idx="3610">
                  <c:v>151.41666999999998</c:v>
                </c:pt>
                <c:pt idx="3611">
                  <c:v>151.45833000000005</c:v>
                </c:pt>
                <c:pt idx="3612">
                  <c:v>151.5</c:v>
                </c:pt>
                <c:pt idx="3613">
                  <c:v>151.54166999999998</c:v>
                </c:pt>
                <c:pt idx="3614">
                  <c:v>151.58333000000002</c:v>
                </c:pt>
                <c:pt idx="3615">
                  <c:v>151.625</c:v>
                </c:pt>
                <c:pt idx="3616">
                  <c:v>151.66666999999998</c:v>
                </c:pt>
                <c:pt idx="3617">
                  <c:v>151.70833000000002</c:v>
                </c:pt>
                <c:pt idx="3618">
                  <c:v>151.75</c:v>
                </c:pt>
                <c:pt idx="3619">
                  <c:v>151.79166999999998</c:v>
                </c:pt>
                <c:pt idx="3620">
                  <c:v>151.83333000000002</c:v>
                </c:pt>
                <c:pt idx="3621">
                  <c:v>151.875</c:v>
                </c:pt>
                <c:pt idx="3622">
                  <c:v>151.91666999999998</c:v>
                </c:pt>
                <c:pt idx="3623">
                  <c:v>151.95833000000005</c:v>
                </c:pt>
                <c:pt idx="3624">
                  <c:v>152</c:v>
                </c:pt>
                <c:pt idx="3625">
                  <c:v>152.04166999999998</c:v>
                </c:pt>
                <c:pt idx="3626">
                  <c:v>152.08333000000002</c:v>
                </c:pt>
                <c:pt idx="3627">
                  <c:v>152.125</c:v>
                </c:pt>
                <c:pt idx="3628">
                  <c:v>152.16666999999998</c:v>
                </c:pt>
                <c:pt idx="3629">
                  <c:v>152.20833000000002</c:v>
                </c:pt>
                <c:pt idx="3630">
                  <c:v>152.25</c:v>
                </c:pt>
                <c:pt idx="3631">
                  <c:v>152.29166999999998</c:v>
                </c:pt>
                <c:pt idx="3632">
                  <c:v>152.33333000000002</c:v>
                </c:pt>
                <c:pt idx="3633">
                  <c:v>152.375</c:v>
                </c:pt>
                <c:pt idx="3634">
                  <c:v>152.41666999999998</c:v>
                </c:pt>
                <c:pt idx="3635">
                  <c:v>152.45833000000005</c:v>
                </c:pt>
                <c:pt idx="3636">
                  <c:v>152.5</c:v>
                </c:pt>
                <c:pt idx="3637">
                  <c:v>152.54166999999998</c:v>
                </c:pt>
                <c:pt idx="3638">
                  <c:v>152.58333000000002</c:v>
                </c:pt>
                <c:pt idx="3639">
                  <c:v>152.625</c:v>
                </c:pt>
                <c:pt idx="3640">
                  <c:v>152.66666999999998</c:v>
                </c:pt>
                <c:pt idx="3641">
                  <c:v>152.70833000000002</c:v>
                </c:pt>
                <c:pt idx="3642">
                  <c:v>152.75</c:v>
                </c:pt>
                <c:pt idx="3643">
                  <c:v>152.79166999999998</c:v>
                </c:pt>
                <c:pt idx="3644">
                  <c:v>152.83333000000002</c:v>
                </c:pt>
                <c:pt idx="3645">
                  <c:v>152.875</c:v>
                </c:pt>
                <c:pt idx="3646">
                  <c:v>152.91666999999998</c:v>
                </c:pt>
                <c:pt idx="3647">
                  <c:v>152.95833000000005</c:v>
                </c:pt>
                <c:pt idx="3648">
                  <c:v>153</c:v>
                </c:pt>
                <c:pt idx="3649">
                  <c:v>153.04166999999998</c:v>
                </c:pt>
                <c:pt idx="3650">
                  <c:v>153.08333000000002</c:v>
                </c:pt>
                <c:pt idx="3651">
                  <c:v>153.125</c:v>
                </c:pt>
                <c:pt idx="3652">
                  <c:v>153.16666999999998</c:v>
                </c:pt>
                <c:pt idx="3653">
                  <c:v>153.20833000000002</c:v>
                </c:pt>
                <c:pt idx="3654">
                  <c:v>153.25</c:v>
                </c:pt>
                <c:pt idx="3655">
                  <c:v>153.29166999999998</c:v>
                </c:pt>
                <c:pt idx="3656">
                  <c:v>153.33333000000002</c:v>
                </c:pt>
                <c:pt idx="3657">
                  <c:v>153.375</c:v>
                </c:pt>
                <c:pt idx="3658">
                  <c:v>153.41666999999998</c:v>
                </c:pt>
                <c:pt idx="3659">
                  <c:v>153.45833000000005</c:v>
                </c:pt>
                <c:pt idx="3660">
                  <c:v>153.5</c:v>
                </c:pt>
                <c:pt idx="3661">
                  <c:v>153.54166999999998</c:v>
                </c:pt>
                <c:pt idx="3662">
                  <c:v>153.58333000000002</c:v>
                </c:pt>
                <c:pt idx="3663">
                  <c:v>153.625</c:v>
                </c:pt>
                <c:pt idx="3664">
                  <c:v>153.66666999999998</c:v>
                </c:pt>
                <c:pt idx="3665">
                  <c:v>153.70833000000002</c:v>
                </c:pt>
                <c:pt idx="3666">
                  <c:v>153.75</c:v>
                </c:pt>
                <c:pt idx="3667">
                  <c:v>153.79166999999998</c:v>
                </c:pt>
                <c:pt idx="3668">
                  <c:v>153.83333000000002</c:v>
                </c:pt>
                <c:pt idx="3669">
                  <c:v>153.875</c:v>
                </c:pt>
                <c:pt idx="3670">
                  <c:v>153.91666999999998</c:v>
                </c:pt>
                <c:pt idx="3671">
                  <c:v>153.95833000000005</c:v>
                </c:pt>
                <c:pt idx="3672">
                  <c:v>154</c:v>
                </c:pt>
                <c:pt idx="3673">
                  <c:v>154.04166999999998</c:v>
                </c:pt>
                <c:pt idx="3674">
                  <c:v>154.08333000000002</c:v>
                </c:pt>
                <c:pt idx="3675">
                  <c:v>154.125</c:v>
                </c:pt>
                <c:pt idx="3676">
                  <c:v>154.16666999999998</c:v>
                </c:pt>
                <c:pt idx="3677">
                  <c:v>154.20833000000002</c:v>
                </c:pt>
                <c:pt idx="3678">
                  <c:v>154.25</c:v>
                </c:pt>
                <c:pt idx="3679">
                  <c:v>154.29166999999998</c:v>
                </c:pt>
                <c:pt idx="3680">
                  <c:v>154.33333000000002</c:v>
                </c:pt>
                <c:pt idx="3681">
                  <c:v>154.375</c:v>
                </c:pt>
                <c:pt idx="3682">
                  <c:v>154.41666999999998</c:v>
                </c:pt>
                <c:pt idx="3683">
                  <c:v>154.45833000000005</c:v>
                </c:pt>
                <c:pt idx="3684">
                  <c:v>154.5</c:v>
                </c:pt>
                <c:pt idx="3685">
                  <c:v>154.54166999999998</c:v>
                </c:pt>
                <c:pt idx="3686">
                  <c:v>154.58333000000002</c:v>
                </c:pt>
                <c:pt idx="3687">
                  <c:v>154.625</c:v>
                </c:pt>
                <c:pt idx="3688">
                  <c:v>154.66666999999998</c:v>
                </c:pt>
                <c:pt idx="3689">
                  <c:v>154.70833000000002</c:v>
                </c:pt>
                <c:pt idx="3690">
                  <c:v>154.75</c:v>
                </c:pt>
                <c:pt idx="3691">
                  <c:v>154.79166999999998</c:v>
                </c:pt>
                <c:pt idx="3692">
                  <c:v>154.83333000000002</c:v>
                </c:pt>
                <c:pt idx="3693">
                  <c:v>154.875</c:v>
                </c:pt>
                <c:pt idx="3694">
                  <c:v>154.91666999999998</c:v>
                </c:pt>
                <c:pt idx="3695">
                  <c:v>154.95833000000005</c:v>
                </c:pt>
                <c:pt idx="3696">
                  <c:v>155</c:v>
                </c:pt>
                <c:pt idx="3697">
                  <c:v>155.04166999999998</c:v>
                </c:pt>
                <c:pt idx="3698">
                  <c:v>155.08333000000002</c:v>
                </c:pt>
                <c:pt idx="3699">
                  <c:v>155.125</c:v>
                </c:pt>
                <c:pt idx="3700">
                  <c:v>155.16666999999998</c:v>
                </c:pt>
                <c:pt idx="3701">
                  <c:v>155.20833000000002</c:v>
                </c:pt>
                <c:pt idx="3702">
                  <c:v>155.25</c:v>
                </c:pt>
                <c:pt idx="3703">
                  <c:v>155.29166999999998</c:v>
                </c:pt>
                <c:pt idx="3704">
                  <c:v>155.33333000000002</c:v>
                </c:pt>
                <c:pt idx="3705">
                  <c:v>155.375</c:v>
                </c:pt>
                <c:pt idx="3706">
                  <c:v>155.41666999999998</c:v>
                </c:pt>
                <c:pt idx="3707">
                  <c:v>155.45833000000005</c:v>
                </c:pt>
                <c:pt idx="3708">
                  <c:v>155.5</c:v>
                </c:pt>
                <c:pt idx="3709">
                  <c:v>155.54166999999998</c:v>
                </c:pt>
                <c:pt idx="3710">
                  <c:v>155.58333000000002</c:v>
                </c:pt>
                <c:pt idx="3711">
                  <c:v>155.625</c:v>
                </c:pt>
                <c:pt idx="3712">
                  <c:v>155.66666999999998</c:v>
                </c:pt>
                <c:pt idx="3713">
                  <c:v>155.70833000000002</c:v>
                </c:pt>
                <c:pt idx="3714">
                  <c:v>155.75</c:v>
                </c:pt>
                <c:pt idx="3715">
                  <c:v>155.79166999999998</c:v>
                </c:pt>
                <c:pt idx="3716">
                  <c:v>155.83333000000002</c:v>
                </c:pt>
                <c:pt idx="3717">
                  <c:v>155.875</c:v>
                </c:pt>
                <c:pt idx="3718">
                  <c:v>155.91666999999998</c:v>
                </c:pt>
                <c:pt idx="3719">
                  <c:v>155.95833000000005</c:v>
                </c:pt>
                <c:pt idx="3720">
                  <c:v>156</c:v>
                </c:pt>
                <c:pt idx="3721">
                  <c:v>156.04166999999998</c:v>
                </c:pt>
                <c:pt idx="3722">
                  <c:v>156.08333000000002</c:v>
                </c:pt>
                <c:pt idx="3723">
                  <c:v>156.125</c:v>
                </c:pt>
                <c:pt idx="3724">
                  <c:v>156.16666999999998</c:v>
                </c:pt>
                <c:pt idx="3725">
                  <c:v>156.20833000000002</c:v>
                </c:pt>
                <c:pt idx="3726">
                  <c:v>156.25</c:v>
                </c:pt>
                <c:pt idx="3727">
                  <c:v>156.29166999999998</c:v>
                </c:pt>
                <c:pt idx="3728">
                  <c:v>156.33333000000002</c:v>
                </c:pt>
                <c:pt idx="3729">
                  <c:v>156.375</c:v>
                </c:pt>
                <c:pt idx="3730">
                  <c:v>156.41666999999998</c:v>
                </c:pt>
                <c:pt idx="3731">
                  <c:v>156.45833000000005</c:v>
                </c:pt>
                <c:pt idx="3732">
                  <c:v>156.5</c:v>
                </c:pt>
                <c:pt idx="3733">
                  <c:v>156.54166999999998</c:v>
                </c:pt>
                <c:pt idx="3734">
                  <c:v>156.58333000000002</c:v>
                </c:pt>
                <c:pt idx="3735">
                  <c:v>156.625</c:v>
                </c:pt>
                <c:pt idx="3736">
                  <c:v>156.66666999999998</c:v>
                </c:pt>
                <c:pt idx="3737">
                  <c:v>156.70833000000002</c:v>
                </c:pt>
                <c:pt idx="3738">
                  <c:v>156.75</c:v>
                </c:pt>
                <c:pt idx="3739">
                  <c:v>156.79166999999998</c:v>
                </c:pt>
                <c:pt idx="3740">
                  <c:v>156.83333000000002</c:v>
                </c:pt>
                <c:pt idx="3741">
                  <c:v>156.875</c:v>
                </c:pt>
                <c:pt idx="3742">
                  <c:v>156.91666999999998</c:v>
                </c:pt>
                <c:pt idx="3743">
                  <c:v>156.95833000000005</c:v>
                </c:pt>
                <c:pt idx="3744">
                  <c:v>157</c:v>
                </c:pt>
                <c:pt idx="3745">
                  <c:v>157.04166999999998</c:v>
                </c:pt>
                <c:pt idx="3746">
                  <c:v>157.08333000000002</c:v>
                </c:pt>
                <c:pt idx="3747">
                  <c:v>157.125</c:v>
                </c:pt>
                <c:pt idx="3748">
                  <c:v>157.16666999999998</c:v>
                </c:pt>
                <c:pt idx="3749">
                  <c:v>157.20833000000002</c:v>
                </c:pt>
                <c:pt idx="3750">
                  <c:v>157.25</c:v>
                </c:pt>
                <c:pt idx="3751">
                  <c:v>157.29166999999998</c:v>
                </c:pt>
                <c:pt idx="3752">
                  <c:v>157.33333000000002</c:v>
                </c:pt>
                <c:pt idx="3753">
                  <c:v>157.375</c:v>
                </c:pt>
                <c:pt idx="3754">
                  <c:v>157.41666999999998</c:v>
                </c:pt>
                <c:pt idx="3755">
                  <c:v>157.45833000000005</c:v>
                </c:pt>
                <c:pt idx="3756">
                  <c:v>157.5</c:v>
                </c:pt>
                <c:pt idx="3757">
                  <c:v>157.54166999999998</c:v>
                </c:pt>
                <c:pt idx="3758">
                  <c:v>157.58333000000002</c:v>
                </c:pt>
                <c:pt idx="3759">
                  <c:v>157.625</c:v>
                </c:pt>
                <c:pt idx="3760">
                  <c:v>157.66666999999998</c:v>
                </c:pt>
                <c:pt idx="3761">
                  <c:v>157.70833000000002</c:v>
                </c:pt>
                <c:pt idx="3762">
                  <c:v>157.75</c:v>
                </c:pt>
                <c:pt idx="3763">
                  <c:v>157.79166999999998</c:v>
                </c:pt>
                <c:pt idx="3764">
                  <c:v>157.83333000000002</c:v>
                </c:pt>
                <c:pt idx="3765">
                  <c:v>157.875</c:v>
                </c:pt>
                <c:pt idx="3766">
                  <c:v>157.91666999999998</c:v>
                </c:pt>
                <c:pt idx="3767">
                  <c:v>157.95833000000005</c:v>
                </c:pt>
                <c:pt idx="3768">
                  <c:v>158</c:v>
                </c:pt>
                <c:pt idx="3769">
                  <c:v>158.04166999999998</c:v>
                </c:pt>
                <c:pt idx="3770">
                  <c:v>158.08333000000002</c:v>
                </c:pt>
                <c:pt idx="3771">
                  <c:v>158.125</c:v>
                </c:pt>
                <c:pt idx="3772">
                  <c:v>158.16666999999998</c:v>
                </c:pt>
                <c:pt idx="3773">
                  <c:v>158.20833000000002</c:v>
                </c:pt>
                <c:pt idx="3774">
                  <c:v>158.25</c:v>
                </c:pt>
                <c:pt idx="3775">
                  <c:v>158.29166999999998</c:v>
                </c:pt>
                <c:pt idx="3776">
                  <c:v>158.33333000000002</c:v>
                </c:pt>
                <c:pt idx="3777">
                  <c:v>158.375</c:v>
                </c:pt>
                <c:pt idx="3778">
                  <c:v>158.41666999999998</c:v>
                </c:pt>
                <c:pt idx="3779">
                  <c:v>158.45833000000005</c:v>
                </c:pt>
                <c:pt idx="3780">
                  <c:v>158.5</c:v>
                </c:pt>
                <c:pt idx="3781">
                  <c:v>158.54166999999998</c:v>
                </c:pt>
                <c:pt idx="3782">
                  <c:v>158.58333000000002</c:v>
                </c:pt>
                <c:pt idx="3783">
                  <c:v>158.625</c:v>
                </c:pt>
                <c:pt idx="3784">
                  <c:v>158.66666999999998</c:v>
                </c:pt>
                <c:pt idx="3785">
                  <c:v>158.70833000000002</c:v>
                </c:pt>
                <c:pt idx="3786">
                  <c:v>158.75</c:v>
                </c:pt>
                <c:pt idx="3787">
                  <c:v>158.79166999999998</c:v>
                </c:pt>
                <c:pt idx="3788">
                  <c:v>158.83333000000002</c:v>
                </c:pt>
                <c:pt idx="3789">
                  <c:v>158.875</c:v>
                </c:pt>
                <c:pt idx="3790">
                  <c:v>158.91666999999998</c:v>
                </c:pt>
                <c:pt idx="3791">
                  <c:v>158.95833000000005</c:v>
                </c:pt>
                <c:pt idx="3792">
                  <c:v>159</c:v>
                </c:pt>
                <c:pt idx="3793">
                  <c:v>159.04166999999998</c:v>
                </c:pt>
                <c:pt idx="3794">
                  <c:v>159.08333000000002</c:v>
                </c:pt>
                <c:pt idx="3795">
                  <c:v>159.125</c:v>
                </c:pt>
                <c:pt idx="3796">
                  <c:v>159.16666999999998</c:v>
                </c:pt>
                <c:pt idx="3797">
                  <c:v>159.20833000000002</c:v>
                </c:pt>
                <c:pt idx="3798">
                  <c:v>159.25</c:v>
                </c:pt>
                <c:pt idx="3799">
                  <c:v>159.29166999999998</c:v>
                </c:pt>
                <c:pt idx="3800">
                  <c:v>159.33333000000002</c:v>
                </c:pt>
                <c:pt idx="3801">
                  <c:v>159.375</c:v>
                </c:pt>
                <c:pt idx="3802">
                  <c:v>159.41666999999998</c:v>
                </c:pt>
                <c:pt idx="3803">
                  <c:v>159.45833000000005</c:v>
                </c:pt>
                <c:pt idx="3804">
                  <c:v>159.5</c:v>
                </c:pt>
                <c:pt idx="3805">
                  <c:v>159.54166999999998</c:v>
                </c:pt>
                <c:pt idx="3806">
                  <c:v>159.58333000000002</c:v>
                </c:pt>
                <c:pt idx="3807">
                  <c:v>159.625</c:v>
                </c:pt>
                <c:pt idx="3808">
                  <c:v>159.66666999999998</c:v>
                </c:pt>
                <c:pt idx="3809">
                  <c:v>159.70833000000002</c:v>
                </c:pt>
                <c:pt idx="3810">
                  <c:v>159.75</c:v>
                </c:pt>
                <c:pt idx="3811">
                  <c:v>159.79166999999998</c:v>
                </c:pt>
                <c:pt idx="3812">
                  <c:v>159.83333000000002</c:v>
                </c:pt>
                <c:pt idx="3813">
                  <c:v>159.875</c:v>
                </c:pt>
                <c:pt idx="3814">
                  <c:v>159.91666999999998</c:v>
                </c:pt>
                <c:pt idx="3815">
                  <c:v>159.95833000000005</c:v>
                </c:pt>
                <c:pt idx="3816">
                  <c:v>160</c:v>
                </c:pt>
                <c:pt idx="3817">
                  <c:v>160.04166999999998</c:v>
                </c:pt>
                <c:pt idx="3818">
                  <c:v>160.08333000000002</c:v>
                </c:pt>
                <c:pt idx="3819">
                  <c:v>160.125</c:v>
                </c:pt>
                <c:pt idx="3820">
                  <c:v>160.16666999999998</c:v>
                </c:pt>
                <c:pt idx="3821">
                  <c:v>160.20833000000002</c:v>
                </c:pt>
                <c:pt idx="3822">
                  <c:v>160.25</c:v>
                </c:pt>
                <c:pt idx="3823">
                  <c:v>160.29166999999998</c:v>
                </c:pt>
                <c:pt idx="3824">
                  <c:v>160.33333000000002</c:v>
                </c:pt>
                <c:pt idx="3825">
                  <c:v>160.375</c:v>
                </c:pt>
                <c:pt idx="3826">
                  <c:v>160.41666999999998</c:v>
                </c:pt>
                <c:pt idx="3827">
                  <c:v>160.45833000000005</c:v>
                </c:pt>
                <c:pt idx="3828">
                  <c:v>160.5</c:v>
                </c:pt>
                <c:pt idx="3829">
                  <c:v>160.54166999999998</c:v>
                </c:pt>
                <c:pt idx="3830">
                  <c:v>160.58333000000002</c:v>
                </c:pt>
                <c:pt idx="3831">
                  <c:v>160.625</c:v>
                </c:pt>
                <c:pt idx="3832">
                  <c:v>160.66666999999998</c:v>
                </c:pt>
                <c:pt idx="3833">
                  <c:v>160.70833000000002</c:v>
                </c:pt>
                <c:pt idx="3834">
                  <c:v>160.75</c:v>
                </c:pt>
                <c:pt idx="3835">
                  <c:v>160.79166999999998</c:v>
                </c:pt>
                <c:pt idx="3836">
                  <c:v>160.83333000000002</c:v>
                </c:pt>
                <c:pt idx="3837">
                  <c:v>160.875</c:v>
                </c:pt>
                <c:pt idx="3838">
                  <c:v>160.91666999999998</c:v>
                </c:pt>
                <c:pt idx="3839">
                  <c:v>160.95833000000005</c:v>
                </c:pt>
                <c:pt idx="3840">
                  <c:v>161</c:v>
                </c:pt>
                <c:pt idx="3841">
                  <c:v>161.04166999999998</c:v>
                </c:pt>
                <c:pt idx="3842">
                  <c:v>161.08333000000002</c:v>
                </c:pt>
                <c:pt idx="3843">
                  <c:v>161.125</c:v>
                </c:pt>
                <c:pt idx="3844">
                  <c:v>161.16666999999998</c:v>
                </c:pt>
                <c:pt idx="3845">
                  <c:v>161.20833000000002</c:v>
                </c:pt>
                <c:pt idx="3846">
                  <c:v>161.25</c:v>
                </c:pt>
                <c:pt idx="3847">
                  <c:v>161.29166999999998</c:v>
                </c:pt>
                <c:pt idx="3848">
                  <c:v>161.33333000000002</c:v>
                </c:pt>
                <c:pt idx="3849">
                  <c:v>161.375</c:v>
                </c:pt>
                <c:pt idx="3850">
                  <c:v>161.41666999999998</c:v>
                </c:pt>
                <c:pt idx="3851">
                  <c:v>161.45833000000005</c:v>
                </c:pt>
                <c:pt idx="3852">
                  <c:v>161.5</c:v>
                </c:pt>
                <c:pt idx="3853">
                  <c:v>161.54166999999998</c:v>
                </c:pt>
                <c:pt idx="3854">
                  <c:v>161.58333000000002</c:v>
                </c:pt>
                <c:pt idx="3855">
                  <c:v>161.625</c:v>
                </c:pt>
                <c:pt idx="3856">
                  <c:v>161.66666999999998</c:v>
                </c:pt>
                <c:pt idx="3857">
                  <c:v>161.70833000000002</c:v>
                </c:pt>
                <c:pt idx="3858">
                  <c:v>161.75</c:v>
                </c:pt>
                <c:pt idx="3859">
                  <c:v>161.79166999999998</c:v>
                </c:pt>
                <c:pt idx="3860">
                  <c:v>161.83333000000002</c:v>
                </c:pt>
                <c:pt idx="3861">
                  <c:v>161.875</c:v>
                </c:pt>
                <c:pt idx="3862">
                  <c:v>161.91666999999998</c:v>
                </c:pt>
                <c:pt idx="3863">
                  <c:v>161.95833000000005</c:v>
                </c:pt>
                <c:pt idx="3864">
                  <c:v>162</c:v>
                </c:pt>
                <c:pt idx="3865">
                  <c:v>162.04166999999998</c:v>
                </c:pt>
                <c:pt idx="3866">
                  <c:v>162.08333000000002</c:v>
                </c:pt>
                <c:pt idx="3867">
                  <c:v>162.125</c:v>
                </c:pt>
                <c:pt idx="3868">
                  <c:v>162.16666999999998</c:v>
                </c:pt>
                <c:pt idx="3869">
                  <c:v>162.20833000000002</c:v>
                </c:pt>
                <c:pt idx="3870">
                  <c:v>162.25</c:v>
                </c:pt>
                <c:pt idx="3871">
                  <c:v>162.29166999999998</c:v>
                </c:pt>
                <c:pt idx="3872">
                  <c:v>162.33333000000002</c:v>
                </c:pt>
                <c:pt idx="3873">
                  <c:v>162.375</c:v>
                </c:pt>
                <c:pt idx="3874">
                  <c:v>162.41666999999998</c:v>
                </c:pt>
                <c:pt idx="3875">
                  <c:v>162.45833000000005</c:v>
                </c:pt>
                <c:pt idx="3876">
                  <c:v>162.5</c:v>
                </c:pt>
                <c:pt idx="3877">
                  <c:v>162.54166999999998</c:v>
                </c:pt>
                <c:pt idx="3878">
                  <c:v>162.58333000000002</c:v>
                </c:pt>
                <c:pt idx="3879">
                  <c:v>162.625</c:v>
                </c:pt>
                <c:pt idx="3880">
                  <c:v>162.66666999999998</c:v>
                </c:pt>
                <c:pt idx="3881">
                  <c:v>162.70833000000002</c:v>
                </c:pt>
                <c:pt idx="3882">
                  <c:v>162.75</c:v>
                </c:pt>
                <c:pt idx="3883">
                  <c:v>162.79166999999998</c:v>
                </c:pt>
                <c:pt idx="3884">
                  <c:v>162.83333000000002</c:v>
                </c:pt>
                <c:pt idx="3885">
                  <c:v>162.875</c:v>
                </c:pt>
                <c:pt idx="3886">
                  <c:v>162.91666999999998</c:v>
                </c:pt>
                <c:pt idx="3887">
                  <c:v>162.95833000000005</c:v>
                </c:pt>
                <c:pt idx="3888">
                  <c:v>163</c:v>
                </c:pt>
                <c:pt idx="3889">
                  <c:v>163.04166999999998</c:v>
                </c:pt>
                <c:pt idx="3890">
                  <c:v>163.08333000000002</c:v>
                </c:pt>
                <c:pt idx="3891">
                  <c:v>163.125</c:v>
                </c:pt>
                <c:pt idx="3892">
                  <c:v>163.16666999999998</c:v>
                </c:pt>
                <c:pt idx="3893">
                  <c:v>163.20833000000002</c:v>
                </c:pt>
                <c:pt idx="3894">
                  <c:v>163.25</c:v>
                </c:pt>
                <c:pt idx="3895">
                  <c:v>163.29166999999998</c:v>
                </c:pt>
                <c:pt idx="3896">
                  <c:v>163.33333000000002</c:v>
                </c:pt>
                <c:pt idx="3897">
                  <c:v>163.375</c:v>
                </c:pt>
                <c:pt idx="3898">
                  <c:v>163.41666999999998</c:v>
                </c:pt>
                <c:pt idx="3899">
                  <c:v>163.45833000000005</c:v>
                </c:pt>
                <c:pt idx="3900">
                  <c:v>163.5</c:v>
                </c:pt>
                <c:pt idx="3901">
                  <c:v>163.54166999999998</c:v>
                </c:pt>
                <c:pt idx="3902">
                  <c:v>163.58333000000002</c:v>
                </c:pt>
                <c:pt idx="3903">
                  <c:v>163.625</c:v>
                </c:pt>
                <c:pt idx="3904">
                  <c:v>163.66666999999998</c:v>
                </c:pt>
                <c:pt idx="3905">
                  <c:v>163.70833000000002</c:v>
                </c:pt>
                <c:pt idx="3906">
                  <c:v>163.75</c:v>
                </c:pt>
                <c:pt idx="3907">
                  <c:v>163.79166999999998</c:v>
                </c:pt>
                <c:pt idx="3908">
                  <c:v>163.83333000000002</c:v>
                </c:pt>
                <c:pt idx="3909">
                  <c:v>163.875</c:v>
                </c:pt>
                <c:pt idx="3910">
                  <c:v>163.91666999999998</c:v>
                </c:pt>
                <c:pt idx="3911">
                  <c:v>163.95833000000005</c:v>
                </c:pt>
                <c:pt idx="3912">
                  <c:v>164</c:v>
                </c:pt>
                <c:pt idx="3913">
                  <c:v>164.04166999999998</c:v>
                </c:pt>
                <c:pt idx="3914">
                  <c:v>164.08333000000002</c:v>
                </c:pt>
                <c:pt idx="3915">
                  <c:v>164.125</c:v>
                </c:pt>
                <c:pt idx="3916">
                  <c:v>164.16666999999998</c:v>
                </c:pt>
                <c:pt idx="3917">
                  <c:v>164.20833000000002</c:v>
                </c:pt>
                <c:pt idx="3918">
                  <c:v>164.25</c:v>
                </c:pt>
                <c:pt idx="3919">
                  <c:v>164.29166999999998</c:v>
                </c:pt>
                <c:pt idx="3920">
                  <c:v>164.33333000000002</c:v>
                </c:pt>
                <c:pt idx="3921">
                  <c:v>164.375</c:v>
                </c:pt>
                <c:pt idx="3922">
                  <c:v>164.41666999999998</c:v>
                </c:pt>
                <c:pt idx="3923">
                  <c:v>164.45833000000005</c:v>
                </c:pt>
                <c:pt idx="3924">
                  <c:v>164.5</c:v>
                </c:pt>
                <c:pt idx="3925">
                  <c:v>164.54166999999998</c:v>
                </c:pt>
                <c:pt idx="3926">
                  <c:v>164.58333000000002</c:v>
                </c:pt>
                <c:pt idx="3927">
                  <c:v>164.625</c:v>
                </c:pt>
                <c:pt idx="3928">
                  <c:v>164.66666999999998</c:v>
                </c:pt>
                <c:pt idx="3929">
                  <c:v>164.70833000000002</c:v>
                </c:pt>
                <c:pt idx="3930">
                  <c:v>164.75</c:v>
                </c:pt>
                <c:pt idx="3931">
                  <c:v>164.79166999999998</c:v>
                </c:pt>
                <c:pt idx="3932">
                  <c:v>164.83333000000002</c:v>
                </c:pt>
                <c:pt idx="3933">
                  <c:v>164.875</c:v>
                </c:pt>
                <c:pt idx="3934">
                  <c:v>164.91666999999998</c:v>
                </c:pt>
                <c:pt idx="3935">
                  <c:v>164.95833000000005</c:v>
                </c:pt>
                <c:pt idx="3936">
                  <c:v>165</c:v>
                </c:pt>
                <c:pt idx="3937">
                  <c:v>165.04166999999998</c:v>
                </c:pt>
                <c:pt idx="3938">
                  <c:v>165.08333000000002</c:v>
                </c:pt>
                <c:pt idx="3939">
                  <c:v>165.125</c:v>
                </c:pt>
                <c:pt idx="3940">
                  <c:v>165.16666999999998</c:v>
                </c:pt>
                <c:pt idx="3941">
                  <c:v>165.20833000000002</c:v>
                </c:pt>
                <c:pt idx="3942">
                  <c:v>165.25</c:v>
                </c:pt>
                <c:pt idx="3943">
                  <c:v>165.29166999999998</c:v>
                </c:pt>
                <c:pt idx="3944">
                  <c:v>165.33333000000002</c:v>
                </c:pt>
                <c:pt idx="3945">
                  <c:v>165.375</c:v>
                </c:pt>
                <c:pt idx="3946">
                  <c:v>165.41666999999998</c:v>
                </c:pt>
                <c:pt idx="3947">
                  <c:v>165.45833000000005</c:v>
                </c:pt>
                <c:pt idx="3948">
                  <c:v>165.5</c:v>
                </c:pt>
                <c:pt idx="3949">
                  <c:v>165.54166999999998</c:v>
                </c:pt>
                <c:pt idx="3950">
                  <c:v>165.58333000000002</c:v>
                </c:pt>
                <c:pt idx="3951">
                  <c:v>165.625</c:v>
                </c:pt>
                <c:pt idx="3952">
                  <c:v>165.66666999999998</c:v>
                </c:pt>
                <c:pt idx="3953">
                  <c:v>165.70833000000002</c:v>
                </c:pt>
                <c:pt idx="3954">
                  <c:v>165.75</c:v>
                </c:pt>
                <c:pt idx="3955">
                  <c:v>165.79166999999998</c:v>
                </c:pt>
                <c:pt idx="3956">
                  <c:v>165.83333000000002</c:v>
                </c:pt>
                <c:pt idx="3957">
                  <c:v>165.875</c:v>
                </c:pt>
                <c:pt idx="3958">
                  <c:v>165.91666999999998</c:v>
                </c:pt>
                <c:pt idx="3959">
                  <c:v>165.95833000000005</c:v>
                </c:pt>
                <c:pt idx="3960">
                  <c:v>166</c:v>
                </c:pt>
                <c:pt idx="3961">
                  <c:v>166.04166999999998</c:v>
                </c:pt>
                <c:pt idx="3962">
                  <c:v>166.08333000000002</c:v>
                </c:pt>
                <c:pt idx="3963">
                  <c:v>166.125</c:v>
                </c:pt>
                <c:pt idx="3964">
                  <c:v>166.16666999999998</c:v>
                </c:pt>
                <c:pt idx="3965">
                  <c:v>166.20833000000002</c:v>
                </c:pt>
                <c:pt idx="3966">
                  <c:v>166.25</c:v>
                </c:pt>
                <c:pt idx="3967">
                  <c:v>166.29166999999998</c:v>
                </c:pt>
                <c:pt idx="3968">
                  <c:v>166.33333000000002</c:v>
                </c:pt>
                <c:pt idx="3969">
                  <c:v>166.375</c:v>
                </c:pt>
                <c:pt idx="3970">
                  <c:v>166.41666999999998</c:v>
                </c:pt>
                <c:pt idx="3971">
                  <c:v>166.45833000000005</c:v>
                </c:pt>
                <c:pt idx="3972">
                  <c:v>166.5</c:v>
                </c:pt>
                <c:pt idx="3973">
                  <c:v>166.54166999999998</c:v>
                </c:pt>
                <c:pt idx="3974">
                  <c:v>166.58333000000002</c:v>
                </c:pt>
                <c:pt idx="3975">
                  <c:v>166.625</c:v>
                </c:pt>
                <c:pt idx="3976">
                  <c:v>166.66666999999998</c:v>
                </c:pt>
                <c:pt idx="3977">
                  <c:v>166.70833000000002</c:v>
                </c:pt>
                <c:pt idx="3978">
                  <c:v>166.75</c:v>
                </c:pt>
                <c:pt idx="3979">
                  <c:v>166.79166999999998</c:v>
                </c:pt>
                <c:pt idx="3980">
                  <c:v>166.83333000000002</c:v>
                </c:pt>
                <c:pt idx="3981">
                  <c:v>166.875</c:v>
                </c:pt>
                <c:pt idx="3982">
                  <c:v>166.91666999999998</c:v>
                </c:pt>
                <c:pt idx="3983">
                  <c:v>166.95833000000005</c:v>
                </c:pt>
                <c:pt idx="3984">
                  <c:v>167</c:v>
                </c:pt>
                <c:pt idx="3985">
                  <c:v>167.04166999999998</c:v>
                </c:pt>
                <c:pt idx="3986">
                  <c:v>167.08333000000002</c:v>
                </c:pt>
                <c:pt idx="3987">
                  <c:v>167.125</c:v>
                </c:pt>
                <c:pt idx="3988">
                  <c:v>167.16666999999998</c:v>
                </c:pt>
                <c:pt idx="3989">
                  <c:v>167.20833000000002</c:v>
                </c:pt>
                <c:pt idx="3990">
                  <c:v>167.25</c:v>
                </c:pt>
                <c:pt idx="3991">
                  <c:v>167.29166999999998</c:v>
                </c:pt>
                <c:pt idx="3992">
                  <c:v>167.33333000000002</c:v>
                </c:pt>
                <c:pt idx="3993">
                  <c:v>167.375</c:v>
                </c:pt>
                <c:pt idx="3994">
                  <c:v>167.41666999999998</c:v>
                </c:pt>
                <c:pt idx="3995">
                  <c:v>167.45833000000005</c:v>
                </c:pt>
                <c:pt idx="3996">
                  <c:v>167.5</c:v>
                </c:pt>
                <c:pt idx="3997">
                  <c:v>167.54166999999998</c:v>
                </c:pt>
                <c:pt idx="3998">
                  <c:v>167.58333000000002</c:v>
                </c:pt>
                <c:pt idx="3999">
                  <c:v>167.625</c:v>
                </c:pt>
                <c:pt idx="4000">
                  <c:v>167.66666999999998</c:v>
                </c:pt>
                <c:pt idx="4001">
                  <c:v>167.70833000000002</c:v>
                </c:pt>
                <c:pt idx="4002">
                  <c:v>167.75</c:v>
                </c:pt>
                <c:pt idx="4003">
                  <c:v>167.79166999999998</c:v>
                </c:pt>
                <c:pt idx="4004">
                  <c:v>167.83333000000002</c:v>
                </c:pt>
                <c:pt idx="4005">
                  <c:v>167.875</c:v>
                </c:pt>
                <c:pt idx="4006">
                  <c:v>167.91666999999998</c:v>
                </c:pt>
                <c:pt idx="4007">
                  <c:v>167.95833000000005</c:v>
                </c:pt>
                <c:pt idx="4008">
                  <c:v>168</c:v>
                </c:pt>
                <c:pt idx="4009">
                  <c:v>168.04166999999998</c:v>
                </c:pt>
                <c:pt idx="4010">
                  <c:v>168.08333000000002</c:v>
                </c:pt>
                <c:pt idx="4011">
                  <c:v>168.125</c:v>
                </c:pt>
                <c:pt idx="4012">
                  <c:v>168.16666999999998</c:v>
                </c:pt>
                <c:pt idx="4013">
                  <c:v>168.20833000000002</c:v>
                </c:pt>
                <c:pt idx="4014">
                  <c:v>168.25</c:v>
                </c:pt>
                <c:pt idx="4015">
                  <c:v>168.29166999999998</c:v>
                </c:pt>
                <c:pt idx="4016">
                  <c:v>168.33333000000002</c:v>
                </c:pt>
                <c:pt idx="4017">
                  <c:v>168.375</c:v>
                </c:pt>
                <c:pt idx="4018">
                  <c:v>168.41666999999998</c:v>
                </c:pt>
                <c:pt idx="4019">
                  <c:v>168.45833000000005</c:v>
                </c:pt>
                <c:pt idx="4020">
                  <c:v>168.5</c:v>
                </c:pt>
                <c:pt idx="4021">
                  <c:v>168.54166999999998</c:v>
                </c:pt>
                <c:pt idx="4022">
                  <c:v>168.58333000000002</c:v>
                </c:pt>
                <c:pt idx="4023">
                  <c:v>168.625</c:v>
                </c:pt>
                <c:pt idx="4024">
                  <c:v>168.66666999999998</c:v>
                </c:pt>
                <c:pt idx="4025">
                  <c:v>168.70833000000002</c:v>
                </c:pt>
                <c:pt idx="4026">
                  <c:v>168.75</c:v>
                </c:pt>
                <c:pt idx="4027">
                  <c:v>168.79166999999998</c:v>
                </c:pt>
                <c:pt idx="4028">
                  <c:v>168.83333000000002</c:v>
                </c:pt>
                <c:pt idx="4029">
                  <c:v>168.875</c:v>
                </c:pt>
                <c:pt idx="4030">
                  <c:v>168.91666999999998</c:v>
                </c:pt>
                <c:pt idx="4031">
                  <c:v>168.95833000000005</c:v>
                </c:pt>
                <c:pt idx="4032">
                  <c:v>169</c:v>
                </c:pt>
                <c:pt idx="4033">
                  <c:v>169.04166999999998</c:v>
                </c:pt>
                <c:pt idx="4034">
                  <c:v>169.08333000000002</c:v>
                </c:pt>
                <c:pt idx="4035">
                  <c:v>169.125</c:v>
                </c:pt>
                <c:pt idx="4036">
                  <c:v>169.16666999999998</c:v>
                </c:pt>
                <c:pt idx="4037">
                  <c:v>169.20833000000002</c:v>
                </c:pt>
                <c:pt idx="4038">
                  <c:v>169.25</c:v>
                </c:pt>
                <c:pt idx="4039">
                  <c:v>169.29166999999998</c:v>
                </c:pt>
                <c:pt idx="4040">
                  <c:v>169.33333000000002</c:v>
                </c:pt>
                <c:pt idx="4041">
                  <c:v>169.375</c:v>
                </c:pt>
                <c:pt idx="4042">
                  <c:v>169.41666999999998</c:v>
                </c:pt>
                <c:pt idx="4043">
                  <c:v>169.45833000000005</c:v>
                </c:pt>
                <c:pt idx="4044">
                  <c:v>169.5</c:v>
                </c:pt>
                <c:pt idx="4045">
                  <c:v>169.54166999999998</c:v>
                </c:pt>
                <c:pt idx="4046">
                  <c:v>169.58333000000002</c:v>
                </c:pt>
                <c:pt idx="4047">
                  <c:v>169.625</c:v>
                </c:pt>
                <c:pt idx="4048">
                  <c:v>169.66666999999998</c:v>
                </c:pt>
                <c:pt idx="4049">
                  <c:v>169.70833000000002</c:v>
                </c:pt>
                <c:pt idx="4050">
                  <c:v>169.75</c:v>
                </c:pt>
                <c:pt idx="4051">
                  <c:v>169.79166999999998</c:v>
                </c:pt>
                <c:pt idx="4052">
                  <c:v>169.83333000000002</c:v>
                </c:pt>
                <c:pt idx="4053">
                  <c:v>169.875</c:v>
                </c:pt>
                <c:pt idx="4054">
                  <c:v>169.91666999999998</c:v>
                </c:pt>
                <c:pt idx="4055">
                  <c:v>169.95833000000005</c:v>
                </c:pt>
                <c:pt idx="4056">
                  <c:v>170</c:v>
                </c:pt>
                <c:pt idx="4057">
                  <c:v>170.04166999999998</c:v>
                </c:pt>
                <c:pt idx="4058">
                  <c:v>170.08333000000002</c:v>
                </c:pt>
                <c:pt idx="4059">
                  <c:v>170.125</c:v>
                </c:pt>
                <c:pt idx="4060">
                  <c:v>170.16666999999998</c:v>
                </c:pt>
                <c:pt idx="4061">
                  <c:v>170.20833000000002</c:v>
                </c:pt>
                <c:pt idx="4062">
                  <c:v>170.25</c:v>
                </c:pt>
                <c:pt idx="4063">
                  <c:v>170.29166999999998</c:v>
                </c:pt>
                <c:pt idx="4064">
                  <c:v>170.33333000000002</c:v>
                </c:pt>
                <c:pt idx="4065">
                  <c:v>170.375</c:v>
                </c:pt>
                <c:pt idx="4066">
                  <c:v>170.41666999999998</c:v>
                </c:pt>
                <c:pt idx="4067">
                  <c:v>170.45833000000005</c:v>
                </c:pt>
                <c:pt idx="4068">
                  <c:v>170.5</c:v>
                </c:pt>
                <c:pt idx="4069">
                  <c:v>170.54166999999998</c:v>
                </c:pt>
                <c:pt idx="4070">
                  <c:v>170.58333000000002</c:v>
                </c:pt>
                <c:pt idx="4071">
                  <c:v>170.625</c:v>
                </c:pt>
                <c:pt idx="4072">
                  <c:v>170.66666999999998</c:v>
                </c:pt>
                <c:pt idx="4073">
                  <c:v>170.70833000000002</c:v>
                </c:pt>
                <c:pt idx="4074">
                  <c:v>170.75</c:v>
                </c:pt>
                <c:pt idx="4075">
                  <c:v>170.79166999999998</c:v>
                </c:pt>
                <c:pt idx="4076">
                  <c:v>170.83333000000002</c:v>
                </c:pt>
                <c:pt idx="4077">
                  <c:v>170.875</c:v>
                </c:pt>
                <c:pt idx="4078">
                  <c:v>170.91666999999998</c:v>
                </c:pt>
                <c:pt idx="4079">
                  <c:v>170.95833000000005</c:v>
                </c:pt>
                <c:pt idx="4080">
                  <c:v>171</c:v>
                </c:pt>
                <c:pt idx="4081">
                  <c:v>171.04166999999998</c:v>
                </c:pt>
                <c:pt idx="4082">
                  <c:v>171.08333000000002</c:v>
                </c:pt>
                <c:pt idx="4083">
                  <c:v>171.125</c:v>
                </c:pt>
                <c:pt idx="4084">
                  <c:v>171.16666999999998</c:v>
                </c:pt>
                <c:pt idx="4085">
                  <c:v>171.20833000000002</c:v>
                </c:pt>
                <c:pt idx="4086">
                  <c:v>171.25</c:v>
                </c:pt>
                <c:pt idx="4087">
                  <c:v>171.29166999999998</c:v>
                </c:pt>
                <c:pt idx="4088">
                  <c:v>171.33333000000002</c:v>
                </c:pt>
                <c:pt idx="4089">
                  <c:v>171.375</c:v>
                </c:pt>
                <c:pt idx="4090">
                  <c:v>171.41666999999998</c:v>
                </c:pt>
                <c:pt idx="4091">
                  <c:v>171.45833000000005</c:v>
                </c:pt>
                <c:pt idx="4092">
                  <c:v>171.5</c:v>
                </c:pt>
                <c:pt idx="4093">
                  <c:v>171.54166999999998</c:v>
                </c:pt>
                <c:pt idx="4094">
                  <c:v>171.58333000000002</c:v>
                </c:pt>
                <c:pt idx="4095">
                  <c:v>171.625</c:v>
                </c:pt>
                <c:pt idx="4096">
                  <c:v>171.66666999999998</c:v>
                </c:pt>
                <c:pt idx="4097">
                  <c:v>171.70833000000002</c:v>
                </c:pt>
                <c:pt idx="4098">
                  <c:v>171.75</c:v>
                </c:pt>
                <c:pt idx="4099">
                  <c:v>171.79166999999998</c:v>
                </c:pt>
                <c:pt idx="4100">
                  <c:v>171.83333000000002</c:v>
                </c:pt>
                <c:pt idx="4101">
                  <c:v>171.875</c:v>
                </c:pt>
                <c:pt idx="4102">
                  <c:v>171.91666999999998</c:v>
                </c:pt>
                <c:pt idx="4103">
                  <c:v>171.95833000000005</c:v>
                </c:pt>
                <c:pt idx="4104">
                  <c:v>172</c:v>
                </c:pt>
                <c:pt idx="4105">
                  <c:v>172.04166999999998</c:v>
                </c:pt>
                <c:pt idx="4106">
                  <c:v>172.08333000000002</c:v>
                </c:pt>
                <c:pt idx="4107">
                  <c:v>172.125</c:v>
                </c:pt>
                <c:pt idx="4108">
                  <c:v>172.16666999999998</c:v>
                </c:pt>
                <c:pt idx="4109">
                  <c:v>172.20833000000002</c:v>
                </c:pt>
                <c:pt idx="4110">
                  <c:v>172.25</c:v>
                </c:pt>
                <c:pt idx="4111">
                  <c:v>172.29166999999998</c:v>
                </c:pt>
                <c:pt idx="4112">
                  <c:v>172.33333000000002</c:v>
                </c:pt>
                <c:pt idx="4113">
                  <c:v>172.375</c:v>
                </c:pt>
                <c:pt idx="4114">
                  <c:v>172.41666999999998</c:v>
                </c:pt>
                <c:pt idx="4115">
                  <c:v>172.45833000000005</c:v>
                </c:pt>
                <c:pt idx="4116">
                  <c:v>172.5</c:v>
                </c:pt>
                <c:pt idx="4117">
                  <c:v>172.54166999999998</c:v>
                </c:pt>
                <c:pt idx="4118">
                  <c:v>172.58333000000002</c:v>
                </c:pt>
                <c:pt idx="4119">
                  <c:v>172.625</c:v>
                </c:pt>
                <c:pt idx="4120">
                  <c:v>172.66666999999998</c:v>
                </c:pt>
                <c:pt idx="4121">
                  <c:v>172.70833000000002</c:v>
                </c:pt>
                <c:pt idx="4122">
                  <c:v>172.75</c:v>
                </c:pt>
                <c:pt idx="4123">
                  <c:v>172.79166999999998</c:v>
                </c:pt>
                <c:pt idx="4124">
                  <c:v>172.83333000000002</c:v>
                </c:pt>
                <c:pt idx="4125">
                  <c:v>172.875</c:v>
                </c:pt>
                <c:pt idx="4126">
                  <c:v>172.91666999999998</c:v>
                </c:pt>
                <c:pt idx="4127">
                  <c:v>172.95833000000005</c:v>
                </c:pt>
                <c:pt idx="4128">
                  <c:v>173</c:v>
                </c:pt>
                <c:pt idx="4129">
                  <c:v>173.04166999999998</c:v>
                </c:pt>
                <c:pt idx="4130">
                  <c:v>173.08333000000002</c:v>
                </c:pt>
                <c:pt idx="4131">
                  <c:v>173.125</c:v>
                </c:pt>
                <c:pt idx="4132">
                  <c:v>173.16666999999998</c:v>
                </c:pt>
                <c:pt idx="4133">
                  <c:v>173.20833000000002</c:v>
                </c:pt>
                <c:pt idx="4134">
                  <c:v>173.25</c:v>
                </c:pt>
                <c:pt idx="4135">
                  <c:v>173.29166999999998</c:v>
                </c:pt>
                <c:pt idx="4136">
                  <c:v>173.33333000000002</c:v>
                </c:pt>
                <c:pt idx="4137">
                  <c:v>173.375</c:v>
                </c:pt>
                <c:pt idx="4138">
                  <c:v>173.41666999999998</c:v>
                </c:pt>
                <c:pt idx="4139">
                  <c:v>173.45833000000005</c:v>
                </c:pt>
                <c:pt idx="4140">
                  <c:v>173.5</c:v>
                </c:pt>
                <c:pt idx="4141">
                  <c:v>173.54166999999998</c:v>
                </c:pt>
                <c:pt idx="4142">
                  <c:v>173.58333000000002</c:v>
                </c:pt>
                <c:pt idx="4143">
                  <c:v>173.625</c:v>
                </c:pt>
                <c:pt idx="4144">
                  <c:v>173.66666999999998</c:v>
                </c:pt>
                <c:pt idx="4145">
                  <c:v>173.70833000000002</c:v>
                </c:pt>
                <c:pt idx="4146">
                  <c:v>173.75</c:v>
                </c:pt>
                <c:pt idx="4147">
                  <c:v>173.79166999999998</c:v>
                </c:pt>
                <c:pt idx="4148">
                  <c:v>173.83333000000002</c:v>
                </c:pt>
                <c:pt idx="4149">
                  <c:v>173.875</c:v>
                </c:pt>
                <c:pt idx="4150">
                  <c:v>173.91666999999998</c:v>
                </c:pt>
                <c:pt idx="4151">
                  <c:v>173.95833000000005</c:v>
                </c:pt>
                <c:pt idx="4152">
                  <c:v>174</c:v>
                </c:pt>
                <c:pt idx="4153">
                  <c:v>174.04166999999998</c:v>
                </c:pt>
                <c:pt idx="4154">
                  <c:v>174.08333000000002</c:v>
                </c:pt>
                <c:pt idx="4155">
                  <c:v>174.125</c:v>
                </c:pt>
                <c:pt idx="4156">
                  <c:v>174.16666999999998</c:v>
                </c:pt>
                <c:pt idx="4157">
                  <c:v>174.20833000000002</c:v>
                </c:pt>
                <c:pt idx="4158">
                  <c:v>174.25</c:v>
                </c:pt>
                <c:pt idx="4159">
                  <c:v>174.29166999999998</c:v>
                </c:pt>
                <c:pt idx="4160">
                  <c:v>174.33333000000002</c:v>
                </c:pt>
                <c:pt idx="4161">
                  <c:v>174.375</c:v>
                </c:pt>
                <c:pt idx="4162">
                  <c:v>174.41666999999998</c:v>
                </c:pt>
                <c:pt idx="4163">
                  <c:v>174.45833000000005</c:v>
                </c:pt>
                <c:pt idx="4164">
                  <c:v>174.5</c:v>
                </c:pt>
                <c:pt idx="4165">
                  <c:v>174.54166999999998</c:v>
                </c:pt>
                <c:pt idx="4166">
                  <c:v>174.58333000000002</c:v>
                </c:pt>
                <c:pt idx="4167">
                  <c:v>174.625</c:v>
                </c:pt>
                <c:pt idx="4168">
                  <c:v>174.66666999999998</c:v>
                </c:pt>
                <c:pt idx="4169">
                  <c:v>174.70833000000002</c:v>
                </c:pt>
                <c:pt idx="4170">
                  <c:v>174.75</c:v>
                </c:pt>
                <c:pt idx="4171">
                  <c:v>174.79166999999998</c:v>
                </c:pt>
                <c:pt idx="4172">
                  <c:v>174.83333000000002</c:v>
                </c:pt>
                <c:pt idx="4173">
                  <c:v>174.875</c:v>
                </c:pt>
                <c:pt idx="4174">
                  <c:v>174.91666999999998</c:v>
                </c:pt>
                <c:pt idx="4175">
                  <c:v>174.95833000000005</c:v>
                </c:pt>
                <c:pt idx="4176">
                  <c:v>175</c:v>
                </c:pt>
                <c:pt idx="4177">
                  <c:v>175.04166999999998</c:v>
                </c:pt>
                <c:pt idx="4178">
                  <c:v>175.08333000000002</c:v>
                </c:pt>
                <c:pt idx="4179">
                  <c:v>175.125</c:v>
                </c:pt>
                <c:pt idx="4180">
                  <c:v>175.16666999999998</c:v>
                </c:pt>
                <c:pt idx="4181">
                  <c:v>175.20833000000002</c:v>
                </c:pt>
                <c:pt idx="4182">
                  <c:v>175.25</c:v>
                </c:pt>
                <c:pt idx="4183">
                  <c:v>175.29166999999998</c:v>
                </c:pt>
                <c:pt idx="4184">
                  <c:v>175.33333000000002</c:v>
                </c:pt>
                <c:pt idx="4185">
                  <c:v>175.375</c:v>
                </c:pt>
                <c:pt idx="4186">
                  <c:v>175.41666999999998</c:v>
                </c:pt>
                <c:pt idx="4187">
                  <c:v>175.45833000000005</c:v>
                </c:pt>
                <c:pt idx="4188">
                  <c:v>175.5</c:v>
                </c:pt>
                <c:pt idx="4189">
                  <c:v>175.54166999999998</c:v>
                </c:pt>
                <c:pt idx="4190">
                  <c:v>175.58333000000002</c:v>
                </c:pt>
                <c:pt idx="4191">
                  <c:v>175.625</c:v>
                </c:pt>
                <c:pt idx="4192">
                  <c:v>175.66666999999998</c:v>
                </c:pt>
                <c:pt idx="4193">
                  <c:v>175.70833000000002</c:v>
                </c:pt>
                <c:pt idx="4194">
                  <c:v>175.75</c:v>
                </c:pt>
                <c:pt idx="4195">
                  <c:v>175.79166999999998</c:v>
                </c:pt>
                <c:pt idx="4196">
                  <c:v>175.83333000000002</c:v>
                </c:pt>
                <c:pt idx="4197">
                  <c:v>175.875</c:v>
                </c:pt>
                <c:pt idx="4198">
                  <c:v>175.91666999999998</c:v>
                </c:pt>
                <c:pt idx="4199">
                  <c:v>175.95833000000005</c:v>
                </c:pt>
                <c:pt idx="4200">
                  <c:v>176</c:v>
                </c:pt>
                <c:pt idx="4201">
                  <c:v>176.04166999999998</c:v>
                </c:pt>
                <c:pt idx="4202">
                  <c:v>176.08333000000002</c:v>
                </c:pt>
                <c:pt idx="4203">
                  <c:v>176.125</c:v>
                </c:pt>
                <c:pt idx="4204">
                  <c:v>176.16666999999998</c:v>
                </c:pt>
                <c:pt idx="4205">
                  <c:v>176.20833000000002</c:v>
                </c:pt>
                <c:pt idx="4206">
                  <c:v>176.25</c:v>
                </c:pt>
                <c:pt idx="4207">
                  <c:v>176.29166999999998</c:v>
                </c:pt>
                <c:pt idx="4208">
                  <c:v>176.33333000000002</c:v>
                </c:pt>
                <c:pt idx="4209">
                  <c:v>176.375</c:v>
                </c:pt>
                <c:pt idx="4210">
                  <c:v>176.41666999999998</c:v>
                </c:pt>
                <c:pt idx="4211">
                  <c:v>176.45833000000005</c:v>
                </c:pt>
                <c:pt idx="4212">
                  <c:v>176.5</c:v>
                </c:pt>
                <c:pt idx="4213">
                  <c:v>176.54166999999998</c:v>
                </c:pt>
                <c:pt idx="4214">
                  <c:v>176.58333000000002</c:v>
                </c:pt>
                <c:pt idx="4215">
                  <c:v>176.625</c:v>
                </c:pt>
                <c:pt idx="4216">
                  <c:v>176.66666999999998</c:v>
                </c:pt>
                <c:pt idx="4217">
                  <c:v>176.70833000000002</c:v>
                </c:pt>
                <c:pt idx="4218">
                  <c:v>176.75</c:v>
                </c:pt>
                <c:pt idx="4219">
                  <c:v>176.79166999999998</c:v>
                </c:pt>
                <c:pt idx="4220">
                  <c:v>176.83333000000002</c:v>
                </c:pt>
                <c:pt idx="4221">
                  <c:v>176.875</c:v>
                </c:pt>
                <c:pt idx="4222">
                  <c:v>176.91666999999998</c:v>
                </c:pt>
                <c:pt idx="4223">
                  <c:v>176.95833000000005</c:v>
                </c:pt>
                <c:pt idx="4224">
                  <c:v>177</c:v>
                </c:pt>
                <c:pt idx="4225">
                  <c:v>177.04166999999998</c:v>
                </c:pt>
                <c:pt idx="4226">
                  <c:v>177.08333000000002</c:v>
                </c:pt>
                <c:pt idx="4227">
                  <c:v>177.125</c:v>
                </c:pt>
                <c:pt idx="4228">
                  <c:v>177.16666999999998</c:v>
                </c:pt>
                <c:pt idx="4229">
                  <c:v>177.20833000000002</c:v>
                </c:pt>
                <c:pt idx="4230">
                  <c:v>177.25</c:v>
                </c:pt>
                <c:pt idx="4231">
                  <c:v>177.29166999999998</c:v>
                </c:pt>
                <c:pt idx="4232">
                  <c:v>177.33333000000002</c:v>
                </c:pt>
                <c:pt idx="4233">
                  <c:v>177.375</c:v>
                </c:pt>
                <c:pt idx="4234">
                  <c:v>177.41666999999998</c:v>
                </c:pt>
                <c:pt idx="4235">
                  <c:v>177.45833000000005</c:v>
                </c:pt>
                <c:pt idx="4236">
                  <c:v>177.5</c:v>
                </c:pt>
                <c:pt idx="4237">
                  <c:v>177.54166999999998</c:v>
                </c:pt>
                <c:pt idx="4238">
                  <c:v>177.58333000000002</c:v>
                </c:pt>
                <c:pt idx="4239">
                  <c:v>177.625</c:v>
                </c:pt>
                <c:pt idx="4240">
                  <c:v>177.66666999999998</c:v>
                </c:pt>
                <c:pt idx="4241">
                  <c:v>177.70833000000002</c:v>
                </c:pt>
                <c:pt idx="4242">
                  <c:v>177.75</c:v>
                </c:pt>
                <c:pt idx="4243">
                  <c:v>177.79166999999998</c:v>
                </c:pt>
                <c:pt idx="4244">
                  <c:v>177.83333000000002</c:v>
                </c:pt>
                <c:pt idx="4245">
                  <c:v>177.875</c:v>
                </c:pt>
                <c:pt idx="4246">
                  <c:v>177.91666999999998</c:v>
                </c:pt>
                <c:pt idx="4247">
                  <c:v>177.95833000000005</c:v>
                </c:pt>
                <c:pt idx="4248">
                  <c:v>178</c:v>
                </c:pt>
                <c:pt idx="4249">
                  <c:v>178.04166999999998</c:v>
                </c:pt>
                <c:pt idx="4250">
                  <c:v>178.08333000000002</c:v>
                </c:pt>
                <c:pt idx="4251">
                  <c:v>178.125</c:v>
                </c:pt>
                <c:pt idx="4252">
                  <c:v>178.16666999999998</c:v>
                </c:pt>
                <c:pt idx="4253">
                  <c:v>178.20833000000002</c:v>
                </c:pt>
                <c:pt idx="4254">
                  <c:v>178.25</c:v>
                </c:pt>
                <c:pt idx="4255">
                  <c:v>178.29166999999998</c:v>
                </c:pt>
                <c:pt idx="4256">
                  <c:v>178.33333000000002</c:v>
                </c:pt>
                <c:pt idx="4257">
                  <c:v>178.375</c:v>
                </c:pt>
                <c:pt idx="4258">
                  <c:v>178.41666999999998</c:v>
                </c:pt>
                <c:pt idx="4259">
                  <c:v>178.45833000000005</c:v>
                </c:pt>
                <c:pt idx="4260">
                  <c:v>178.5</c:v>
                </c:pt>
                <c:pt idx="4261">
                  <c:v>178.54166999999998</c:v>
                </c:pt>
                <c:pt idx="4262">
                  <c:v>178.58333000000002</c:v>
                </c:pt>
                <c:pt idx="4263">
                  <c:v>178.625</c:v>
                </c:pt>
                <c:pt idx="4264">
                  <c:v>178.66666999999998</c:v>
                </c:pt>
                <c:pt idx="4265">
                  <c:v>178.70833000000002</c:v>
                </c:pt>
                <c:pt idx="4266">
                  <c:v>178.75</c:v>
                </c:pt>
                <c:pt idx="4267">
                  <c:v>178.79166999999998</c:v>
                </c:pt>
                <c:pt idx="4268">
                  <c:v>178.83333000000002</c:v>
                </c:pt>
                <c:pt idx="4269">
                  <c:v>178.875</c:v>
                </c:pt>
                <c:pt idx="4270">
                  <c:v>178.91666999999998</c:v>
                </c:pt>
                <c:pt idx="4271">
                  <c:v>178.95833000000005</c:v>
                </c:pt>
                <c:pt idx="4272">
                  <c:v>179</c:v>
                </c:pt>
                <c:pt idx="4273">
                  <c:v>179.04166999999998</c:v>
                </c:pt>
                <c:pt idx="4274">
                  <c:v>179.08333000000002</c:v>
                </c:pt>
                <c:pt idx="4275">
                  <c:v>179.125</c:v>
                </c:pt>
                <c:pt idx="4276">
                  <c:v>179.16666999999998</c:v>
                </c:pt>
                <c:pt idx="4277">
                  <c:v>179.20833000000002</c:v>
                </c:pt>
                <c:pt idx="4278">
                  <c:v>179.25</c:v>
                </c:pt>
                <c:pt idx="4279">
                  <c:v>179.29166999999998</c:v>
                </c:pt>
                <c:pt idx="4280">
                  <c:v>179.33333000000002</c:v>
                </c:pt>
                <c:pt idx="4281">
                  <c:v>179.375</c:v>
                </c:pt>
                <c:pt idx="4282">
                  <c:v>179.41666999999998</c:v>
                </c:pt>
                <c:pt idx="4283">
                  <c:v>179.45833000000005</c:v>
                </c:pt>
                <c:pt idx="4284">
                  <c:v>179.5</c:v>
                </c:pt>
                <c:pt idx="4285">
                  <c:v>179.54166999999998</c:v>
                </c:pt>
                <c:pt idx="4286">
                  <c:v>179.58333000000002</c:v>
                </c:pt>
                <c:pt idx="4287">
                  <c:v>179.625</c:v>
                </c:pt>
                <c:pt idx="4288">
                  <c:v>179.66666999999998</c:v>
                </c:pt>
                <c:pt idx="4289">
                  <c:v>179.70833000000002</c:v>
                </c:pt>
                <c:pt idx="4290">
                  <c:v>179.75</c:v>
                </c:pt>
                <c:pt idx="4291">
                  <c:v>179.79166999999998</c:v>
                </c:pt>
                <c:pt idx="4292">
                  <c:v>179.83333000000002</c:v>
                </c:pt>
                <c:pt idx="4293">
                  <c:v>179.875</c:v>
                </c:pt>
                <c:pt idx="4294">
                  <c:v>179.91666999999998</c:v>
                </c:pt>
                <c:pt idx="4295">
                  <c:v>179.95833000000005</c:v>
                </c:pt>
                <c:pt idx="4296">
                  <c:v>180</c:v>
                </c:pt>
                <c:pt idx="4297">
                  <c:v>180.04166999999998</c:v>
                </c:pt>
                <c:pt idx="4298">
                  <c:v>180.08333000000002</c:v>
                </c:pt>
                <c:pt idx="4299">
                  <c:v>180.125</c:v>
                </c:pt>
                <c:pt idx="4300">
                  <c:v>180.16666999999998</c:v>
                </c:pt>
                <c:pt idx="4301">
                  <c:v>180.20833000000002</c:v>
                </c:pt>
                <c:pt idx="4302">
                  <c:v>180.25</c:v>
                </c:pt>
                <c:pt idx="4303">
                  <c:v>180.29166999999998</c:v>
                </c:pt>
                <c:pt idx="4304">
                  <c:v>180.33333000000002</c:v>
                </c:pt>
                <c:pt idx="4305">
                  <c:v>180.375</c:v>
                </c:pt>
                <c:pt idx="4306">
                  <c:v>180.41666999999998</c:v>
                </c:pt>
                <c:pt idx="4307">
                  <c:v>180.45833000000005</c:v>
                </c:pt>
                <c:pt idx="4308">
                  <c:v>180.5</c:v>
                </c:pt>
                <c:pt idx="4309">
                  <c:v>180.54166999999998</c:v>
                </c:pt>
                <c:pt idx="4310">
                  <c:v>180.58333000000002</c:v>
                </c:pt>
                <c:pt idx="4311">
                  <c:v>180.625</c:v>
                </c:pt>
                <c:pt idx="4312">
                  <c:v>180.66666999999998</c:v>
                </c:pt>
                <c:pt idx="4313">
                  <c:v>180.70833000000002</c:v>
                </c:pt>
                <c:pt idx="4314">
                  <c:v>180.75</c:v>
                </c:pt>
                <c:pt idx="4315">
                  <c:v>180.79166999999998</c:v>
                </c:pt>
                <c:pt idx="4316">
                  <c:v>180.83333000000002</c:v>
                </c:pt>
                <c:pt idx="4317">
                  <c:v>180.875</c:v>
                </c:pt>
                <c:pt idx="4318">
                  <c:v>180.91666999999998</c:v>
                </c:pt>
                <c:pt idx="4319">
                  <c:v>180.95833000000005</c:v>
                </c:pt>
                <c:pt idx="4320">
                  <c:v>181</c:v>
                </c:pt>
                <c:pt idx="4321">
                  <c:v>181.04166999999998</c:v>
                </c:pt>
                <c:pt idx="4322">
                  <c:v>181.08333000000002</c:v>
                </c:pt>
                <c:pt idx="4323">
                  <c:v>181.125</c:v>
                </c:pt>
                <c:pt idx="4324">
                  <c:v>181.16666999999998</c:v>
                </c:pt>
                <c:pt idx="4325">
                  <c:v>181.20833000000002</c:v>
                </c:pt>
                <c:pt idx="4326">
                  <c:v>181.25</c:v>
                </c:pt>
                <c:pt idx="4327">
                  <c:v>181.29166999999998</c:v>
                </c:pt>
                <c:pt idx="4328">
                  <c:v>181.33333000000002</c:v>
                </c:pt>
                <c:pt idx="4329">
                  <c:v>181.375</c:v>
                </c:pt>
                <c:pt idx="4330">
                  <c:v>181.41666999999998</c:v>
                </c:pt>
                <c:pt idx="4331">
                  <c:v>181.45833000000005</c:v>
                </c:pt>
                <c:pt idx="4332">
                  <c:v>181.5</c:v>
                </c:pt>
                <c:pt idx="4333">
                  <c:v>181.54166999999998</c:v>
                </c:pt>
                <c:pt idx="4334">
                  <c:v>181.58333000000002</c:v>
                </c:pt>
                <c:pt idx="4335">
                  <c:v>181.625</c:v>
                </c:pt>
                <c:pt idx="4336">
                  <c:v>181.66666999999998</c:v>
                </c:pt>
                <c:pt idx="4337">
                  <c:v>181.70833000000002</c:v>
                </c:pt>
                <c:pt idx="4338">
                  <c:v>181.75</c:v>
                </c:pt>
                <c:pt idx="4339">
                  <c:v>181.79166999999998</c:v>
                </c:pt>
                <c:pt idx="4340">
                  <c:v>181.83333000000002</c:v>
                </c:pt>
                <c:pt idx="4341">
                  <c:v>181.875</c:v>
                </c:pt>
                <c:pt idx="4342">
                  <c:v>181.91666999999998</c:v>
                </c:pt>
                <c:pt idx="4343">
                  <c:v>181.95833000000005</c:v>
                </c:pt>
                <c:pt idx="4344">
                  <c:v>182</c:v>
                </c:pt>
                <c:pt idx="4345">
                  <c:v>182.04166999999998</c:v>
                </c:pt>
                <c:pt idx="4346">
                  <c:v>182.08333000000002</c:v>
                </c:pt>
                <c:pt idx="4347">
                  <c:v>182.125</c:v>
                </c:pt>
                <c:pt idx="4348">
                  <c:v>182.16666999999998</c:v>
                </c:pt>
                <c:pt idx="4349">
                  <c:v>182.20833000000002</c:v>
                </c:pt>
                <c:pt idx="4350">
                  <c:v>182.25</c:v>
                </c:pt>
                <c:pt idx="4351">
                  <c:v>182.29166999999998</c:v>
                </c:pt>
                <c:pt idx="4352">
                  <c:v>182.33333000000002</c:v>
                </c:pt>
                <c:pt idx="4353">
                  <c:v>182.375</c:v>
                </c:pt>
                <c:pt idx="4354">
                  <c:v>182.41666999999998</c:v>
                </c:pt>
                <c:pt idx="4355">
                  <c:v>182.45833000000005</c:v>
                </c:pt>
                <c:pt idx="4356">
                  <c:v>182.5</c:v>
                </c:pt>
                <c:pt idx="4357">
                  <c:v>182.54166999999998</c:v>
                </c:pt>
                <c:pt idx="4358">
                  <c:v>182.58333000000002</c:v>
                </c:pt>
                <c:pt idx="4359">
                  <c:v>182.625</c:v>
                </c:pt>
                <c:pt idx="4360">
                  <c:v>182.66666999999998</c:v>
                </c:pt>
                <c:pt idx="4361">
                  <c:v>182.70833000000002</c:v>
                </c:pt>
                <c:pt idx="4362">
                  <c:v>182.75</c:v>
                </c:pt>
                <c:pt idx="4363">
                  <c:v>182.79166999999998</c:v>
                </c:pt>
                <c:pt idx="4364">
                  <c:v>182.83333000000002</c:v>
                </c:pt>
                <c:pt idx="4365">
                  <c:v>182.875</c:v>
                </c:pt>
                <c:pt idx="4366">
                  <c:v>182.91666999999998</c:v>
                </c:pt>
                <c:pt idx="4367">
                  <c:v>182.95833000000005</c:v>
                </c:pt>
                <c:pt idx="4368">
                  <c:v>183</c:v>
                </c:pt>
                <c:pt idx="4369">
                  <c:v>183.04166999999998</c:v>
                </c:pt>
                <c:pt idx="4370">
                  <c:v>183.08333000000002</c:v>
                </c:pt>
                <c:pt idx="4371">
                  <c:v>183.125</c:v>
                </c:pt>
                <c:pt idx="4372">
                  <c:v>183.16666999999998</c:v>
                </c:pt>
                <c:pt idx="4373">
                  <c:v>183.20833000000002</c:v>
                </c:pt>
                <c:pt idx="4374">
                  <c:v>183.25</c:v>
                </c:pt>
                <c:pt idx="4375">
                  <c:v>183.29166999999998</c:v>
                </c:pt>
                <c:pt idx="4376">
                  <c:v>183.33333000000002</c:v>
                </c:pt>
                <c:pt idx="4377">
                  <c:v>183.375</c:v>
                </c:pt>
                <c:pt idx="4378">
                  <c:v>183.41666999999998</c:v>
                </c:pt>
                <c:pt idx="4379">
                  <c:v>183.45833000000005</c:v>
                </c:pt>
                <c:pt idx="4380">
                  <c:v>183.5</c:v>
                </c:pt>
                <c:pt idx="4381">
                  <c:v>183.54166999999998</c:v>
                </c:pt>
                <c:pt idx="4382">
                  <c:v>183.58333000000002</c:v>
                </c:pt>
                <c:pt idx="4383">
                  <c:v>183.625</c:v>
                </c:pt>
                <c:pt idx="4384">
                  <c:v>183.66666999999998</c:v>
                </c:pt>
                <c:pt idx="4385">
                  <c:v>183.70833000000002</c:v>
                </c:pt>
                <c:pt idx="4386">
                  <c:v>183.75</c:v>
                </c:pt>
                <c:pt idx="4387">
                  <c:v>183.79166999999998</c:v>
                </c:pt>
                <c:pt idx="4388">
                  <c:v>183.83333000000002</c:v>
                </c:pt>
                <c:pt idx="4389">
                  <c:v>183.875</c:v>
                </c:pt>
                <c:pt idx="4390">
                  <c:v>183.91666999999998</c:v>
                </c:pt>
                <c:pt idx="4391">
                  <c:v>183.95833000000005</c:v>
                </c:pt>
                <c:pt idx="4392">
                  <c:v>184</c:v>
                </c:pt>
                <c:pt idx="4393">
                  <c:v>184.04166999999998</c:v>
                </c:pt>
                <c:pt idx="4394">
                  <c:v>184.08333000000002</c:v>
                </c:pt>
                <c:pt idx="4395">
                  <c:v>184.125</c:v>
                </c:pt>
                <c:pt idx="4396">
                  <c:v>184.16666999999998</c:v>
                </c:pt>
                <c:pt idx="4397">
                  <c:v>184.20833000000002</c:v>
                </c:pt>
                <c:pt idx="4398">
                  <c:v>184.25</c:v>
                </c:pt>
                <c:pt idx="4399">
                  <c:v>184.29166999999998</c:v>
                </c:pt>
                <c:pt idx="4400">
                  <c:v>184.33333000000002</c:v>
                </c:pt>
                <c:pt idx="4401">
                  <c:v>184.375</c:v>
                </c:pt>
                <c:pt idx="4402">
                  <c:v>184.41666999999998</c:v>
                </c:pt>
                <c:pt idx="4403">
                  <c:v>184.45833000000005</c:v>
                </c:pt>
                <c:pt idx="4404">
                  <c:v>184.5</c:v>
                </c:pt>
                <c:pt idx="4405">
                  <c:v>184.54166999999998</c:v>
                </c:pt>
                <c:pt idx="4406">
                  <c:v>184.58333000000002</c:v>
                </c:pt>
                <c:pt idx="4407">
                  <c:v>184.625</c:v>
                </c:pt>
                <c:pt idx="4408">
                  <c:v>184.66666999999998</c:v>
                </c:pt>
                <c:pt idx="4409">
                  <c:v>184.70833000000002</c:v>
                </c:pt>
                <c:pt idx="4410">
                  <c:v>184.75</c:v>
                </c:pt>
                <c:pt idx="4411">
                  <c:v>184.79166999999998</c:v>
                </c:pt>
                <c:pt idx="4412">
                  <c:v>184.83333000000002</c:v>
                </c:pt>
                <c:pt idx="4413">
                  <c:v>184.875</c:v>
                </c:pt>
                <c:pt idx="4414">
                  <c:v>184.91666999999998</c:v>
                </c:pt>
                <c:pt idx="4415">
                  <c:v>184.95833000000005</c:v>
                </c:pt>
                <c:pt idx="4416">
                  <c:v>185</c:v>
                </c:pt>
                <c:pt idx="4417">
                  <c:v>185.04166999999998</c:v>
                </c:pt>
                <c:pt idx="4418">
                  <c:v>185.08333000000002</c:v>
                </c:pt>
                <c:pt idx="4419">
                  <c:v>185.125</c:v>
                </c:pt>
                <c:pt idx="4420">
                  <c:v>185.16666999999998</c:v>
                </c:pt>
                <c:pt idx="4421">
                  <c:v>185.20833000000002</c:v>
                </c:pt>
                <c:pt idx="4422">
                  <c:v>185.25</c:v>
                </c:pt>
                <c:pt idx="4423">
                  <c:v>185.29166999999998</c:v>
                </c:pt>
                <c:pt idx="4424">
                  <c:v>185.33333000000002</c:v>
                </c:pt>
                <c:pt idx="4425">
                  <c:v>185.375</c:v>
                </c:pt>
                <c:pt idx="4426">
                  <c:v>185.41666999999998</c:v>
                </c:pt>
                <c:pt idx="4427">
                  <c:v>185.45833000000005</c:v>
                </c:pt>
                <c:pt idx="4428">
                  <c:v>185.5</c:v>
                </c:pt>
                <c:pt idx="4429">
                  <c:v>185.54166999999998</c:v>
                </c:pt>
                <c:pt idx="4430">
                  <c:v>185.58333000000002</c:v>
                </c:pt>
                <c:pt idx="4431">
                  <c:v>185.625</c:v>
                </c:pt>
                <c:pt idx="4432">
                  <c:v>185.66666999999998</c:v>
                </c:pt>
                <c:pt idx="4433">
                  <c:v>185.70833000000002</c:v>
                </c:pt>
                <c:pt idx="4434">
                  <c:v>185.75</c:v>
                </c:pt>
                <c:pt idx="4435">
                  <c:v>185.79166999999998</c:v>
                </c:pt>
                <c:pt idx="4436">
                  <c:v>185.83333000000002</c:v>
                </c:pt>
                <c:pt idx="4437">
                  <c:v>185.875</c:v>
                </c:pt>
                <c:pt idx="4438">
                  <c:v>185.91666999999998</c:v>
                </c:pt>
                <c:pt idx="4439">
                  <c:v>185.95833000000005</c:v>
                </c:pt>
                <c:pt idx="4440">
                  <c:v>186</c:v>
                </c:pt>
                <c:pt idx="4441">
                  <c:v>186.04166999999998</c:v>
                </c:pt>
                <c:pt idx="4442">
                  <c:v>186.08333000000002</c:v>
                </c:pt>
                <c:pt idx="4443">
                  <c:v>186.125</c:v>
                </c:pt>
                <c:pt idx="4444">
                  <c:v>186.16666999999998</c:v>
                </c:pt>
                <c:pt idx="4445">
                  <c:v>186.20833000000002</c:v>
                </c:pt>
                <c:pt idx="4446">
                  <c:v>186.25</c:v>
                </c:pt>
                <c:pt idx="4447">
                  <c:v>186.29166999999998</c:v>
                </c:pt>
                <c:pt idx="4448">
                  <c:v>186.33333000000002</c:v>
                </c:pt>
                <c:pt idx="4449">
                  <c:v>186.375</c:v>
                </c:pt>
                <c:pt idx="4450">
                  <c:v>186.41666999999998</c:v>
                </c:pt>
                <c:pt idx="4451">
                  <c:v>186.45833000000005</c:v>
                </c:pt>
                <c:pt idx="4452">
                  <c:v>186.5</c:v>
                </c:pt>
                <c:pt idx="4453">
                  <c:v>186.54166999999998</c:v>
                </c:pt>
                <c:pt idx="4454">
                  <c:v>186.58333000000002</c:v>
                </c:pt>
                <c:pt idx="4455">
                  <c:v>186.625</c:v>
                </c:pt>
                <c:pt idx="4456">
                  <c:v>186.66666999999998</c:v>
                </c:pt>
                <c:pt idx="4457">
                  <c:v>186.70833000000002</c:v>
                </c:pt>
                <c:pt idx="4458">
                  <c:v>186.75</c:v>
                </c:pt>
                <c:pt idx="4459">
                  <c:v>186.79166999999998</c:v>
                </c:pt>
                <c:pt idx="4460">
                  <c:v>186.83333000000002</c:v>
                </c:pt>
                <c:pt idx="4461">
                  <c:v>186.875</c:v>
                </c:pt>
                <c:pt idx="4462">
                  <c:v>186.91666999999998</c:v>
                </c:pt>
                <c:pt idx="4463">
                  <c:v>186.95833000000005</c:v>
                </c:pt>
                <c:pt idx="4464">
                  <c:v>187</c:v>
                </c:pt>
                <c:pt idx="4465">
                  <c:v>187.04166999999998</c:v>
                </c:pt>
                <c:pt idx="4466">
                  <c:v>187.08333000000002</c:v>
                </c:pt>
                <c:pt idx="4467">
                  <c:v>187.125</c:v>
                </c:pt>
                <c:pt idx="4468">
                  <c:v>187.16666999999998</c:v>
                </c:pt>
                <c:pt idx="4469">
                  <c:v>187.20833000000002</c:v>
                </c:pt>
                <c:pt idx="4470">
                  <c:v>187.25</c:v>
                </c:pt>
                <c:pt idx="4471">
                  <c:v>187.29166999999998</c:v>
                </c:pt>
                <c:pt idx="4472">
                  <c:v>187.33333000000002</c:v>
                </c:pt>
                <c:pt idx="4473">
                  <c:v>187.375</c:v>
                </c:pt>
                <c:pt idx="4474">
                  <c:v>187.41666999999998</c:v>
                </c:pt>
                <c:pt idx="4475">
                  <c:v>187.45833000000005</c:v>
                </c:pt>
                <c:pt idx="4476">
                  <c:v>187.5</c:v>
                </c:pt>
                <c:pt idx="4477">
                  <c:v>187.54166999999998</c:v>
                </c:pt>
                <c:pt idx="4478">
                  <c:v>187.58333000000002</c:v>
                </c:pt>
                <c:pt idx="4479">
                  <c:v>187.625</c:v>
                </c:pt>
                <c:pt idx="4480">
                  <c:v>187.66666999999998</c:v>
                </c:pt>
                <c:pt idx="4481">
                  <c:v>187.70833000000002</c:v>
                </c:pt>
                <c:pt idx="4482">
                  <c:v>187.75</c:v>
                </c:pt>
                <c:pt idx="4483">
                  <c:v>187.79166999999998</c:v>
                </c:pt>
                <c:pt idx="4484">
                  <c:v>187.83333000000002</c:v>
                </c:pt>
                <c:pt idx="4485">
                  <c:v>187.875</c:v>
                </c:pt>
                <c:pt idx="4486">
                  <c:v>187.91666999999998</c:v>
                </c:pt>
                <c:pt idx="4487">
                  <c:v>187.95833000000005</c:v>
                </c:pt>
                <c:pt idx="4488">
                  <c:v>188</c:v>
                </c:pt>
                <c:pt idx="4489">
                  <c:v>188.04166999999998</c:v>
                </c:pt>
                <c:pt idx="4490">
                  <c:v>188.08333000000002</c:v>
                </c:pt>
                <c:pt idx="4491">
                  <c:v>188.125</c:v>
                </c:pt>
                <c:pt idx="4492">
                  <c:v>188.16666999999998</c:v>
                </c:pt>
                <c:pt idx="4493">
                  <c:v>188.20833000000002</c:v>
                </c:pt>
                <c:pt idx="4494">
                  <c:v>188.25</c:v>
                </c:pt>
                <c:pt idx="4495">
                  <c:v>188.29166999999998</c:v>
                </c:pt>
                <c:pt idx="4496">
                  <c:v>188.33333000000002</c:v>
                </c:pt>
                <c:pt idx="4497">
                  <c:v>188.375</c:v>
                </c:pt>
                <c:pt idx="4498">
                  <c:v>188.41666999999998</c:v>
                </c:pt>
                <c:pt idx="4499">
                  <c:v>188.45833000000005</c:v>
                </c:pt>
                <c:pt idx="4500">
                  <c:v>188.5</c:v>
                </c:pt>
                <c:pt idx="4501">
                  <c:v>188.54166999999998</c:v>
                </c:pt>
                <c:pt idx="4502">
                  <c:v>188.58333000000002</c:v>
                </c:pt>
                <c:pt idx="4503">
                  <c:v>188.625</c:v>
                </c:pt>
                <c:pt idx="4504">
                  <c:v>188.66666999999998</c:v>
                </c:pt>
                <c:pt idx="4505">
                  <c:v>188.70833000000002</c:v>
                </c:pt>
                <c:pt idx="4506">
                  <c:v>188.75</c:v>
                </c:pt>
                <c:pt idx="4507">
                  <c:v>188.79166999999998</c:v>
                </c:pt>
                <c:pt idx="4508">
                  <c:v>188.83333000000002</c:v>
                </c:pt>
                <c:pt idx="4509">
                  <c:v>188.875</c:v>
                </c:pt>
                <c:pt idx="4510">
                  <c:v>188.91666999999998</c:v>
                </c:pt>
                <c:pt idx="4511">
                  <c:v>188.95833000000005</c:v>
                </c:pt>
                <c:pt idx="4512">
                  <c:v>189</c:v>
                </c:pt>
                <c:pt idx="4513">
                  <c:v>189.04166999999998</c:v>
                </c:pt>
                <c:pt idx="4514">
                  <c:v>189.08333000000002</c:v>
                </c:pt>
                <c:pt idx="4515">
                  <c:v>189.125</c:v>
                </c:pt>
                <c:pt idx="4516">
                  <c:v>189.16666999999998</c:v>
                </c:pt>
                <c:pt idx="4517">
                  <c:v>189.20833000000002</c:v>
                </c:pt>
                <c:pt idx="4518">
                  <c:v>189.25</c:v>
                </c:pt>
                <c:pt idx="4519">
                  <c:v>189.29166999999998</c:v>
                </c:pt>
                <c:pt idx="4520">
                  <c:v>189.33333000000002</c:v>
                </c:pt>
                <c:pt idx="4521">
                  <c:v>189.375</c:v>
                </c:pt>
                <c:pt idx="4522">
                  <c:v>189.41666999999998</c:v>
                </c:pt>
                <c:pt idx="4523">
                  <c:v>189.45833000000005</c:v>
                </c:pt>
                <c:pt idx="4524">
                  <c:v>189.5</c:v>
                </c:pt>
                <c:pt idx="4525">
                  <c:v>189.54166999999998</c:v>
                </c:pt>
                <c:pt idx="4526">
                  <c:v>189.58333000000002</c:v>
                </c:pt>
                <c:pt idx="4527">
                  <c:v>189.625</c:v>
                </c:pt>
                <c:pt idx="4528">
                  <c:v>189.66666999999998</c:v>
                </c:pt>
                <c:pt idx="4529">
                  <c:v>189.70833000000002</c:v>
                </c:pt>
                <c:pt idx="4530">
                  <c:v>189.75</c:v>
                </c:pt>
                <c:pt idx="4531">
                  <c:v>189.79166999999998</c:v>
                </c:pt>
                <c:pt idx="4532">
                  <c:v>189.83333000000002</c:v>
                </c:pt>
                <c:pt idx="4533">
                  <c:v>189.875</c:v>
                </c:pt>
                <c:pt idx="4534">
                  <c:v>189.91666999999998</c:v>
                </c:pt>
                <c:pt idx="4535">
                  <c:v>189.95833000000005</c:v>
                </c:pt>
                <c:pt idx="4536">
                  <c:v>190</c:v>
                </c:pt>
                <c:pt idx="4537">
                  <c:v>190.04166999999998</c:v>
                </c:pt>
                <c:pt idx="4538">
                  <c:v>190.08333000000002</c:v>
                </c:pt>
                <c:pt idx="4539">
                  <c:v>190.125</c:v>
                </c:pt>
                <c:pt idx="4540">
                  <c:v>190.16666999999998</c:v>
                </c:pt>
                <c:pt idx="4541">
                  <c:v>190.20833000000002</c:v>
                </c:pt>
                <c:pt idx="4542">
                  <c:v>190.25</c:v>
                </c:pt>
                <c:pt idx="4543">
                  <c:v>190.29166999999998</c:v>
                </c:pt>
                <c:pt idx="4544">
                  <c:v>190.33333000000002</c:v>
                </c:pt>
                <c:pt idx="4545">
                  <c:v>190.375</c:v>
                </c:pt>
                <c:pt idx="4546">
                  <c:v>190.41666999999998</c:v>
                </c:pt>
                <c:pt idx="4547">
                  <c:v>190.45833000000005</c:v>
                </c:pt>
                <c:pt idx="4548">
                  <c:v>190.5</c:v>
                </c:pt>
                <c:pt idx="4549">
                  <c:v>190.54166999999998</c:v>
                </c:pt>
                <c:pt idx="4550">
                  <c:v>190.58333000000002</c:v>
                </c:pt>
                <c:pt idx="4551">
                  <c:v>190.625</c:v>
                </c:pt>
                <c:pt idx="4552">
                  <c:v>190.66666999999998</c:v>
                </c:pt>
                <c:pt idx="4553">
                  <c:v>190.70833000000002</c:v>
                </c:pt>
                <c:pt idx="4554">
                  <c:v>190.75</c:v>
                </c:pt>
                <c:pt idx="4555">
                  <c:v>190.79166999999998</c:v>
                </c:pt>
                <c:pt idx="4556">
                  <c:v>190.83333000000002</c:v>
                </c:pt>
                <c:pt idx="4557">
                  <c:v>190.875</c:v>
                </c:pt>
                <c:pt idx="4558">
                  <c:v>190.91666999999998</c:v>
                </c:pt>
                <c:pt idx="4559">
                  <c:v>190.95833000000005</c:v>
                </c:pt>
                <c:pt idx="4560">
                  <c:v>191</c:v>
                </c:pt>
                <c:pt idx="4561">
                  <c:v>191.04166999999998</c:v>
                </c:pt>
                <c:pt idx="4562">
                  <c:v>191.08333000000002</c:v>
                </c:pt>
                <c:pt idx="4563">
                  <c:v>191.125</c:v>
                </c:pt>
                <c:pt idx="4564">
                  <c:v>191.16666999999998</c:v>
                </c:pt>
                <c:pt idx="4565">
                  <c:v>191.20833000000002</c:v>
                </c:pt>
                <c:pt idx="4566">
                  <c:v>191.25</c:v>
                </c:pt>
                <c:pt idx="4567">
                  <c:v>191.29166999999998</c:v>
                </c:pt>
                <c:pt idx="4568">
                  <c:v>191.33333000000002</c:v>
                </c:pt>
                <c:pt idx="4569">
                  <c:v>191.375</c:v>
                </c:pt>
                <c:pt idx="4570">
                  <c:v>191.41666999999998</c:v>
                </c:pt>
                <c:pt idx="4571">
                  <c:v>191.45833000000005</c:v>
                </c:pt>
                <c:pt idx="4572">
                  <c:v>191.5</c:v>
                </c:pt>
                <c:pt idx="4573">
                  <c:v>191.54166999999998</c:v>
                </c:pt>
                <c:pt idx="4574">
                  <c:v>191.58333000000002</c:v>
                </c:pt>
                <c:pt idx="4575">
                  <c:v>191.625</c:v>
                </c:pt>
                <c:pt idx="4576">
                  <c:v>191.66666999999998</c:v>
                </c:pt>
                <c:pt idx="4577">
                  <c:v>191.70833000000002</c:v>
                </c:pt>
                <c:pt idx="4578">
                  <c:v>191.75</c:v>
                </c:pt>
                <c:pt idx="4579">
                  <c:v>191.79166999999998</c:v>
                </c:pt>
                <c:pt idx="4580">
                  <c:v>191.83333000000002</c:v>
                </c:pt>
                <c:pt idx="4581">
                  <c:v>191.875</c:v>
                </c:pt>
                <c:pt idx="4582">
                  <c:v>191.91666999999998</c:v>
                </c:pt>
                <c:pt idx="4583">
                  <c:v>191.95833000000005</c:v>
                </c:pt>
                <c:pt idx="4584">
                  <c:v>192</c:v>
                </c:pt>
                <c:pt idx="4585">
                  <c:v>192.04166999999998</c:v>
                </c:pt>
                <c:pt idx="4586">
                  <c:v>192.08333000000002</c:v>
                </c:pt>
                <c:pt idx="4587">
                  <c:v>192.125</c:v>
                </c:pt>
                <c:pt idx="4588">
                  <c:v>192.16666999999998</c:v>
                </c:pt>
                <c:pt idx="4589">
                  <c:v>192.20833000000002</c:v>
                </c:pt>
                <c:pt idx="4590">
                  <c:v>192.25</c:v>
                </c:pt>
                <c:pt idx="4591">
                  <c:v>192.29166999999998</c:v>
                </c:pt>
                <c:pt idx="4592">
                  <c:v>192.33333000000002</c:v>
                </c:pt>
                <c:pt idx="4593">
                  <c:v>192.375</c:v>
                </c:pt>
                <c:pt idx="4594">
                  <c:v>192.41666999999998</c:v>
                </c:pt>
                <c:pt idx="4595">
                  <c:v>192.45833000000005</c:v>
                </c:pt>
                <c:pt idx="4596">
                  <c:v>192.5</c:v>
                </c:pt>
                <c:pt idx="4597">
                  <c:v>192.54166999999998</c:v>
                </c:pt>
                <c:pt idx="4598">
                  <c:v>192.58333000000002</c:v>
                </c:pt>
                <c:pt idx="4599">
                  <c:v>192.625</c:v>
                </c:pt>
                <c:pt idx="4600">
                  <c:v>192.66666999999998</c:v>
                </c:pt>
                <c:pt idx="4601">
                  <c:v>192.70833000000002</c:v>
                </c:pt>
                <c:pt idx="4602">
                  <c:v>192.75</c:v>
                </c:pt>
                <c:pt idx="4603">
                  <c:v>192.79166999999998</c:v>
                </c:pt>
                <c:pt idx="4604">
                  <c:v>192.83333000000002</c:v>
                </c:pt>
                <c:pt idx="4605">
                  <c:v>192.875</c:v>
                </c:pt>
                <c:pt idx="4606">
                  <c:v>192.91666999999998</c:v>
                </c:pt>
                <c:pt idx="4607">
                  <c:v>192.95833000000005</c:v>
                </c:pt>
                <c:pt idx="4608">
                  <c:v>193</c:v>
                </c:pt>
                <c:pt idx="4609">
                  <c:v>193.04166999999998</c:v>
                </c:pt>
                <c:pt idx="4610">
                  <c:v>193.08333000000002</c:v>
                </c:pt>
                <c:pt idx="4611">
                  <c:v>193.125</c:v>
                </c:pt>
                <c:pt idx="4612">
                  <c:v>193.16666999999998</c:v>
                </c:pt>
                <c:pt idx="4613">
                  <c:v>193.20833000000002</c:v>
                </c:pt>
                <c:pt idx="4614">
                  <c:v>193.25</c:v>
                </c:pt>
                <c:pt idx="4615">
                  <c:v>193.29166999999998</c:v>
                </c:pt>
                <c:pt idx="4616">
                  <c:v>193.33333000000002</c:v>
                </c:pt>
                <c:pt idx="4617">
                  <c:v>193.375</c:v>
                </c:pt>
                <c:pt idx="4618">
                  <c:v>193.41666999999998</c:v>
                </c:pt>
                <c:pt idx="4619">
                  <c:v>193.45833000000005</c:v>
                </c:pt>
                <c:pt idx="4620">
                  <c:v>193.5</c:v>
                </c:pt>
                <c:pt idx="4621">
                  <c:v>193.54166999999998</c:v>
                </c:pt>
                <c:pt idx="4622">
                  <c:v>193.58333000000002</c:v>
                </c:pt>
                <c:pt idx="4623">
                  <c:v>193.625</c:v>
                </c:pt>
                <c:pt idx="4624">
                  <c:v>193.66666999999998</c:v>
                </c:pt>
                <c:pt idx="4625">
                  <c:v>193.70833000000002</c:v>
                </c:pt>
                <c:pt idx="4626">
                  <c:v>193.75</c:v>
                </c:pt>
                <c:pt idx="4627">
                  <c:v>193.79166999999998</c:v>
                </c:pt>
                <c:pt idx="4628">
                  <c:v>193.83333000000002</c:v>
                </c:pt>
                <c:pt idx="4629">
                  <c:v>193.875</c:v>
                </c:pt>
                <c:pt idx="4630">
                  <c:v>193.91666999999998</c:v>
                </c:pt>
                <c:pt idx="4631">
                  <c:v>193.95833000000005</c:v>
                </c:pt>
                <c:pt idx="4632">
                  <c:v>194</c:v>
                </c:pt>
                <c:pt idx="4633">
                  <c:v>194.04166999999998</c:v>
                </c:pt>
                <c:pt idx="4634">
                  <c:v>194.08333000000002</c:v>
                </c:pt>
                <c:pt idx="4635">
                  <c:v>194.125</c:v>
                </c:pt>
                <c:pt idx="4636">
                  <c:v>194.16666999999998</c:v>
                </c:pt>
                <c:pt idx="4637">
                  <c:v>194.20833000000002</c:v>
                </c:pt>
                <c:pt idx="4638">
                  <c:v>194.25</c:v>
                </c:pt>
                <c:pt idx="4639">
                  <c:v>194.29166999999998</c:v>
                </c:pt>
                <c:pt idx="4640">
                  <c:v>194.33333000000002</c:v>
                </c:pt>
                <c:pt idx="4641">
                  <c:v>194.375</c:v>
                </c:pt>
                <c:pt idx="4642">
                  <c:v>194.41666999999998</c:v>
                </c:pt>
                <c:pt idx="4643">
                  <c:v>194.45833000000005</c:v>
                </c:pt>
                <c:pt idx="4644">
                  <c:v>194.5</c:v>
                </c:pt>
                <c:pt idx="4645">
                  <c:v>194.54166999999998</c:v>
                </c:pt>
                <c:pt idx="4646">
                  <c:v>194.58333000000002</c:v>
                </c:pt>
                <c:pt idx="4647">
                  <c:v>194.625</c:v>
                </c:pt>
                <c:pt idx="4648">
                  <c:v>194.66666999999998</c:v>
                </c:pt>
                <c:pt idx="4649">
                  <c:v>194.70833000000002</c:v>
                </c:pt>
                <c:pt idx="4650">
                  <c:v>194.75</c:v>
                </c:pt>
                <c:pt idx="4651">
                  <c:v>194.79166999999998</c:v>
                </c:pt>
                <c:pt idx="4652">
                  <c:v>194.83333000000002</c:v>
                </c:pt>
                <c:pt idx="4653">
                  <c:v>194.875</c:v>
                </c:pt>
                <c:pt idx="4654">
                  <c:v>194.91666999999998</c:v>
                </c:pt>
                <c:pt idx="4655">
                  <c:v>194.95833000000005</c:v>
                </c:pt>
                <c:pt idx="4656">
                  <c:v>195</c:v>
                </c:pt>
                <c:pt idx="4657">
                  <c:v>195.04166999999998</c:v>
                </c:pt>
                <c:pt idx="4658">
                  <c:v>195.08333000000002</c:v>
                </c:pt>
                <c:pt idx="4659">
                  <c:v>195.125</c:v>
                </c:pt>
                <c:pt idx="4660">
                  <c:v>195.16666999999998</c:v>
                </c:pt>
                <c:pt idx="4661">
                  <c:v>195.20833000000002</c:v>
                </c:pt>
                <c:pt idx="4662">
                  <c:v>195.25</c:v>
                </c:pt>
                <c:pt idx="4663">
                  <c:v>195.29166999999998</c:v>
                </c:pt>
                <c:pt idx="4664">
                  <c:v>195.33333000000002</c:v>
                </c:pt>
                <c:pt idx="4665">
                  <c:v>195.375</c:v>
                </c:pt>
                <c:pt idx="4666">
                  <c:v>195.41666999999998</c:v>
                </c:pt>
                <c:pt idx="4667">
                  <c:v>195.45833000000005</c:v>
                </c:pt>
                <c:pt idx="4668">
                  <c:v>195.5</c:v>
                </c:pt>
                <c:pt idx="4669">
                  <c:v>195.54166999999998</c:v>
                </c:pt>
                <c:pt idx="4670">
                  <c:v>195.58333000000002</c:v>
                </c:pt>
                <c:pt idx="4671">
                  <c:v>195.625</c:v>
                </c:pt>
                <c:pt idx="4672">
                  <c:v>195.66666999999998</c:v>
                </c:pt>
                <c:pt idx="4673">
                  <c:v>195.70833000000002</c:v>
                </c:pt>
                <c:pt idx="4674">
                  <c:v>195.75</c:v>
                </c:pt>
                <c:pt idx="4675">
                  <c:v>195.79166999999998</c:v>
                </c:pt>
                <c:pt idx="4676">
                  <c:v>195.83333000000002</c:v>
                </c:pt>
                <c:pt idx="4677">
                  <c:v>195.875</c:v>
                </c:pt>
                <c:pt idx="4678">
                  <c:v>195.91666999999998</c:v>
                </c:pt>
                <c:pt idx="4679">
                  <c:v>195.95833000000005</c:v>
                </c:pt>
                <c:pt idx="4680">
                  <c:v>196</c:v>
                </c:pt>
                <c:pt idx="4681">
                  <c:v>196.04166999999998</c:v>
                </c:pt>
                <c:pt idx="4682">
                  <c:v>196.08333000000002</c:v>
                </c:pt>
                <c:pt idx="4683">
                  <c:v>196.125</c:v>
                </c:pt>
                <c:pt idx="4684">
                  <c:v>196.16666999999998</c:v>
                </c:pt>
                <c:pt idx="4685">
                  <c:v>196.20833000000002</c:v>
                </c:pt>
                <c:pt idx="4686">
                  <c:v>196.25</c:v>
                </c:pt>
                <c:pt idx="4687">
                  <c:v>196.29166999999998</c:v>
                </c:pt>
                <c:pt idx="4688">
                  <c:v>196.33333000000002</c:v>
                </c:pt>
                <c:pt idx="4689">
                  <c:v>196.375</c:v>
                </c:pt>
                <c:pt idx="4690">
                  <c:v>196.41666999999998</c:v>
                </c:pt>
                <c:pt idx="4691">
                  <c:v>196.45833000000005</c:v>
                </c:pt>
                <c:pt idx="4692">
                  <c:v>196.5</c:v>
                </c:pt>
                <c:pt idx="4693">
                  <c:v>196.54166999999998</c:v>
                </c:pt>
                <c:pt idx="4694">
                  <c:v>196.58333000000002</c:v>
                </c:pt>
                <c:pt idx="4695">
                  <c:v>196.625</c:v>
                </c:pt>
                <c:pt idx="4696">
                  <c:v>196.66666999999998</c:v>
                </c:pt>
                <c:pt idx="4697">
                  <c:v>196.70833000000002</c:v>
                </c:pt>
                <c:pt idx="4698">
                  <c:v>196.75</c:v>
                </c:pt>
                <c:pt idx="4699">
                  <c:v>196.79166999999998</c:v>
                </c:pt>
                <c:pt idx="4700">
                  <c:v>196.83333000000002</c:v>
                </c:pt>
                <c:pt idx="4701">
                  <c:v>196.875</c:v>
                </c:pt>
                <c:pt idx="4702">
                  <c:v>196.91666999999998</c:v>
                </c:pt>
                <c:pt idx="4703">
                  <c:v>196.95833000000005</c:v>
                </c:pt>
                <c:pt idx="4704">
                  <c:v>197</c:v>
                </c:pt>
                <c:pt idx="4705">
                  <c:v>197.04166999999998</c:v>
                </c:pt>
                <c:pt idx="4706">
                  <c:v>197.08333000000002</c:v>
                </c:pt>
                <c:pt idx="4707">
                  <c:v>197.125</c:v>
                </c:pt>
                <c:pt idx="4708">
                  <c:v>197.16666999999998</c:v>
                </c:pt>
                <c:pt idx="4709">
                  <c:v>197.20833000000002</c:v>
                </c:pt>
                <c:pt idx="4710">
                  <c:v>197.25</c:v>
                </c:pt>
                <c:pt idx="4711">
                  <c:v>197.29166999999998</c:v>
                </c:pt>
                <c:pt idx="4712">
                  <c:v>197.33333000000002</c:v>
                </c:pt>
                <c:pt idx="4713">
                  <c:v>197.375</c:v>
                </c:pt>
                <c:pt idx="4714">
                  <c:v>197.41666999999998</c:v>
                </c:pt>
                <c:pt idx="4715">
                  <c:v>197.45833000000005</c:v>
                </c:pt>
                <c:pt idx="4716">
                  <c:v>197.5</c:v>
                </c:pt>
                <c:pt idx="4717">
                  <c:v>197.54166999999998</c:v>
                </c:pt>
                <c:pt idx="4718">
                  <c:v>197.58333000000002</c:v>
                </c:pt>
                <c:pt idx="4719">
                  <c:v>197.625</c:v>
                </c:pt>
                <c:pt idx="4720">
                  <c:v>197.66666999999998</c:v>
                </c:pt>
                <c:pt idx="4721">
                  <c:v>197.70833000000002</c:v>
                </c:pt>
                <c:pt idx="4722">
                  <c:v>197.75</c:v>
                </c:pt>
                <c:pt idx="4723">
                  <c:v>197.79166999999998</c:v>
                </c:pt>
                <c:pt idx="4724">
                  <c:v>197.83333000000002</c:v>
                </c:pt>
                <c:pt idx="4725">
                  <c:v>197.875</c:v>
                </c:pt>
                <c:pt idx="4726">
                  <c:v>197.91666999999998</c:v>
                </c:pt>
                <c:pt idx="4727">
                  <c:v>197.95833000000005</c:v>
                </c:pt>
                <c:pt idx="4728">
                  <c:v>198</c:v>
                </c:pt>
                <c:pt idx="4729">
                  <c:v>198.04166999999998</c:v>
                </c:pt>
                <c:pt idx="4730">
                  <c:v>198.08333000000002</c:v>
                </c:pt>
                <c:pt idx="4731">
                  <c:v>198.125</c:v>
                </c:pt>
                <c:pt idx="4732">
                  <c:v>198.16666999999998</c:v>
                </c:pt>
                <c:pt idx="4733">
                  <c:v>198.20833000000002</c:v>
                </c:pt>
                <c:pt idx="4734">
                  <c:v>198.25</c:v>
                </c:pt>
                <c:pt idx="4735">
                  <c:v>198.29166999999998</c:v>
                </c:pt>
                <c:pt idx="4736">
                  <c:v>198.33333000000002</c:v>
                </c:pt>
                <c:pt idx="4737">
                  <c:v>198.375</c:v>
                </c:pt>
                <c:pt idx="4738">
                  <c:v>198.41666999999998</c:v>
                </c:pt>
                <c:pt idx="4739">
                  <c:v>198.45833000000005</c:v>
                </c:pt>
                <c:pt idx="4740">
                  <c:v>198.5</c:v>
                </c:pt>
                <c:pt idx="4741">
                  <c:v>198.54166999999998</c:v>
                </c:pt>
                <c:pt idx="4742">
                  <c:v>198.58333000000002</c:v>
                </c:pt>
                <c:pt idx="4743">
                  <c:v>198.625</c:v>
                </c:pt>
                <c:pt idx="4744">
                  <c:v>198.66666999999998</c:v>
                </c:pt>
                <c:pt idx="4745">
                  <c:v>198.70833000000002</c:v>
                </c:pt>
                <c:pt idx="4746">
                  <c:v>198.75</c:v>
                </c:pt>
                <c:pt idx="4747">
                  <c:v>198.79166999999998</c:v>
                </c:pt>
                <c:pt idx="4748">
                  <c:v>198.83333000000002</c:v>
                </c:pt>
                <c:pt idx="4749">
                  <c:v>198.875</c:v>
                </c:pt>
                <c:pt idx="4750">
                  <c:v>198.91666999999998</c:v>
                </c:pt>
                <c:pt idx="4751">
                  <c:v>198.95833000000005</c:v>
                </c:pt>
                <c:pt idx="4752">
                  <c:v>199</c:v>
                </c:pt>
                <c:pt idx="4753">
                  <c:v>199.04166999999998</c:v>
                </c:pt>
                <c:pt idx="4754">
                  <c:v>199.08333000000002</c:v>
                </c:pt>
                <c:pt idx="4755">
                  <c:v>199.125</c:v>
                </c:pt>
                <c:pt idx="4756">
                  <c:v>199.16666999999998</c:v>
                </c:pt>
                <c:pt idx="4757">
                  <c:v>199.20833000000002</c:v>
                </c:pt>
                <c:pt idx="4758">
                  <c:v>199.25</c:v>
                </c:pt>
                <c:pt idx="4759">
                  <c:v>199.29166999999998</c:v>
                </c:pt>
                <c:pt idx="4760">
                  <c:v>199.33333000000002</c:v>
                </c:pt>
                <c:pt idx="4761">
                  <c:v>199.375</c:v>
                </c:pt>
                <c:pt idx="4762">
                  <c:v>199.41666999999998</c:v>
                </c:pt>
                <c:pt idx="4763">
                  <c:v>199.45833000000005</c:v>
                </c:pt>
                <c:pt idx="4764">
                  <c:v>199.5</c:v>
                </c:pt>
                <c:pt idx="4765">
                  <c:v>199.54166999999998</c:v>
                </c:pt>
                <c:pt idx="4766">
                  <c:v>199.58333000000002</c:v>
                </c:pt>
                <c:pt idx="4767">
                  <c:v>199.625</c:v>
                </c:pt>
                <c:pt idx="4768">
                  <c:v>199.66666999999998</c:v>
                </c:pt>
                <c:pt idx="4769">
                  <c:v>199.70833000000002</c:v>
                </c:pt>
                <c:pt idx="4770">
                  <c:v>199.75</c:v>
                </c:pt>
                <c:pt idx="4771">
                  <c:v>199.79166999999998</c:v>
                </c:pt>
                <c:pt idx="4772">
                  <c:v>199.83333000000002</c:v>
                </c:pt>
                <c:pt idx="4773">
                  <c:v>199.875</c:v>
                </c:pt>
                <c:pt idx="4774">
                  <c:v>199.91666999999998</c:v>
                </c:pt>
                <c:pt idx="4775">
                  <c:v>199.95833000000005</c:v>
                </c:pt>
                <c:pt idx="4776">
                  <c:v>200</c:v>
                </c:pt>
                <c:pt idx="4777">
                  <c:v>200.04166999999998</c:v>
                </c:pt>
                <c:pt idx="4778">
                  <c:v>200.08333000000002</c:v>
                </c:pt>
                <c:pt idx="4779">
                  <c:v>200.125</c:v>
                </c:pt>
                <c:pt idx="4780">
                  <c:v>200.16666999999998</c:v>
                </c:pt>
                <c:pt idx="4781">
                  <c:v>200.20833000000002</c:v>
                </c:pt>
                <c:pt idx="4782">
                  <c:v>200.25</c:v>
                </c:pt>
                <c:pt idx="4783">
                  <c:v>200.29166999999998</c:v>
                </c:pt>
                <c:pt idx="4784">
                  <c:v>200.33333000000002</c:v>
                </c:pt>
                <c:pt idx="4785">
                  <c:v>200.375</c:v>
                </c:pt>
                <c:pt idx="4786">
                  <c:v>200.41666999999998</c:v>
                </c:pt>
                <c:pt idx="4787">
                  <c:v>200.45833000000005</c:v>
                </c:pt>
                <c:pt idx="4788">
                  <c:v>200.5</c:v>
                </c:pt>
                <c:pt idx="4789">
                  <c:v>200.54166999999998</c:v>
                </c:pt>
                <c:pt idx="4790">
                  <c:v>200.58333000000002</c:v>
                </c:pt>
                <c:pt idx="4791">
                  <c:v>200.625</c:v>
                </c:pt>
                <c:pt idx="4792">
                  <c:v>200.66666999999998</c:v>
                </c:pt>
                <c:pt idx="4793">
                  <c:v>200.70833000000002</c:v>
                </c:pt>
                <c:pt idx="4794">
                  <c:v>200.75</c:v>
                </c:pt>
                <c:pt idx="4795">
                  <c:v>200.79166999999998</c:v>
                </c:pt>
                <c:pt idx="4796">
                  <c:v>200.83333000000002</c:v>
                </c:pt>
                <c:pt idx="4797">
                  <c:v>200.875</c:v>
                </c:pt>
                <c:pt idx="4798">
                  <c:v>200.91666999999998</c:v>
                </c:pt>
                <c:pt idx="4799">
                  <c:v>200.95833000000005</c:v>
                </c:pt>
                <c:pt idx="4800">
                  <c:v>201</c:v>
                </c:pt>
                <c:pt idx="4801">
                  <c:v>201.04166999999998</c:v>
                </c:pt>
                <c:pt idx="4802">
                  <c:v>201.08333000000002</c:v>
                </c:pt>
                <c:pt idx="4803">
                  <c:v>201.125</c:v>
                </c:pt>
                <c:pt idx="4804">
                  <c:v>201.16666999999998</c:v>
                </c:pt>
                <c:pt idx="4805">
                  <c:v>201.20833000000002</c:v>
                </c:pt>
                <c:pt idx="4806">
                  <c:v>201.25</c:v>
                </c:pt>
                <c:pt idx="4807">
                  <c:v>201.29166999999998</c:v>
                </c:pt>
                <c:pt idx="4808">
                  <c:v>201.33333000000002</c:v>
                </c:pt>
                <c:pt idx="4809">
                  <c:v>201.375</c:v>
                </c:pt>
                <c:pt idx="4810">
                  <c:v>201.41666999999998</c:v>
                </c:pt>
                <c:pt idx="4811">
                  <c:v>201.45833000000005</c:v>
                </c:pt>
                <c:pt idx="4812">
                  <c:v>201.5</c:v>
                </c:pt>
                <c:pt idx="4813">
                  <c:v>201.54166999999998</c:v>
                </c:pt>
                <c:pt idx="4814">
                  <c:v>201.58333000000002</c:v>
                </c:pt>
                <c:pt idx="4815">
                  <c:v>201.625</c:v>
                </c:pt>
                <c:pt idx="4816">
                  <c:v>201.66666999999998</c:v>
                </c:pt>
                <c:pt idx="4817">
                  <c:v>201.70833000000002</c:v>
                </c:pt>
                <c:pt idx="4818">
                  <c:v>201.75</c:v>
                </c:pt>
                <c:pt idx="4819">
                  <c:v>201.79166999999998</c:v>
                </c:pt>
                <c:pt idx="4820">
                  <c:v>201.83333000000002</c:v>
                </c:pt>
                <c:pt idx="4821">
                  <c:v>201.875</c:v>
                </c:pt>
                <c:pt idx="4822">
                  <c:v>201.91666999999998</c:v>
                </c:pt>
                <c:pt idx="4823">
                  <c:v>201.95833000000005</c:v>
                </c:pt>
                <c:pt idx="4824">
                  <c:v>202</c:v>
                </c:pt>
                <c:pt idx="4825">
                  <c:v>202.04166999999998</c:v>
                </c:pt>
                <c:pt idx="4826">
                  <c:v>202.08333000000002</c:v>
                </c:pt>
                <c:pt idx="4827">
                  <c:v>202.125</c:v>
                </c:pt>
                <c:pt idx="4828">
                  <c:v>202.16666999999998</c:v>
                </c:pt>
                <c:pt idx="4829">
                  <c:v>202.20833000000002</c:v>
                </c:pt>
                <c:pt idx="4830">
                  <c:v>202.25</c:v>
                </c:pt>
                <c:pt idx="4831">
                  <c:v>202.29166999999998</c:v>
                </c:pt>
                <c:pt idx="4832">
                  <c:v>202.33333000000002</c:v>
                </c:pt>
                <c:pt idx="4833">
                  <c:v>202.375</c:v>
                </c:pt>
                <c:pt idx="4834">
                  <c:v>202.41666999999998</c:v>
                </c:pt>
                <c:pt idx="4835">
                  <c:v>202.45833000000005</c:v>
                </c:pt>
                <c:pt idx="4836">
                  <c:v>202.5</c:v>
                </c:pt>
                <c:pt idx="4837">
                  <c:v>202.54166999999998</c:v>
                </c:pt>
                <c:pt idx="4838">
                  <c:v>202.58333000000002</c:v>
                </c:pt>
                <c:pt idx="4839">
                  <c:v>202.625</c:v>
                </c:pt>
                <c:pt idx="4840">
                  <c:v>202.66666999999998</c:v>
                </c:pt>
                <c:pt idx="4841">
                  <c:v>202.70833000000002</c:v>
                </c:pt>
                <c:pt idx="4842">
                  <c:v>202.75</c:v>
                </c:pt>
                <c:pt idx="4843">
                  <c:v>202.79166999999998</c:v>
                </c:pt>
                <c:pt idx="4844">
                  <c:v>202.83333000000002</c:v>
                </c:pt>
                <c:pt idx="4845">
                  <c:v>202.875</c:v>
                </c:pt>
                <c:pt idx="4846">
                  <c:v>202.91666999999998</c:v>
                </c:pt>
                <c:pt idx="4847">
                  <c:v>202.95833000000005</c:v>
                </c:pt>
                <c:pt idx="4848">
                  <c:v>203</c:v>
                </c:pt>
                <c:pt idx="4849">
                  <c:v>203.04166999999998</c:v>
                </c:pt>
                <c:pt idx="4850">
                  <c:v>203.08333000000002</c:v>
                </c:pt>
                <c:pt idx="4851">
                  <c:v>203.125</c:v>
                </c:pt>
                <c:pt idx="4852">
                  <c:v>203.16666999999998</c:v>
                </c:pt>
                <c:pt idx="4853">
                  <c:v>203.20833000000002</c:v>
                </c:pt>
                <c:pt idx="4854">
                  <c:v>203.25</c:v>
                </c:pt>
                <c:pt idx="4855">
                  <c:v>203.29166999999998</c:v>
                </c:pt>
                <c:pt idx="4856">
                  <c:v>203.33333000000002</c:v>
                </c:pt>
                <c:pt idx="4857">
                  <c:v>203.375</c:v>
                </c:pt>
                <c:pt idx="4858">
                  <c:v>203.41666999999998</c:v>
                </c:pt>
                <c:pt idx="4859">
                  <c:v>203.45833000000005</c:v>
                </c:pt>
                <c:pt idx="4860">
                  <c:v>203.5</c:v>
                </c:pt>
                <c:pt idx="4861">
                  <c:v>203.54166999999998</c:v>
                </c:pt>
                <c:pt idx="4862">
                  <c:v>203.58333000000002</c:v>
                </c:pt>
                <c:pt idx="4863">
                  <c:v>203.625</c:v>
                </c:pt>
                <c:pt idx="4864">
                  <c:v>203.66666999999998</c:v>
                </c:pt>
                <c:pt idx="4865">
                  <c:v>203.70833000000002</c:v>
                </c:pt>
                <c:pt idx="4866">
                  <c:v>203.75</c:v>
                </c:pt>
                <c:pt idx="4867">
                  <c:v>203.79166999999998</c:v>
                </c:pt>
                <c:pt idx="4868">
                  <c:v>203.83333000000002</c:v>
                </c:pt>
                <c:pt idx="4869">
                  <c:v>203.875</c:v>
                </c:pt>
                <c:pt idx="4870">
                  <c:v>203.91666999999998</c:v>
                </c:pt>
                <c:pt idx="4871">
                  <c:v>203.95833000000005</c:v>
                </c:pt>
                <c:pt idx="4872">
                  <c:v>204</c:v>
                </c:pt>
                <c:pt idx="4873">
                  <c:v>204.04166999999998</c:v>
                </c:pt>
                <c:pt idx="4874">
                  <c:v>204.08333000000002</c:v>
                </c:pt>
                <c:pt idx="4875">
                  <c:v>204.125</c:v>
                </c:pt>
                <c:pt idx="4876">
                  <c:v>204.16666999999998</c:v>
                </c:pt>
                <c:pt idx="4877">
                  <c:v>204.20833000000002</c:v>
                </c:pt>
                <c:pt idx="4878">
                  <c:v>204.25</c:v>
                </c:pt>
                <c:pt idx="4879">
                  <c:v>204.29166999999998</c:v>
                </c:pt>
                <c:pt idx="4880">
                  <c:v>204.33333000000002</c:v>
                </c:pt>
                <c:pt idx="4881">
                  <c:v>204.375</c:v>
                </c:pt>
                <c:pt idx="4882">
                  <c:v>204.41666999999998</c:v>
                </c:pt>
                <c:pt idx="4883">
                  <c:v>204.45833000000005</c:v>
                </c:pt>
                <c:pt idx="4884">
                  <c:v>204.5</c:v>
                </c:pt>
                <c:pt idx="4885">
                  <c:v>204.54166999999998</c:v>
                </c:pt>
                <c:pt idx="4886">
                  <c:v>204.58333000000002</c:v>
                </c:pt>
                <c:pt idx="4887">
                  <c:v>204.625</c:v>
                </c:pt>
                <c:pt idx="4888">
                  <c:v>204.66666999999998</c:v>
                </c:pt>
                <c:pt idx="4889">
                  <c:v>204.70833000000002</c:v>
                </c:pt>
                <c:pt idx="4890">
                  <c:v>204.75</c:v>
                </c:pt>
                <c:pt idx="4891">
                  <c:v>204.79166999999998</c:v>
                </c:pt>
                <c:pt idx="4892">
                  <c:v>204.83333000000002</c:v>
                </c:pt>
                <c:pt idx="4893">
                  <c:v>204.875</c:v>
                </c:pt>
                <c:pt idx="4894">
                  <c:v>204.91666999999998</c:v>
                </c:pt>
                <c:pt idx="4895">
                  <c:v>204.95833000000005</c:v>
                </c:pt>
                <c:pt idx="4896">
                  <c:v>205</c:v>
                </c:pt>
                <c:pt idx="4897">
                  <c:v>205.04166999999998</c:v>
                </c:pt>
                <c:pt idx="4898">
                  <c:v>205.08333000000002</c:v>
                </c:pt>
                <c:pt idx="4899">
                  <c:v>205.125</c:v>
                </c:pt>
                <c:pt idx="4900">
                  <c:v>205.16666999999998</c:v>
                </c:pt>
                <c:pt idx="4901">
                  <c:v>205.20833000000002</c:v>
                </c:pt>
                <c:pt idx="4902">
                  <c:v>205.25</c:v>
                </c:pt>
                <c:pt idx="4903">
                  <c:v>205.29166999999998</c:v>
                </c:pt>
                <c:pt idx="4904">
                  <c:v>205.33333000000002</c:v>
                </c:pt>
                <c:pt idx="4905">
                  <c:v>205.375</c:v>
                </c:pt>
                <c:pt idx="4906">
                  <c:v>205.41666999999998</c:v>
                </c:pt>
                <c:pt idx="4907">
                  <c:v>205.45833000000005</c:v>
                </c:pt>
                <c:pt idx="4908">
                  <c:v>205.5</c:v>
                </c:pt>
                <c:pt idx="4909">
                  <c:v>205.54166999999998</c:v>
                </c:pt>
                <c:pt idx="4910">
                  <c:v>205.58333000000002</c:v>
                </c:pt>
                <c:pt idx="4911">
                  <c:v>205.625</c:v>
                </c:pt>
                <c:pt idx="4912">
                  <c:v>205.66666999999998</c:v>
                </c:pt>
                <c:pt idx="4913">
                  <c:v>205.70833000000002</c:v>
                </c:pt>
                <c:pt idx="4914">
                  <c:v>205.75</c:v>
                </c:pt>
                <c:pt idx="4915">
                  <c:v>205.79166999999998</c:v>
                </c:pt>
                <c:pt idx="4916">
                  <c:v>205.83333000000002</c:v>
                </c:pt>
                <c:pt idx="4917">
                  <c:v>205.875</c:v>
                </c:pt>
                <c:pt idx="4918">
                  <c:v>205.91666999999998</c:v>
                </c:pt>
                <c:pt idx="4919">
                  <c:v>205.95833000000005</c:v>
                </c:pt>
                <c:pt idx="4920">
                  <c:v>206</c:v>
                </c:pt>
                <c:pt idx="4921">
                  <c:v>206.04166999999998</c:v>
                </c:pt>
                <c:pt idx="4922">
                  <c:v>206.08333000000002</c:v>
                </c:pt>
                <c:pt idx="4923">
                  <c:v>206.125</c:v>
                </c:pt>
                <c:pt idx="4924">
                  <c:v>206.16666999999998</c:v>
                </c:pt>
                <c:pt idx="4925">
                  <c:v>206.20833000000002</c:v>
                </c:pt>
                <c:pt idx="4926">
                  <c:v>206.25</c:v>
                </c:pt>
                <c:pt idx="4927">
                  <c:v>206.29166999999998</c:v>
                </c:pt>
                <c:pt idx="4928">
                  <c:v>206.33333000000002</c:v>
                </c:pt>
                <c:pt idx="4929">
                  <c:v>206.375</c:v>
                </c:pt>
                <c:pt idx="4930">
                  <c:v>206.41666999999998</c:v>
                </c:pt>
                <c:pt idx="4931">
                  <c:v>206.45833000000005</c:v>
                </c:pt>
                <c:pt idx="4932">
                  <c:v>206.5</c:v>
                </c:pt>
                <c:pt idx="4933">
                  <c:v>206.54166999999998</c:v>
                </c:pt>
                <c:pt idx="4934">
                  <c:v>206.58333000000002</c:v>
                </c:pt>
                <c:pt idx="4935">
                  <c:v>206.625</c:v>
                </c:pt>
                <c:pt idx="4936">
                  <c:v>206.66666999999998</c:v>
                </c:pt>
                <c:pt idx="4937">
                  <c:v>206.70833000000002</c:v>
                </c:pt>
                <c:pt idx="4938">
                  <c:v>206.75</c:v>
                </c:pt>
                <c:pt idx="4939">
                  <c:v>206.79166999999998</c:v>
                </c:pt>
                <c:pt idx="4940">
                  <c:v>206.83333000000002</c:v>
                </c:pt>
                <c:pt idx="4941">
                  <c:v>206.875</c:v>
                </c:pt>
                <c:pt idx="4942">
                  <c:v>206.91666999999998</c:v>
                </c:pt>
                <c:pt idx="4943">
                  <c:v>206.95833000000005</c:v>
                </c:pt>
                <c:pt idx="4944">
                  <c:v>207</c:v>
                </c:pt>
                <c:pt idx="4945">
                  <c:v>207.04166999999998</c:v>
                </c:pt>
                <c:pt idx="4946">
                  <c:v>207.08333000000002</c:v>
                </c:pt>
                <c:pt idx="4947">
                  <c:v>207.125</c:v>
                </c:pt>
                <c:pt idx="4948">
                  <c:v>207.16666999999998</c:v>
                </c:pt>
                <c:pt idx="4949">
                  <c:v>207.20833000000002</c:v>
                </c:pt>
                <c:pt idx="4950">
                  <c:v>207.25</c:v>
                </c:pt>
                <c:pt idx="4951">
                  <c:v>207.29166999999998</c:v>
                </c:pt>
                <c:pt idx="4952">
                  <c:v>207.33333000000002</c:v>
                </c:pt>
                <c:pt idx="4953">
                  <c:v>207.375</c:v>
                </c:pt>
                <c:pt idx="4954">
                  <c:v>207.41666999999998</c:v>
                </c:pt>
                <c:pt idx="4955">
                  <c:v>207.45833000000005</c:v>
                </c:pt>
                <c:pt idx="4956">
                  <c:v>207.5</c:v>
                </c:pt>
                <c:pt idx="4957">
                  <c:v>207.54166999999998</c:v>
                </c:pt>
                <c:pt idx="4958">
                  <c:v>207.58333000000002</c:v>
                </c:pt>
                <c:pt idx="4959">
                  <c:v>207.625</c:v>
                </c:pt>
                <c:pt idx="4960">
                  <c:v>207.66666999999998</c:v>
                </c:pt>
                <c:pt idx="4961">
                  <c:v>207.70833000000002</c:v>
                </c:pt>
                <c:pt idx="4962">
                  <c:v>207.75</c:v>
                </c:pt>
                <c:pt idx="4963">
                  <c:v>207.79166999999998</c:v>
                </c:pt>
                <c:pt idx="4964">
                  <c:v>207.83333000000002</c:v>
                </c:pt>
                <c:pt idx="4965">
                  <c:v>207.875</c:v>
                </c:pt>
                <c:pt idx="4966">
                  <c:v>207.91666999999998</c:v>
                </c:pt>
                <c:pt idx="4967">
                  <c:v>207.95833000000005</c:v>
                </c:pt>
                <c:pt idx="4968">
                  <c:v>208</c:v>
                </c:pt>
                <c:pt idx="4969">
                  <c:v>208.04166999999998</c:v>
                </c:pt>
                <c:pt idx="4970">
                  <c:v>208.08333000000002</c:v>
                </c:pt>
                <c:pt idx="4971">
                  <c:v>208.125</c:v>
                </c:pt>
                <c:pt idx="4972">
                  <c:v>208.16666999999998</c:v>
                </c:pt>
                <c:pt idx="4973">
                  <c:v>208.20833000000002</c:v>
                </c:pt>
                <c:pt idx="4974">
                  <c:v>208.25</c:v>
                </c:pt>
                <c:pt idx="4975">
                  <c:v>208.29166999999998</c:v>
                </c:pt>
                <c:pt idx="4976">
                  <c:v>208.33333000000002</c:v>
                </c:pt>
                <c:pt idx="4977">
                  <c:v>208.375</c:v>
                </c:pt>
                <c:pt idx="4978">
                  <c:v>208.41666999999998</c:v>
                </c:pt>
                <c:pt idx="4979">
                  <c:v>208.45833000000005</c:v>
                </c:pt>
                <c:pt idx="4980">
                  <c:v>208.5</c:v>
                </c:pt>
                <c:pt idx="4981">
                  <c:v>208.54166999999998</c:v>
                </c:pt>
                <c:pt idx="4982">
                  <c:v>208.58333000000002</c:v>
                </c:pt>
                <c:pt idx="4983">
                  <c:v>208.625</c:v>
                </c:pt>
                <c:pt idx="4984">
                  <c:v>208.66666999999998</c:v>
                </c:pt>
                <c:pt idx="4985">
                  <c:v>208.70833000000002</c:v>
                </c:pt>
                <c:pt idx="4986">
                  <c:v>208.75</c:v>
                </c:pt>
                <c:pt idx="4987">
                  <c:v>208.79166999999998</c:v>
                </c:pt>
                <c:pt idx="4988">
                  <c:v>208.83333000000002</c:v>
                </c:pt>
                <c:pt idx="4989">
                  <c:v>208.875</c:v>
                </c:pt>
                <c:pt idx="4990">
                  <c:v>208.91666999999998</c:v>
                </c:pt>
                <c:pt idx="4991">
                  <c:v>208.95833000000005</c:v>
                </c:pt>
                <c:pt idx="4992">
                  <c:v>209</c:v>
                </c:pt>
                <c:pt idx="4993">
                  <c:v>209.04166999999998</c:v>
                </c:pt>
                <c:pt idx="4994">
                  <c:v>209.08333000000002</c:v>
                </c:pt>
                <c:pt idx="4995">
                  <c:v>209.125</c:v>
                </c:pt>
                <c:pt idx="4996">
                  <c:v>209.16666999999998</c:v>
                </c:pt>
                <c:pt idx="4997">
                  <c:v>209.20833000000002</c:v>
                </c:pt>
                <c:pt idx="4998">
                  <c:v>209.25</c:v>
                </c:pt>
                <c:pt idx="4999">
                  <c:v>209.29166999999998</c:v>
                </c:pt>
                <c:pt idx="5000">
                  <c:v>209.33333000000002</c:v>
                </c:pt>
                <c:pt idx="5001">
                  <c:v>209.375</c:v>
                </c:pt>
                <c:pt idx="5002">
                  <c:v>209.41666999999998</c:v>
                </c:pt>
                <c:pt idx="5003">
                  <c:v>209.45833000000005</c:v>
                </c:pt>
                <c:pt idx="5004">
                  <c:v>209.5</c:v>
                </c:pt>
                <c:pt idx="5005">
                  <c:v>209.54166999999998</c:v>
                </c:pt>
                <c:pt idx="5006">
                  <c:v>209.58333000000002</c:v>
                </c:pt>
                <c:pt idx="5007">
                  <c:v>209.625</c:v>
                </c:pt>
                <c:pt idx="5008">
                  <c:v>209.66666999999998</c:v>
                </c:pt>
                <c:pt idx="5009">
                  <c:v>209.70833000000002</c:v>
                </c:pt>
                <c:pt idx="5010">
                  <c:v>209.75</c:v>
                </c:pt>
                <c:pt idx="5011">
                  <c:v>209.79166999999998</c:v>
                </c:pt>
                <c:pt idx="5012">
                  <c:v>209.83333000000002</c:v>
                </c:pt>
                <c:pt idx="5013">
                  <c:v>209.875</c:v>
                </c:pt>
                <c:pt idx="5014">
                  <c:v>209.91666999999998</c:v>
                </c:pt>
                <c:pt idx="5015">
                  <c:v>209.95833000000005</c:v>
                </c:pt>
                <c:pt idx="5016">
                  <c:v>210</c:v>
                </c:pt>
                <c:pt idx="5017">
                  <c:v>210.04166999999998</c:v>
                </c:pt>
                <c:pt idx="5018">
                  <c:v>210.08333000000002</c:v>
                </c:pt>
                <c:pt idx="5019">
                  <c:v>210.125</c:v>
                </c:pt>
                <c:pt idx="5020">
                  <c:v>210.16666999999998</c:v>
                </c:pt>
                <c:pt idx="5021">
                  <c:v>210.20833000000002</c:v>
                </c:pt>
                <c:pt idx="5022">
                  <c:v>210.25</c:v>
                </c:pt>
                <c:pt idx="5023">
                  <c:v>210.29166999999998</c:v>
                </c:pt>
                <c:pt idx="5024">
                  <c:v>210.33333000000002</c:v>
                </c:pt>
                <c:pt idx="5025">
                  <c:v>210.375</c:v>
                </c:pt>
                <c:pt idx="5026">
                  <c:v>210.41666999999998</c:v>
                </c:pt>
                <c:pt idx="5027">
                  <c:v>210.45833000000005</c:v>
                </c:pt>
                <c:pt idx="5028">
                  <c:v>210.5</c:v>
                </c:pt>
                <c:pt idx="5029">
                  <c:v>210.54166999999998</c:v>
                </c:pt>
                <c:pt idx="5030">
                  <c:v>210.58333000000002</c:v>
                </c:pt>
                <c:pt idx="5031">
                  <c:v>210.625</c:v>
                </c:pt>
                <c:pt idx="5032">
                  <c:v>210.66666999999998</c:v>
                </c:pt>
                <c:pt idx="5033">
                  <c:v>210.70833000000002</c:v>
                </c:pt>
                <c:pt idx="5034">
                  <c:v>210.75</c:v>
                </c:pt>
                <c:pt idx="5035">
                  <c:v>210.79166999999998</c:v>
                </c:pt>
                <c:pt idx="5036">
                  <c:v>210.83333000000002</c:v>
                </c:pt>
                <c:pt idx="5037">
                  <c:v>210.875</c:v>
                </c:pt>
                <c:pt idx="5038">
                  <c:v>210.91666999999998</c:v>
                </c:pt>
                <c:pt idx="5039">
                  <c:v>210.95833000000005</c:v>
                </c:pt>
                <c:pt idx="5040">
                  <c:v>211</c:v>
                </c:pt>
                <c:pt idx="5041">
                  <c:v>211.04166999999998</c:v>
                </c:pt>
                <c:pt idx="5042">
                  <c:v>211.08333000000002</c:v>
                </c:pt>
                <c:pt idx="5043">
                  <c:v>211.125</c:v>
                </c:pt>
                <c:pt idx="5044">
                  <c:v>211.16666999999998</c:v>
                </c:pt>
                <c:pt idx="5045">
                  <c:v>211.20833000000002</c:v>
                </c:pt>
                <c:pt idx="5046">
                  <c:v>211.25</c:v>
                </c:pt>
                <c:pt idx="5047">
                  <c:v>211.29166999999998</c:v>
                </c:pt>
                <c:pt idx="5048">
                  <c:v>211.33333000000002</c:v>
                </c:pt>
                <c:pt idx="5049">
                  <c:v>211.375</c:v>
                </c:pt>
                <c:pt idx="5050">
                  <c:v>211.41666999999998</c:v>
                </c:pt>
                <c:pt idx="5051">
                  <c:v>211.45833000000005</c:v>
                </c:pt>
                <c:pt idx="5052">
                  <c:v>211.5</c:v>
                </c:pt>
                <c:pt idx="5053">
                  <c:v>211.54166999999998</c:v>
                </c:pt>
                <c:pt idx="5054">
                  <c:v>211.58333000000002</c:v>
                </c:pt>
                <c:pt idx="5055">
                  <c:v>211.625</c:v>
                </c:pt>
                <c:pt idx="5056">
                  <c:v>211.66666999999998</c:v>
                </c:pt>
                <c:pt idx="5057">
                  <c:v>211.70833000000002</c:v>
                </c:pt>
                <c:pt idx="5058">
                  <c:v>211.75</c:v>
                </c:pt>
                <c:pt idx="5059">
                  <c:v>211.79166999999998</c:v>
                </c:pt>
                <c:pt idx="5060">
                  <c:v>211.83333000000002</c:v>
                </c:pt>
                <c:pt idx="5061">
                  <c:v>211.875</c:v>
                </c:pt>
                <c:pt idx="5062">
                  <c:v>211.91666999999998</c:v>
                </c:pt>
                <c:pt idx="5063">
                  <c:v>211.95833000000005</c:v>
                </c:pt>
                <c:pt idx="5064">
                  <c:v>212</c:v>
                </c:pt>
                <c:pt idx="5065">
                  <c:v>212.04166999999998</c:v>
                </c:pt>
                <c:pt idx="5066">
                  <c:v>212.08333000000002</c:v>
                </c:pt>
                <c:pt idx="5067">
                  <c:v>212.125</c:v>
                </c:pt>
                <c:pt idx="5068">
                  <c:v>212.16666999999998</c:v>
                </c:pt>
                <c:pt idx="5069">
                  <c:v>212.20833000000002</c:v>
                </c:pt>
                <c:pt idx="5070">
                  <c:v>212.25</c:v>
                </c:pt>
                <c:pt idx="5071">
                  <c:v>212.29166999999998</c:v>
                </c:pt>
                <c:pt idx="5072">
                  <c:v>212.33333000000002</c:v>
                </c:pt>
                <c:pt idx="5073">
                  <c:v>212.375</c:v>
                </c:pt>
                <c:pt idx="5074">
                  <c:v>212.41666999999998</c:v>
                </c:pt>
                <c:pt idx="5075">
                  <c:v>212.45833000000005</c:v>
                </c:pt>
                <c:pt idx="5076">
                  <c:v>212.5</c:v>
                </c:pt>
                <c:pt idx="5077">
                  <c:v>212.54166999999998</c:v>
                </c:pt>
                <c:pt idx="5078">
                  <c:v>212.58333000000002</c:v>
                </c:pt>
                <c:pt idx="5079">
                  <c:v>212.625</c:v>
                </c:pt>
                <c:pt idx="5080">
                  <c:v>212.66666999999998</c:v>
                </c:pt>
                <c:pt idx="5081">
                  <c:v>212.70833000000002</c:v>
                </c:pt>
                <c:pt idx="5082">
                  <c:v>212.75</c:v>
                </c:pt>
                <c:pt idx="5083">
                  <c:v>212.79166999999998</c:v>
                </c:pt>
                <c:pt idx="5084">
                  <c:v>212.83333000000002</c:v>
                </c:pt>
                <c:pt idx="5085">
                  <c:v>212.875</c:v>
                </c:pt>
                <c:pt idx="5086">
                  <c:v>212.91666999999998</c:v>
                </c:pt>
                <c:pt idx="5087">
                  <c:v>212.95833000000005</c:v>
                </c:pt>
                <c:pt idx="5088">
                  <c:v>213</c:v>
                </c:pt>
                <c:pt idx="5089">
                  <c:v>213.04166999999998</c:v>
                </c:pt>
                <c:pt idx="5090">
                  <c:v>213.08333000000002</c:v>
                </c:pt>
                <c:pt idx="5091">
                  <c:v>213.125</c:v>
                </c:pt>
                <c:pt idx="5092">
                  <c:v>213.16666999999998</c:v>
                </c:pt>
                <c:pt idx="5093">
                  <c:v>213.20833000000002</c:v>
                </c:pt>
                <c:pt idx="5094">
                  <c:v>213.25</c:v>
                </c:pt>
                <c:pt idx="5095">
                  <c:v>213.29166999999998</c:v>
                </c:pt>
                <c:pt idx="5096">
                  <c:v>213.33333000000002</c:v>
                </c:pt>
                <c:pt idx="5097">
                  <c:v>213.375</c:v>
                </c:pt>
                <c:pt idx="5098">
                  <c:v>213.41666999999998</c:v>
                </c:pt>
                <c:pt idx="5099">
                  <c:v>213.45833000000005</c:v>
                </c:pt>
                <c:pt idx="5100">
                  <c:v>213.5</c:v>
                </c:pt>
                <c:pt idx="5101">
                  <c:v>213.54166999999998</c:v>
                </c:pt>
                <c:pt idx="5102">
                  <c:v>213.58333000000002</c:v>
                </c:pt>
                <c:pt idx="5103">
                  <c:v>213.625</c:v>
                </c:pt>
                <c:pt idx="5104">
                  <c:v>213.66666999999998</c:v>
                </c:pt>
                <c:pt idx="5105">
                  <c:v>213.70833000000002</c:v>
                </c:pt>
                <c:pt idx="5106">
                  <c:v>213.75</c:v>
                </c:pt>
                <c:pt idx="5107">
                  <c:v>213.79166999999998</c:v>
                </c:pt>
                <c:pt idx="5108">
                  <c:v>213.83333000000002</c:v>
                </c:pt>
                <c:pt idx="5109">
                  <c:v>213.875</c:v>
                </c:pt>
                <c:pt idx="5110">
                  <c:v>213.91666999999998</c:v>
                </c:pt>
                <c:pt idx="5111">
                  <c:v>213.95833000000005</c:v>
                </c:pt>
                <c:pt idx="5112">
                  <c:v>214</c:v>
                </c:pt>
                <c:pt idx="5113">
                  <c:v>214.04166999999998</c:v>
                </c:pt>
                <c:pt idx="5114">
                  <c:v>214.08333000000002</c:v>
                </c:pt>
                <c:pt idx="5115">
                  <c:v>214.125</c:v>
                </c:pt>
                <c:pt idx="5116">
                  <c:v>214.16666999999998</c:v>
                </c:pt>
                <c:pt idx="5117">
                  <c:v>214.20833000000002</c:v>
                </c:pt>
                <c:pt idx="5118">
                  <c:v>214.25</c:v>
                </c:pt>
                <c:pt idx="5119">
                  <c:v>214.29166999999998</c:v>
                </c:pt>
                <c:pt idx="5120">
                  <c:v>214.33333000000002</c:v>
                </c:pt>
                <c:pt idx="5121">
                  <c:v>214.375</c:v>
                </c:pt>
                <c:pt idx="5122">
                  <c:v>214.41666999999998</c:v>
                </c:pt>
                <c:pt idx="5123">
                  <c:v>214.45833000000005</c:v>
                </c:pt>
                <c:pt idx="5124">
                  <c:v>214.5</c:v>
                </c:pt>
                <c:pt idx="5125">
                  <c:v>214.54166999999998</c:v>
                </c:pt>
                <c:pt idx="5126">
                  <c:v>214.58333000000002</c:v>
                </c:pt>
                <c:pt idx="5127">
                  <c:v>214.625</c:v>
                </c:pt>
                <c:pt idx="5128">
                  <c:v>214.66666999999998</c:v>
                </c:pt>
                <c:pt idx="5129">
                  <c:v>214.70833000000002</c:v>
                </c:pt>
                <c:pt idx="5130">
                  <c:v>214.75</c:v>
                </c:pt>
                <c:pt idx="5131">
                  <c:v>214.79166999999998</c:v>
                </c:pt>
                <c:pt idx="5132">
                  <c:v>214.83333000000002</c:v>
                </c:pt>
                <c:pt idx="5133">
                  <c:v>214.875</c:v>
                </c:pt>
                <c:pt idx="5134">
                  <c:v>214.91666999999998</c:v>
                </c:pt>
                <c:pt idx="5135">
                  <c:v>214.95833000000005</c:v>
                </c:pt>
                <c:pt idx="5136">
                  <c:v>215</c:v>
                </c:pt>
                <c:pt idx="5137">
                  <c:v>215.04166999999998</c:v>
                </c:pt>
                <c:pt idx="5138">
                  <c:v>215.08333000000002</c:v>
                </c:pt>
                <c:pt idx="5139">
                  <c:v>215.125</c:v>
                </c:pt>
                <c:pt idx="5140">
                  <c:v>215.16666999999998</c:v>
                </c:pt>
                <c:pt idx="5141">
                  <c:v>215.20833000000002</c:v>
                </c:pt>
                <c:pt idx="5142">
                  <c:v>215.25</c:v>
                </c:pt>
                <c:pt idx="5143">
                  <c:v>215.29166999999998</c:v>
                </c:pt>
                <c:pt idx="5144">
                  <c:v>215.33333000000002</c:v>
                </c:pt>
                <c:pt idx="5145">
                  <c:v>215.375</c:v>
                </c:pt>
                <c:pt idx="5146">
                  <c:v>215.41666999999998</c:v>
                </c:pt>
                <c:pt idx="5147">
                  <c:v>215.45833000000005</c:v>
                </c:pt>
                <c:pt idx="5148">
                  <c:v>215.5</c:v>
                </c:pt>
                <c:pt idx="5149">
                  <c:v>215.54166999999998</c:v>
                </c:pt>
                <c:pt idx="5150">
                  <c:v>215.58333000000002</c:v>
                </c:pt>
                <c:pt idx="5151">
                  <c:v>215.625</c:v>
                </c:pt>
                <c:pt idx="5152">
                  <c:v>215.66666999999998</c:v>
                </c:pt>
                <c:pt idx="5153">
                  <c:v>215.70833000000002</c:v>
                </c:pt>
                <c:pt idx="5154">
                  <c:v>215.75</c:v>
                </c:pt>
                <c:pt idx="5155">
                  <c:v>215.79166999999998</c:v>
                </c:pt>
                <c:pt idx="5156">
                  <c:v>215.83333000000002</c:v>
                </c:pt>
                <c:pt idx="5157">
                  <c:v>215.875</c:v>
                </c:pt>
                <c:pt idx="5158">
                  <c:v>215.91666999999998</c:v>
                </c:pt>
                <c:pt idx="5159">
                  <c:v>215.95833000000005</c:v>
                </c:pt>
                <c:pt idx="5160">
                  <c:v>216</c:v>
                </c:pt>
                <c:pt idx="5161">
                  <c:v>216.04166999999998</c:v>
                </c:pt>
                <c:pt idx="5162">
                  <c:v>216.08333000000002</c:v>
                </c:pt>
                <c:pt idx="5163">
                  <c:v>216.125</c:v>
                </c:pt>
                <c:pt idx="5164">
                  <c:v>216.16666999999998</c:v>
                </c:pt>
                <c:pt idx="5165">
                  <c:v>216.20833000000002</c:v>
                </c:pt>
                <c:pt idx="5166">
                  <c:v>216.25</c:v>
                </c:pt>
                <c:pt idx="5167">
                  <c:v>216.29166999999998</c:v>
                </c:pt>
                <c:pt idx="5168">
                  <c:v>216.33333000000002</c:v>
                </c:pt>
                <c:pt idx="5169">
                  <c:v>216.375</c:v>
                </c:pt>
                <c:pt idx="5170">
                  <c:v>216.41666999999998</c:v>
                </c:pt>
                <c:pt idx="5171">
                  <c:v>216.45833000000005</c:v>
                </c:pt>
                <c:pt idx="5172">
                  <c:v>216.5</c:v>
                </c:pt>
                <c:pt idx="5173">
                  <c:v>216.54166999999998</c:v>
                </c:pt>
                <c:pt idx="5174">
                  <c:v>216.58333000000002</c:v>
                </c:pt>
                <c:pt idx="5175">
                  <c:v>216.625</c:v>
                </c:pt>
                <c:pt idx="5176">
                  <c:v>216.66666999999998</c:v>
                </c:pt>
                <c:pt idx="5177">
                  <c:v>216.70833000000002</c:v>
                </c:pt>
                <c:pt idx="5178">
                  <c:v>216.75</c:v>
                </c:pt>
                <c:pt idx="5179">
                  <c:v>216.79166999999998</c:v>
                </c:pt>
                <c:pt idx="5180">
                  <c:v>216.83333000000002</c:v>
                </c:pt>
                <c:pt idx="5181">
                  <c:v>216.875</c:v>
                </c:pt>
                <c:pt idx="5182">
                  <c:v>216.91666999999998</c:v>
                </c:pt>
                <c:pt idx="5183">
                  <c:v>216.95833000000005</c:v>
                </c:pt>
                <c:pt idx="5184">
                  <c:v>217</c:v>
                </c:pt>
                <c:pt idx="5185">
                  <c:v>217.04166999999998</c:v>
                </c:pt>
                <c:pt idx="5186">
                  <c:v>217.08333000000002</c:v>
                </c:pt>
                <c:pt idx="5187">
                  <c:v>217.125</c:v>
                </c:pt>
                <c:pt idx="5188">
                  <c:v>217.16666999999998</c:v>
                </c:pt>
                <c:pt idx="5189">
                  <c:v>217.20833000000002</c:v>
                </c:pt>
                <c:pt idx="5190">
                  <c:v>217.25</c:v>
                </c:pt>
                <c:pt idx="5191">
                  <c:v>217.29166999999998</c:v>
                </c:pt>
                <c:pt idx="5192">
                  <c:v>217.33333000000002</c:v>
                </c:pt>
                <c:pt idx="5193">
                  <c:v>217.375</c:v>
                </c:pt>
                <c:pt idx="5194">
                  <c:v>217.41666999999998</c:v>
                </c:pt>
                <c:pt idx="5195">
                  <c:v>217.45833000000005</c:v>
                </c:pt>
                <c:pt idx="5196">
                  <c:v>217.5</c:v>
                </c:pt>
                <c:pt idx="5197">
                  <c:v>217.54166999999998</c:v>
                </c:pt>
                <c:pt idx="5198">
                  <c:v>217.58333000000002</c:v>
                </c:pt>
                <c:pt idx="5199">
                  <c:v>217.625</c:v>
                </c:pt>
                <c:pt idx="5200">
                  <c:v>217.66666999999998</c:v>
                </c:pt>
                <c:pt idx="5201">
                  <c:v>217.70833000000002</c:v>
                </c:pt>
                <c:pt idx="5202">
                  <c:v>217.75</c:v>
                </c:pt>
                <c:pt idx="5203">
                  <c:v>217.79166999999998</c:v>
                </c:pt>
                <c:pt idx="5204">
                  <c:v>217.83333000000002</c:v>
                </c:pt>
                <c:pt idx="5205">
                  <c:v>217.875</c:v>
                </c:pt>
                <c:pt idx="5206">
                  <c:v>217.91666999999998</c:v>
                </c:pt>
                <c:pt idx="5207">
                  <c:v>217.95833000000005</c:v>
                </c:pt>
                <c:pt idx="5208">
                  <c:v>218</c:v>
                </c:pt>
                <c:pt idx="5209">
                  <c:v>218.04166999999998</c:v>
                </c:pt>
                <c:pt idx="5210">
                  <c:v>218.08333000000002</c:v>
                </c:pt>
                <c:pt idx="5211">
                  <c:v>218.125</c:v>
                </c:pt>
                <c:pt idx="5212">
                  <c:v>218.16666999999998</c:v>
                </c:pt>
                <c:pt idx="5213">
                  <c:v>218.20833000000002</c:v>
                </c:pt>
                <c:pt idx="5214">
                  <c:v>218.25</c:v>
                </c:pt>
                <c:pt idx="5215">
                  <c:v>218.29166999999998</c:v>
                </c:pt>
                <c:pt idx="5216">
                  <c:v>218.33333000000002</c:v>
                </c:pt>
                <c:pt idx="5217">
                  <c:v>218.375</c:v>
                </c:pt>
                <c:pt idx="5218">
                  <c:v>218.41666999999998</c:v>
                </c:pt>
                <c:pt idx="5219">
                  <c:v>218.45833000000005</c:v>
                </c:pt>
                <c:pt idx="5220">
                  <c:v>218.5</c:v>
                </c:pt>
                <c:pt idx="5221">
                  <c:v>218.54166999999998</c:v>
                </c:pt>
                <c:pt idx="5222">
                  <c:v>218.58333000000002</c:v>
                </c:pt>
                <c:pt idx="5223">
                  <c:v>218.625</c:v>
                </c:pt>
                <c:pt idx="5224">
                  <c:v>218.66666999999998</c:v>
                </c:pt>
                <c:pt idx="5225">
                  <c:v>218.70833000000002</c:v>
                </c:pt>
                <c:pt idx="5226">
                  <c:v>218.75</c:v>
                </c:pt>
                <c:pt idx="5227">
                  <c:v>218.79166999999998</c:v>
                </c:pt>
                <c:pt idx="5228">
                  <c:v>218.83333000000002</c:v>
                </c:pt>
                <c:pt idx="5229">
                  <c:v>218.875</c:v>
                </c:pt>
                <c:pt idx="5230">
                  <c:v>218.91666999999998</c:v>
                </c:pt>
                <c:pt idx="5231">
                  <c:v>218.95833000000005</c:v>
                </c:pt>
                <c:pt idx="5232">
                  <c:v>219</c:v>
                </c:pt>
                <c:pt idx="5233">
                  <c:v>219.04166999999998</c:v>
                </c:pt>
                <c:pt idx="5234">
                  <c:v>219.08333000000002</c:v>
                </c:pt>
                <c:pt idx="5235">
                  <c:v>219.125</c:v>
                </c:pt>
                <c:pt idx="5236">
                  <c:v>219.16666999999998</c:v>
                </c:pt>
                <c:pt idx="5237">
                  <c:v>219.20833000000002</c:v>
                </c:pt>
                <c:pt idx="5238">
                  <c:v>219.25</c:v>
                </c:pt>
                <c:pt idx="5239">
                  <c:v>219.29166999999998</c:v>
                </c:pt>
                <c:pt idx="5240">
                  <c:v>219.33333000000002</c:v>
                </c:pt>
                <c:pt idx="5241">
                  <c:v>219.375</c:v>
                </c:pt>
                <c:pt idx="5242">
                  <c:v>219.41666999999998</c:v>
                </c:pt>
                <c:pt idx="5243">
                  <c:v>219.45833000000005</c:v>
                </c:pt>
                <c:pt idx="5244">
                  <c:v>219.5</c:v>
                </c:pt>
                <c:pt idx="5245">
                  <c:v>219.54166999999998</c:v>
                </c:pt>
                <c:pt idx="5246">
                  <c:v>219.58333000000002</c:v>
                </c:pt>
                <c:pt idx="5247">
                  <c:v>219.625</c:v>
                </c:pt>
                <c:pt idx="5248">
                  <c:v>219.66666999999998</c:v>
                </c:pt>
                <c:pt idx="5249">
                  <c:v>219.70833000000002</c:v>
                </c:pt>
                <c:pt idx="5250">
                  <c:v>219.75</c:v>
                </c:pt>
                <c:pt idx="5251">
                  <c:v>219.79166999999998</c:v>
                </c:pt>
                <c:pt idx="5252">
                  <c:v>219.83333000000002</c:v>
                </c:pt>
                <c:pt idx="5253">
                  <c:v>219.875</c:v>
                </c:pt>
                <c:pt idx="5254">
                  <c:v>219.91666999999998</c:v>
                </c:pt>
                <c:pt idx="5255">
                  <c:v>219.95833000000005</c:v>
                </c:pt>
                <c:pt idx="5256">
                  <c:v>220</c:v>
                </c:pt>
                <c:pt idx="5257">
                  <c:v>220.04166999999998</c:v>
                </c:pt>
                <c:pt idx="5258">
                  <c:v>220.08333000000002</c:v>
                </c:pt>
                <c:pt idx="5259">
                  <c:v>220.125</c:v>
                </c:pt>
                <c:pt idx="5260">
                  <c:v>220.16666999999998</c:v>
                </c:pt>
                <c:pt idx="5261">
                  <c:v>220.20833000000002</c:v>
                </c:pt>
                <c:pt idx="5262">
                  <c:v>220.25</c:v>
                </c:pt>
                <c:pt idx="5263">
                  <c:v>220.29166999999998</c:v>
                </c:pt>
                <c:pt idx="5264">
                  <c:v>220.33333000000002</c:v>
                </c:pt>
                <c:pt idx="5265">
                  <c:v>220.375</c:v>
                </c:pt>
                <c:pt idx="5266">
                  <c:v>220.41666999999998</c:v>
                </c:pt>
                <c:pt idx="5267">
                  <c:v>220.45833000000005</c:v>
                </c:pt>
                <c:pt idx="5268">
                  <c:v>220.5</c:v>
                </c:pt>
                <c:pt idx="5269">
                  <c:v>220.54166999999998</c:v>
                </c:pt>
                <c:pt idx="5270">
                  <c:v>220.58333000000002</c:v>
                </c:pt>
                <c:pt idx="5271">
                  <c:v>220.625</c:v>
                </c:pt>
                <c:pt idx="5272">
                  <c:v>220.66666999999998</c:v>
                </c:pt>
                <c:pt idx="5273">
                  <c:v>220.70833000000002</c:v>
                </c:pt>
                <c:pt idx="5274">
                  <c:v>220.75</c:v>
                </c:pt>
                <c:pt idx="5275">
                  <c:v>220.79166999999998</c:v>
                </c:pt>
                <c:pt idx="5276">
                  <c:v>220.83333000000002</c:v>
                </c:pt>
                <c:pt idx="5277">
                  <c:v>220.875</c:v>
                </c:pt>
                <c:pt idx="5278">
                  <c:v>220.91666999999998</c:v>
                </c:pt>
                <c:pt idx="5279">
                  <c:v>220.95833000000005</c:v>
                </c:pt>
                <c:pt idx="5280">
                  <c:v>221</c:v>
                </c:pt>
                <c:pt idx="5281">
                  <c:v>221.04166999999998</c:v>
                </c:pt>
                <c:pt idx="5282">
                  <c:v>221.08333000000002</c:v>
                </c:pt>
                <c:pt idx="5283">
                  <c:v>221.125</c:v>
                </c:pt>
                <c:pt idx="5284">
                  <c:v>221.16666999999998</c:v>
                </c:pt>
                <c:pt idx="5285">
                  <c:v>221.20833000000002</c:v>
                </c:pt>
                <c:pt idx="5286">
                  <c:v>221.25</c:v>
                </c:pt>
                <c:pt idx="5287">
                  <c:v>221.29166999999998</c:v>
                </c:pt>
                <c:pt idx="5288">
                  <c:v>221.33333000000002</c:v>
                </c:pt>
                <c:pt idx="5289">
                  <c:v>221.375</c:v>
                </c:pt>
                <c:pt idx="5290">
                  <c:v>221.41666999999998</c:v>
                </c:pt>
                <c:pt idx="5291">
                  <c:v>221.45833000000005</c:v>
                </c:pt>
                <c:pt idx="5292">
                  <c:v>221.5</c:v>
                </c:pt>
                <c:pt idx="5293">
                  <c:v>221.54166999999998</c:v>
                </c:pt>
                <c:pt idx="5294">
                  <c:v>221.58333000000002</c:v>
                </c:pt>
                <c:pt idx="5295">
                  <c:v>221.625</c:v>
                </c:pt>
                <c:pt idx="5296">
                  <c:v>221.66666999999998</c:v>
                </c:pt>
                <c:pt idx="5297">
                  <c:v>221.70833000000002</c:v>
                </c:pt>
                <c:pt idx="5298">
                  <c:v>221.75</c:v>
                </c:pt>
                <c:pt idx="5299">
                  <c:v>221.79166999999998</c:v>
                </c:pt>
                <c:pt idx="5300">
                  <c:v>221.83333000000002</c:v>
                </c:pt>
                <c:pt idx="5301">
                  <c:v>221.875</c:v>
                </c:pt>
                <c:pt idx="5302">
                  <c:v>221.91666999999998</c:v>
                </c:pt>
                <c:pt idx="5303">
                  <c:v>221.95833000000005</c:v>
                </c:pt>
                <c:pt idx="5304">
                  <c:v>222</c:v>
                </c:pt>
                <c:pt idx="5305">
                  <c:v>222.04166999999998</c:v>
                </c:pt>
                <c:pt idx="5306">
                  <c:v>222.08333000000002</c:v>
                </c:pt>
                <c:pt idx="5307">
                  <c:v>222.125</c:v>
                </c:pt>
                <c:pt idx="5308">
                  <c:v>222.16666999999998</c:v>
                </c:pt>
                <c:pt idx="5309">
                  <c:v>222.20833000000002</c:v>
                </c:pt>
                <c:pt idx="5310">
                  <c:v>222.25</c:v>
                </c:pt>
                <c:pt idx="5311">
                  <c:v>222.29166999999998</c:v>
                </c:pt>
                <c:pt idx="5312">
                  <c:v>222.33333000000002</c:v>
                </c:pt>
                <c:pt idx="5313">
                  <c:v>222.375</c:v>
                </c:pt>
                <c:pt idx="5314">
                  <c:v>222.41666999999998</c:v>
                </c:pt>
                <c:pt idx="5315">
                  <c:v>222.45833000000005</c:v>
                </c:pt>
                <c:pt idx="5316">
                  <c:v>222.5</c:v>
                </c:pt>
                <c:pt idx="5317">
                  <c:v>222.54166999999998</c:v>
                </c:pt>
                <c:pt idx="5318">
                  <c:v>222.58333000000002</c:v>
                </c:pt>
                <c:pt idx="5319">
                  <c:v>222.625</c:v>
                </c:pt>
                <c:pt idx="5320">
                  <c:v>222.66666999999998</c:v>
                </c:pt>
                <c:pt idx="5321">
                  <c:v>222.70833000000002</c:v>
                </c:pt>
                <c:pt idx="5322">
                  <c:v>222.75</c:v>
                </c:pt>
                <c:pt idx="5323">
                  <c:v>222.79166999999998</c:v>
                </c:pt>
                <c:pt idx="5324">
                  <c:v>222.83333000000002</c:v>
                </c:pt>
                <c:pt idx="5325">
                  <c:v>222.875</c:v>
                </c:pt>
                <c:pt idx="5326">
                  <c:v>222.91666999999998</c:v>
                </c:pt>
                <c:pt idx="5327">
                  <c:v>222.95833000000005</c:v>
                </c:pt>
                <c:pt idx="5328">
                  <c:v>223</c:v>
                </c:pt>
                <c:pt idx="5329">
                  <c:v>223.04166999999998</c:v>
                </c:pt>
                <c:pt idx="5330">
                  <c:v>223.08333000000002</c:v>
                </c:pt>
                <c:pt idx="5331">
                  <c:v>223.125</c:v>
                </c:pt>
                <c:pt idx="5332">
                  <c:v>223.16666999999998</c:v>
                </c:pt>
                <c:pt idx="5333">
                  <c:v>223.20833000000002</c:v>
                </c:pt>
                <c:pt idx="5334">
                  <c:v>223.25</c:v>
                </c:pt>
                <c:pt idx="5335">
                  <c:v>223.29166999999998</c:v>
                </c:pt>
                <c:pt idx="5336">
                  <c:v>223.33333000000002</c:v>
                </c:pt>
                <c:pt idx="5337">
                  <c:v>223.375</c:v>
                </c:pt>
                <c:pt idx="5338">
                  <c:v>223.41666999999998</c:v>
                </c:pt>
                <c:pt idx="5339">
                  <c:v>223.45833000000005</c:v>
                </c:pt>
                <c:pt idx="5340">
                  <c:v>223.5</c:v>
                </c:pt>
                <c:pt idx="5341">
                  <c:v>223.54166999999998</c:v>
                </c:pt>
                <c:pt idx="5342">
                  <c:v>223.58333000000002</c:v>
                </c:pt>
                <c:pt idx="5343">
                  <c:v>223.625</c:v>
                </c:pt>
                <c:pt idx="5344">
                  <c:v>223.66666999999998</c:v>
                </c:pt>
                <c:pt idx="5345">
                  <c:v>223.70833000000002</c:v>
                </c:pt>
                <c:pt idx="5346">
                  <c:v>223.75</c:v>
                </c:pt>
                <c:pt idx="5347">
                  <c:v>223.79166999999998</c:v>
                </c:pt>
                <c:pt idx="5348">
                  <c:v>223.83333000000002</c:v>
                </c:pt>
                <c:pt idx="5349">
                  <c:v>223.875</c:v>
                </c:pt>
                <c:pt idx="5350">
                  <c:v>223.91666999999998</c:v>
                </c:pt>
                <c:pt idx="5351">
                  <c:v>223.95833000000005</c:v>
                </c:pt>
                <c:pt idx="5352">
                  <c:v>224</c:v>
                </c:pt>
                <c:pt idx="5353">
                  <c:v>224.04166999999998</c:v>
                </c:pt>
                <c:pt idx="5354">
                  <c:v>224.08333000000002</c:v>
                </c:pt>
                <c:pt idx="5355">
                  <c:v>224.125</c:v>
                </c:pt>
                <c:pt idx="5356">
                  <c:v>224.16666999999998</c:v>
                </c:pt>
                <c:pt idx="5357">
                  <c:v>224.20833000000002</c:v>
                </c:pt>
                <c:pt idx="5358">
                  <c:v>224.25</c:v>
                </c:pt>
                <c:pt idx="5359">
                  <c:v>224.29166999999998</c:v>
                </c:pt>
                <c:pt idx="5360">
                  <c:v>224.33333000000002</c:v>
                </c:pt>
                <c:pt idx="5361">
                  <c:v>224.375</c:v>
                </c:pt>
                <c:pt idx="5362">
                  <c:v>224.41666999999998</c:v>
                </c:pt>
                <c:pt idx="5363">
                  <c:v>224.45833000000005</c:v>
                </c:pt>
                <c:pt idx="5364">
                  <c:v>224.5</c:v>
                </c:pt>
                <c:pt idx="5365">
                  <c:v>224.54166999999998</c:v>
                </c:pt>
                <c:pt idx="5366">
                  <c:v>224.58333000000002</c:v>
                </c:pt>
                <c:pt idx="5367">
                  <c:v>224.625</c:v>
                </c:pt>
                <c:pt idx="5368">
                  <c:v>224.66666999999998</c:v>
                </c:pt>
                <c:pt idx="5369">
                  <c:v>224.70833000000002</c:v>
                </c:pt>
                <c:pt idx="5370">
                  <c:v>224.75</c:v>
                </c:pt>
                <c:pt idx="5371">
                  <c:v>224.79166999999998</c:v>
                </c:pt>
                <c:pt idx="5372">
                  <c:v>224.83333000000002</c:v>
                </c:pt>
                <c:pt idx="5373">
                  <c:v>224.875</c:v>
                </c:pt>
                <c:pt idx="5374">
                  <c:v>224.91666999999998</c:v>
                </c:pt>
                <c:pt idx="5375">
                  <c:v>224.95833000000005</c:v>
                </c:pt>
                <c:pt idx="5376">
                  <c:v>225</c:v>
                </c:pt>
                <c:pt idx="5377">
                  <c:v>225.04166999999998</c:v>
                </c:pt>
                <c:pt idx="5378">
                  <c:v>225.08333000000002</c:v>
                </c:pt>
                <c:pt idx="5379">
                  <c:v>225.125</c:v>
                </c:pt>
                <c:pt idx="5380">
                  <c:v>225.16666999999998</c:v>
                </c:pt>
                <c:pt idx="5381">
                  <c:v>225.20833000000002</c:v>
                </c:pt>
                <c:pt idx="5382">
                  <c:v>225.25</c:v>
                </c:pt>
                <c:pt idx="5383">
                  <c:v>225.29166999999998</c:v>
                </c:pt>
                <c:pt idx="5384">
                  <c:v>225.33333000000002</c:v>
                </c:pt>
                <c:pt idx="5385">
                  <c:v>225.375</c:v>
                </c:pt>
                <c:pt idx="5386">
                  <c:v>225.41666999999998</c:v>
                </c:pt>
                <c:pt idx="5387">
                  <c:v>225.45833000000005</c:v>
                </c:pt>
                <c:pt idx="5388">
                  <c:v>225.5</c:v>
                </c:pt>
                <c:pt idx="5389">
                  <c:v>225.54166999999998</c:v>
                </c:pt>
                <c:pt idx="5390">
                  <c:v>225.58333000000002</c:v>
                </c:pt>
                <c:pt idx="5391">
                  <c:v>225.625</c:v>
                </c:pt>
                <c:pt idx="5392">
                  <c:v>225.66666999999998</c:v>
                </c:pt>
                <c:pt idx="5393">
                  <c:v>225.70833000000002</c:v>
                </c:pt>
                <c:pt idx="5394">
                  <c:v>225.75</c:v>
                </c:pt>
                <c:pt idx="5395">
                  <c:v>225.79166999999998</c:v>
                </c:pt>
                <c:pt idx="5396">
                  <c:v>225.83333000000002</c:v>
                </c:pt>
                <c:pt idx="5397">
                  <c:v>225.875</c:v>
                </c:pt>
                <c:pt idx="5398">
                  <c:v>225.91666999999998</c:v>
                </c:pt>
                <c:pt idx="5399">
                  <c:v>225.95833000000005</c:v>
                </c:pt>
                <c:pt idx="5400">
                  <c:v>226</c:v>
                </c:pt>
                <c:pt idx="5401">
                  <c:v>226.04166999999998</c:v>
                </c:pt>
                <c:pt idx="5402">
                  <c:v>226.08333000000002</c:v>
                </c:pt>
                <c:pt idx="5403">
                  <c:v>226.125</c:v>
                </c:pt>
                <c:pt idx="5404">
                  <c:v>226.16666999999998</c:v>
                </c:pt>
                <c:pt idx="5405">
                  <c:v>226.20833000000002</c:v>
                </c:pt>
                <c:pt idx="5406">
                  <c:v>226.25</c:v>
                </c:pt>
                <c:pt idx="5407">
                  <c:v>226.29166999999998</c:v>
                </c:pt>
                <c:pt idx="5408">
                  <c:v>226.33333000000002</c:v>
                </c:pt>
                <c:pt idx="5409">
                  <c:v>226.375</c:v>
                </c:pt>
                <c:pt idx="5410">
                  <c:v>226.41666999999998</c:v>
                </c:pt>
                <c:pt idx="5411">
                  <c:v>226.45833000000005</c:v>
                </c:pt>
                <c:pt idx="5412">
                  <c:v>226.5</c:v>
                </c:pt>
                <c:pt idx="5413">
                  <c:v>226.54166999999998</c:v>
                </c:pt>
                <c:pt idx="5414">
                  <c:v>226.58333000000002</c:v>
                </c:pt>
                <c:pt idx="5415">
                  <c:v>226.625</c:v>
                </c:pt>
                <c:pt idx="5416">
                  <c:v>226.66666999999998</c:v>
                </c:pt>
                <c:pt idx="5417">
                  <c:v>226.70833000000002</c:v>
                </c:pt>
                <c:pt idx="5418">
                  <c:v>226.75</c:v>
                </c:pt>
                <c:pt idx="5419">
                  <c:v>226.79166999999998</c:v>
                </c:pt>
                <c:pt idx="5420">
                  <c:v>226.83333000000002</c:v>
                </c:pt>
                <c:pt idx="5421">
                  <c:v>226.875</c:v>
                </c:pt>
                <c:pt idx="5422">
                  <c:v>226.91666999999998</c:v>
                </c:pt>
                <c:pt idx="5423">
                  <c:v>226.95833000000005</c:v>
                </c:pt>
                <c:pt idx="5424">
                  <c:v>227</c:v>
                </c:pt>
                <c:pt idx="5425">
                  <c:v>227.04166999999998</c:v>
                </c:pt>
                <c:pt idx="5426">
                  <c:v>227.08333000000002</c:v>
                </c:pt>
                <c:pt idx="5427">
                  <c:v>227.125</c:v>
                </c:pt>
                <c:pt idx="5428">
                  <c:v>227.16666999999998</c:v>
                </c:pt>
                <c:pt idx="5429">
                  <c:v>227.20833000000002</c:v>
                </c:pt>
                <c:pt idx="5430">
                  <c:v>227.25</c:v>
                </c:pt>
                <c:pt idx="5431">
                  <c:v>227.29166999999998</c:v>
                </c:pt>
                <c:pt idx="5432">
                  <c:v>227.33333000000002</c:v>
                </c:pt>
                <c:pt idx="5433">
                  <c:v>227.375</c:v>
                </c:pt>
                <c:pt idx="5434">
                  <c:v>227.41666999999998</c:v>
                </c:pt>
                <c:pt idx="5435">
                  <c:v>227.45833000000005</c:v>
                </c:pt>
                <c:pt idx="5436">
                  <c:v>227.5</c:v>
                </c:pt>
                <c:pt idx="5437">
                  <c:v>227.54166999999998</c:v>
                </c:pt>
                <c:pt idx="5438">
                  <c:v>227.58333000000002</c:v>
                </c:pt>
                <c:pt idx="5439">
                  <c:v>227.625</c:v>
                </c:pt>
                <c:pt idx="5440">
                  <c:v>227.66666999999998</c:v>
                </c:pt>
                <c:pt idx="5441">
                  <c:v>227.70833000000002</c:v>
                </c:pt>
                <c:pt idx="5442">
                  <c:v>227.75</c:v>
                </c:pt>
                <c:pt idx="5443">
                  <c:v>227.79166999999998</c:v>
                </c:pt>
                <c:pt idx="5444">
                  <c:v>227.83333000000002</c:v>
                </c:pt>
                <c:pt idx="5445">
                  <c:v>227.875</c:v>
                </c:pt>
                <c:pt idx="5446">
                  <c:v>227.91666999999998</c:v>
                </c:pt>
                <c:pt idx="5447">
                  <c:v>227.95833000000005</c:v>
                </c:pt>
                <c:pt idx="5448">
                  <c:v>228</c:v>
                </c:pt>
                <c:pt idx="5449">
                  <c:v>228.04166999999998</c:v>
                </c:pt>
                <c:pt idx="5450">
                  <c:v>228.08333000000002</c:v>
                </c:pt>
                <c:pt idx="5451">
                  <c:v>228.125</c:v>
                </c:pt>
                <c:pt idx="5452">
                  <c:v>228.16666999999998</c:v>
                </c:pt>
                <c:pt idx="5453">
                  <c:v>228.20833000000002</c:v>
                </c:pt>
                <c:pt idx="5454">
                  <c:v>228.25</c:v>
                </c:pt>
                <c:pt idx="5455">
                  <c:v>228.29166999999998</c:v>
                </c:pt>
                <c:pt idx="5456">
                  <c:v>228.33333000000002</c:v>
                </c:pt>
                <c:pt idx="5457">
                  <c:v>228.375</c:v>
                </c:pt>
                <c:pt idx="5458">
                  <c:v>228.41666999999998</c:v>
                </c:pt>
                <c:pt idx="5459">
                  <c:v>228.45833000000005</c:v>
                </c:pt>
                <c:pt idx="5460">
                  <c:v>228.5</c:v>
                </c:pt>
                <c:pt idx="5461">
                  <c:v>228.54166999999998</c:v>
                </c:pt>
                <c:pt idx="5462">
                  <c:v>228.58333000000002</c:v>
                </c:pt>
                <c:pt idx="5463">
                  <c:v>228.625</c:v>
                </c:pt>
                <c:pt idx="5464">
                  <c:v>228.66666999999998</c:v>
                </c:pt>
                <c:pt idx="5465">
                  <c:v>228.70833000000002</c:v>
                </c:pt>
                <c:pt idx="5466">
                  <c:v>228.75</c:v>
                </c:pt>
                <c:pt idx="5467">
                  <c:v>228.79166999999998</c:v>
                </c:pt>
                <c:pt idx="5468">
                  <c:v>228.83333000000002</c:v>
                </c:pt>
                <c:pt idx="5469">
                  <c:v>228.875</c:v>
                </c:pt>
                <c:pt idx="5470">
                  <c:v>228.91666999999998</c:v>
                </c:pt>
                <c:pt idx="5471">
                  <c:v>228.95833000000005</c:v>
                </c:pt>
                <c:pt idx="5472">
                  <c:v>229</c:v>
                </c:pt>
                <c:pt idx="5473">
                  <c:v>229.04166999999998</c:v>
                </c:pt>
                <c:pt idx="5474">
                  <c:v>229.08333000000002</c:v>
                </c:pt>
                <c:pt idx="5475">
                  <c:v>229.125</c:v>
                </c:pt>
                <c:pt idx="5476">
                  <c:v>229.16666999999998</c:v>
                </c:pt>
                <c:pt idx="5477">
                  <c:v>229.20833000000002</c:v>
                </c:pt>
                <c:pt idx="5478">
                  <c:v>229.25</c:v>
                </c:pt>
                <c:pt idx="5479">
                  <c:v>229.29166999999998</c:v>
                </c:pt>
                <c:pt idx="5480">
                  <c:v>229.33333000000002</c:v>
                </c:pt>
                <c:pt idx="5481">
                  <c:v>229.375</c:v>
                </c:pt>
                <c:pt idx="5482">
                  <c:v>229.41666999999998</c:v>
                </c:pt>
                <c:pt idx="5483">
                  <c:v>229.45833000000005</c:v>
                </c:pt>
                <c:pt idx="5484">
                  <c:v>229.5</c:v>
                </c:pt>
                <c:pt idx="5485">
                  <c:v>229.54166999999998</c:v>
                </c:pt>
                <c:pt idx="5486">
                  <c:v>229.58333000000002</c:v>
                </c:pt>
                <c:pt idx="5487">
                  <c:v>229.625</c:v>
                </c:pt>
                <c:pt idx="5488">
                  <c:v>229.66666999999998</c:v>
                </c:pt>
                <c:pt idx="5489">
                  <c:v>229.70833000000002</c:v>
                </c:pt>
                <c:pt idx="5490">
                  <c:v>229.75</c:v>
                </c:pt>
                <c:pt idx="5491">
                  <c:v>229.79166999999998</c:v>
                </c:pt>
                <c:pt idx="5492">
                  <c:v>229.83333000000002</c:v>
                </c:pt>
                <c:pt idx="5493">
                  <c:v>229.875</c:v>
                </c:pt>
                <c:pt idx="5494">
                  <c:v>229.91666999999998</c:v>
                </c:pt>
                <c:pt idx="5495">
                  <c:v>229.95833000000005</c:v>
                </c:pt>
                <c:pt idx="5496">
                  <c:v>230</c:v>
                </c:pt>
                <c:pt idx="5497">
                  <c:v>230.04166999999998</c:v>
                </c:pt>
                <c:pt idx="5498">
                  <c:v>230.08333000000002</c:v>
                </c:pt>
                <c:pt idx="5499">
                  <c:v>230.125</c:v>
                </c:pt>
                <c:pt idx="5500">
                  <c:v>230.16666999999998</c:v>
                </c:pt>
                <c:pt idx="5501">
                  <c:v>230.20833000000002</c:v>
                </c:pt>
                <c:pt idx="5502">
                  <c:v>230.25</c:v>
                </c:pt>
                <c:pt idx="5503">
                  <c:v>230.29166999999998</c:v>
                </c:pt>
                <c:pt idx="5504">
                  <c:v>230.33333000000002</c:v>
                </c:pt>
                <c:pt idx="5505">
                  <c:v>230.375</c:v>
                </c:pt>
                <c:pt idx="5506">
                  <c:v>230.41666999999998</c:v>
                </c:pt>
                <c:pt idx="5507">
                  <c:v>230.45833000000005</c:v>
                </c:pt>
                <c:pt idx="5508">
                  <c:v>230.5</c:v>
                </c:pt>
                <c:pt idx="5509">
                  <c:v>230.54166999999998</c:v>
                </c:pt>
                <c:pt idx="5510">
                  <c:v>230.58333000000002</c:v>
                </c:pt>
                <c:pt idx="5511">
                  <c:v>230.625</c:v>
                </c:pt>
                <c:pt idx="5512">
                  <c:v>230.66666999999998</c:v>
                </c:pt>
                <c:pt idx="5513">
                  <c:v>230.70833000000002</c:v>
                </c:pt>
                <c:pt idx="5514">
                  <c:v>230.75</c:v>
                </c:pt>
                <c:pt idx="5515">
                  <c:v>230.79166999999998</c:v>
                </c:pt>
                <c:pt idx="5516">
                  <c:v>230.83333000000002</c:v>
                </c:pt>
                <c:pt idx="5517">
                  <c:v>230.875</c:v>
                </c:pt>
                <c:pt idx="5518">
                  <c:v>230.91666999999998</c:v>
                </c:pt>
                <c:pt idx="5519">
                  <c:v>230.95833000000005</c:v>
                </c:pt>
                <c:pt idx="5520">
                  <c:v>231</c:v>
                </c:pt>
                <c:pt idx="5521">
                  <c:v>231.04166999999998</c:v>
                </c:pt>
                <c:pt idx="5522">
                  <c:v>231.08333000000002</c:v>
                </c:pt>
                <c:pt idx="5523">
                  <c:v>231.125</c:v>
                </c:pt>
                <c:pt idx="5524">
                  <c:v>231.16666999999998</c:v>
                </c:pt>
                <c:pt idx="5525">
                  <c:v>231.20833000000002</c:v>
                </c:pt>
                <c:pt idx="5526">
                  <c:v>231.25</c:v>
                </c:pt>
                <c:pt idx="5527">
                  <c:v>231.29166999999998</c:v>
                </c:pt>
                <c:pt idx="5528">
                  <c:v>231.33333000000002</c:v>
                </c:pt>
                <c:pt idx="5529">
                  <c:v>231.375</c:v>
                </c:pt>
                <c:pt idx="5530">
                  <c:v>231.41666999999998</c:v>
                </c:pt>
                <c:pt idx="5531">
                  <c:v>231.45833000000005</c:v>
                </c:pt>
                <c:pt idx="5532">
                  <c:v>231.5</c:v>
                </c:pt>
                <c:pt idx="5533">
                  <c:v>231.54166999999998</c:v>
                </c:pt>
                <c:pt idx="5534">
                  <c:v>231.58333000000002</c:v>
                </c:pt>
                <c:pt idx="5535">
                  <c:v>231.625</c:v>
                </c:pt>
                <c:pt idx="5536">
                  <c:v>231.66666999999998</c:v>
                </c:pt>
                <c:pt idx="5537">
                  <c:v>231.70833000000002</c:v>
                </c:pt>
                <c:pt idx="5538">
                  <c:v>231.75</c:v>
                </c:pt>
                <c:pt idx="5539">
                  <c:v>231.79166999999998</c:v>
                </c:pt>
                <c:pt idx="5540">
                  <c:v>231.83333000000002</c:v>
                </c:pt>
                <c:pt idx="5541">
                  <c:v>231.875</c:v>
                </c:pt>
                <c:pt idx="5542">
                  <c:v>231.91666999999998</c:v>
                </c:pt>
                <c:pt idx="5543">
                  <c:v>231.95833000000005</c:v>
                </c:pt>
                <c:pt idx="5544">
                  <c:v>232</c:v>
                </c:pt>
                <c:pt idx="5545">
                  <c:v>232.04166999999998</c:v>
                </c:pt>
                <c:pt idx="5546">
                  <c:v>232.08333000000002</c:v>
                </c:pt>
                <c:pt idx="5547">
                  <c:v>232.125</c:v>
                </c:pt>
                <c:pt idx="5548">
                  <c:v>232.16666999999998</c:v>
                </c:pt>
                <c:pt idx="5549">
                  <c:v>232.20833000000002</c:v>
                </c:pt>
                <c:pt idx="5550">
                  <c:v>232.25</c:v>
                </c:pt>
                <c:pt idx="5551">
                  <c:v>232.29166999999998</c:v>
                </c:pt>
                <c:pt idx="5552">
                  <c:v>232.33333000000002</c:v>
                </c:pt>
                <c:pt idx="5553">
                  <c:v>232.375</c:v>
                </c:pt>
                <c:pt idx="5554">
                  <c:v>232.41666999999998</c:v>
                </c:pt>
                <c:pt idx="5555">
                  <c:v>232.45833000000005</c:v>
                </c:pt>
                <c:pt idx="5556">
                  <c:v>232.5</c:v>
                </c:pt>
                <c:pt idx="5557">
                  <c:v>232.54166999999998</c:v>
                </c:pt>
                <c:pt idx="5558">
                  <c:v>232.58333000000002</c:v>
                </c:pt>
                <c:pt idx="5559">
                  <c:v>232.625</c:v>
                </c:pt>
                <c:pt idx="5560">
                  <c:v>232.66666999999998</c:v>
                </c:pt>
                <c:pt idx="5561">
                  <c:v>232.70833000000002</c:v>
                </c:pt>
                <c:pt idx="5562">
                  <c:v>232.75</c:v>
                </c:pt>
                <c:pt idx="5563">
                  <c:v>232.79166999999998</c:v>
                </c:pt>
                <c:pt idx="5564">
                  <c:v>232.83333000000002</c:v>
                </c:pt>
                <c:pt idx="5565">
                  <c:v>232.875</c:v>
                </c:pt>
                <c:pt idx="5566">
                  <c:v>232.91666999999998</c:v>
                </c:pt>
                <c:pt idx="5567">
                  <c:v>232.95833000000005</c:v>
                </c:pt>
                <c:pt idx="5568">
                  <c:v>233</c:v>
                </c:pt>
                <c:pt idx="5569">
                  <c:v>233.04166999999998</c:v>
                </c:pt>
                <c:pt idx="5570">
                  <c:v>233.08333000000002</c:v>
                </c:pt>
                <c:pt idx="5571">
                  <c:v>233.125</c:v>
                </c:pt>
                <c:pt idx="5572">
                  <c:v>233.16666999999998</c:v>
                </c:pt>
                <c:pt idx="5573">
                  <c:v>233.20833000000002</c:v>
                </c:pt>
                <c:pt idx="5574">
                  <c:v>233.25</c:v>
                </c:pt>
                <c:pt idx="5575">
                  <c:v>233.29166999999998</c:v>
                </c:pt>
                <c:pt idx="5576">
                  <c:v>233.33333000000002</c:v>
                </c:pt>
                <c:pt idx="5577">
                  <c:v>233.375</c:v>
                </c:pt>
                <c:pt idx="5578">
                  <c:v>233.41666999999998</c:v>
                </c:pt>
                <c:pt idx="5579">
                  <c:v>233.45833000000005</c:v>
                </c:pt>
                <c:pt idx="5580">
                  <c:v>233.5</c:v>
                </c:pt>
                <c:pt idx="5581">
                  <c:v>233.54166999999998</c:v>
                </c:pt>
                <c:pt idx="5582">
                  <c:v>233.58333000000002</c:v>
                </c:pt>
                <c:pt idx="5583">
                  <c:v>233.625</c:v>
                </c:pt>
                <c:pt idx="5584">
                  <c:v>233.66666999999998</c:v>
                </c:pt>
                <c:pt idx="5585">
                  <c:v>233.70833000000002</c:v>
                </c:pt>
                <c:pt idx="5586">
                  <c:v>233.75</c:v>
                </c:pt>
                <c:pt idx="5587">
                  <c:v>233.79166999999998</c:v>
                </c:pt>
                <c:pt idx="5588">
                  <c:v>233.83333000000002</c:v>
                </c:pt>
                <c:pt idx="5589">
                  <c:v>233.875</c:v>
                </c:pt>
                <c:pt idx="5590">
                  <c:v>233.91666999999998</c:v>
                </c:pt>
                <c:pt idx="5591">
                  <c:v>233.95833000000005</c:v>
                </c:pt>
                <c:pt idx="5592">
                  <c:v>234</c:v>
                </c:pt>
                <c:pt idx="5593">
                  <c:v>234.04166999999998</c:v>
                </c:pt>
                <c:pt idx="5594">
                  <c:v>234.08333000000002</c:v>
                </c:pt>
                <c:pt idx="5595">
                  <c:v>234.125</c:v>
                </c:pt>
                <c:pt idx="5596">
                  <c:v>234.16666999999998</c:v>
                </c:pt>
                <c:pt idx="5597">
                  <c:v>234.20833000000002</c:v>
                </c:pt>
                <c:pt idx="5598">
                  <c:v>234.25</c:v>
                </c:pt>
                <c:pt idx="5599">
                  <c:v>234.29166999999998</c:v>
                </c:pt>
                <c:pt idx="5600">
                  <c:v>234.33333000000002</c:v>
                </c:pt>
                <c:pt idx="5601">
                  <c:v>234.375</c:v>
                </c:pt>
                <c:pt idx="5602">
                  <c:v>234.41666999999998</c:v>
                </c:pt>
                <c:pt idx="5603">
                  <c:v>234.45833000000005</c:v>
                </c:pt>
                <c:pt idx="5604">
                  <c:v>234.5</c:v>
                </c:pt>
                <c:pt idx="5605">
                  <c:v>234.54166999999998</c:v>
                </c:pt>
                <c:pt idx="5606">
                  <c:v>234.58333000000002</c:v>
                </c:pt>
                <c:pt idx="5607">
                  <c:v>234.625</c:v>
                </c:pt>
                <c:pt idx="5608">
                  <c:v>234.66666999999998</c:v>
                </c:pt>
                <c:pt idx="5609">
                  <c:v>234.70833000000002</c:v>
                </c:pt>
                <c:pt idx="5610">
                  <c:v>234.75</c:v>
                </c:pt>
                <c:pt idx="5611">
                  <c:v>234.79166999999998</c:v>
                </c:pt>
                <c:pt idx="5612">
                  <c:v>234.83333000000002</c:v>
                </c:pt>
                <c:pt idx="5613">
                  <c:v>234.875</c:v>
                </c:pt>
                <c:pt idx="5614">
                  <c:v>234.91666999999998</c:v>
                </c:pt>
                <c:pt idx="5615">
                  <c:v>234.95833000000005</c:v>
                </c:pt>
                <c:pt idx="5616">
                  <c:v>235</c:v>
                </c:pt>
                <c:pt idx="5617">
                  <c:v>235.04166999999998</c:v>
                </c:pt>
                <c:pt idx="5618">
                  <c:v>235.08333000000002</c:v>
                </c:pt>
                <c:pt idx="5619">
                  <c:v>235.125</c:v>
                </c:pt>
                <c:pt idx="5620">
                  <c:v>235.16666999999998</c:v>
                </c:pt>
                <c:pt idx="5621">
                  <c:v>235.20833000000002</c:v>
                </c:pt>
                <c:pt idx="5622">
                  <c:v>235.25</c:v>
                </c:pt>
                <c:pt idx="5623">
                  <c:v>235.29166999999998</c:v>
                </c:pt>
                <c:pt idx="5624">
                  <c:v>235.33333000000002</c:v>
                </c:pt>
                <c:pt idx="5625">
                  <c:v>235.375</c:v>
                </c:pt>
                <c:pt idx="5626">
                  <c:v>235.41666999999998</c:v>
                </c:pt>
                <c:pt idx="5627">
                  <c:v>235.45833000000005</c:v>
                </c:pt>
                <c:pt idx="5628">
                  <c:v>235.5</c:v>
                </c:pt>
                <c:pt idx="5629">
                  <c:v>235.54166999999998</c:v>
                </c:pt>
                <c:pt idx="5630">
                  <c:v>235.58333000000002</c:v>
                </c:pt>
                <c:pt idx="5631">
                  <c:v>235.625</c:v>
                </c:pt>
                <c:pt idx="5632">
                  <c:v>235.66666999999998</c:v>
                </c:pt>
                <c:pt idx="5633">
                  <c:v>235.70833000000002</c:v>
                </c:pt>
                <c:pt idx="5634">
                  <c:v>235.75</c:v>
                </c:pt>
                <c:pt idx="5635">
                  <c:v>235.79166999999998</c:v>
                </c:pt>
                <c:pt idx="5636">
                  <c:v>235.83333000000002</c:v>
                </c:pt>
                <c:pt idx="5637">
                  <c:v>235.875</c:v>
                </c:pt>
                <c:pt idx="5638">
                  <c:v>235.91666999999998</c:v>
                </c:pt>
                <c:pt idx="5639">
                  <c:v>235.95833000000005</c:v>
                </c:pt>
                <c:pt idx="5640">
                  <c:v>236</c:v>
                </c:pt>
                <c:pt idx="5641">
                  <c:v>236.04166999999998</c:v>
                </c:pt>
                <c:pt idx="5642">
                  <c:v>236.08333000000002</c:v>
                </c:pt>
                <c:pt idx="5643">
                  <c:v>236.125</c:v>
                </c:pt>
                <c:pt idx="5644">
                  <c:v>236.16666999999998</c:v>
                </c:pt>
                <c:pt idx="5645">
                  <c:v>236.20833000000002</c:v>
                </c:pt>
                <c:pt idx="5646">
                  <c:v>236.25</c:v>
                </c:pt>
                <c:pt idx="5647">
                  <c:v>236.29166999999998</c:v>
                </c:pt>
                <c:pt idx="5648">
                  <c:v>236.33333000000002</c:v>
                </c:pt>
                <c:pt idx="5649">
                  <c:v>236.375</c:v>
                </c:pt>
                <c:pt idx="5650">
                  <c:v>236.41666999999998</c:v>
                </c:pt>
                <c:pt idx="5651">
                  <c:v>236.45833000000005</c:v>
                </c:pt>
                <c:pt idx="5652">
                  <c:v>236.5</c:v>
                </c:pt>
                <c:pt idx="5653">
                  <c:v>236.54166999999998</c:v>
                </c:pt>
                <c:pt idx="5654">
                  <c:v>236.58333000000002</c:v>
                </c:pt>
                <c:pt idx="5655">
                  <c:v>236.625</c:v>
                </c:pt>
                <c:pt idx="5656">
                  <c:v>236.66666999999998</c:v>
                </c:pt>
                <c:pt idx="5657">
                  <c:v>236.70833000000002</c:v>
                </c:pt>
                <c:pt idx="5658">
                  <c:v>236.75</c:v>
                </c:pt>
                <c:pt idx="5659">
                  <c:v>236.79166999999998</c:v>
                </c:pt>
                <c:pt idx="5660">
                  <c:v>236.83333000000002</c:v>
                </c:pt>
                <c:pt idx="5661">
                  <c:v>236.875</c:v>
                </c:pt>
                <c:pt idx="5662">
                  <c:v>236.91666999999998</c:v>
                </c:pt>
                <c:pt idx="5663">
                  <c:v>236.95833000000005</c:v>
                </c:pt>
                <c:pt idx="5664">
                  <c:v>237</c:v>
                </c:pt>
                <c:pt idx="5665">
                  <c:v>237.04166999999998</c:v>
                </c:pt>
                <c:pt idx="5666">
                  <c:v>237.08333000000002</c:v>
                </c:pt>
                <c:pt idx="5667">
                  <c:v>237.125</c:v>
                </c:pt>
                <c:pt idx="5668">
                  <c:v>237.16666999999998</c:v>
                </c:pt>
                <c:pt idx="5669">
                  <c:v>237.20833000000002</c:v>
                </c:pt>
                <c:pt idx="5670">
                  <c:v>237.25</c:v>
                </c:pt>
                <c:pt idx="5671">
                  <c:v>237.29166999999998</c:v>
                </c:pt>
                <c:pt idx="5672">
                  <c:v>237.33333000000002</c:v>
                </c:pt>
                <c:pt idx="5673">
                  <c:v>237.375</c:v>
                </c:pt>
                <c:pt idx="5674">
                  <c:v>237.41666999999998</c:v>
                </c:pt>
                <c:pt idx="5675">
                  <c:v>237.45833000000005</c:v>
                </c:pt>
                <c:pt idx="5676">
                  <c:v>237.5</c:v>
                </c:pt>
                <c:pt idx="5677">
                  <c:v>237.54166999999998</c:v>
                </c:pt>
                <c:pt idx="5678">
                  <c:v>237.58333000000002</c:v>
                </c:pt>
                <c:pt idx="5679">
                  <c:v>237.625</c:v>
                </c:pt>
                <c:pt idx="5680">
                  <c:v>237.66666999999998</c:v>
                </c:pt>
                <c:pt idx="5681">
                  <c:v>237.70833000000002</c:v>
                </c:pt>
                <c:pt idx="5682">
                  <c:v>237.75</c:v>
                </c:pt>
                <c:pt idx="5683">
                  <c:v>237.79166999999998</c:v>
                </c:pt>
                <c:pt idx="5684">
                  <c:v>237.83333000000002</c:v>
                </c:pt>
                <c:pt idx="5685">
                  <c:v>237.875</c:v>
                </c:pt>
                <c:pt idx="5686">
                  <c:v>237.91666999999998</c:v>
                </c:pt>
                <c:pt idx="5687">
                  <c:v>237.95833000000005</c:v>
                </c:pt>
                <c:pt idx="5688">
                  <c:v>238</c:v>
                </c:pt>
                <c:pt idx="5689">
                  <c:v>238.04166999999998</c:v>
                </c:pt>
                <c:pt idx="5690">
                  <c:v>238.08333000000002</c:v>
                </c:pt>
                <c:pt idx="5691">
                  <c:v>238.125</c:v>
                </c:pt>
                <c:pt idx="5692">
                  <c:v>238.16666999999998</c:v>
                </c:pt>
                <c:pt idx="5693">
                  <c:v>238.20833000000002</c:v>
                </c:pt>
                <c:pt idx="5694">
                  <c:v>238.25</c:v>
                </c:pt>
                <c:pt idx="5695">
                  <c:v>238.29166999999998</c:v>
                </c:pt>
                <c:pt idx="5696">
                  <c:v>238.33333000000002</c:v>
                </c:pt>
                <c:pt idx="5697">
                  <c:v>238.375</c:v>
                </c:pt>
                <c:pt idx="5698">
                  <c:v>238.41666999999998</c:v>
                </c:pt>
                <c:pt idx="5699">
                  <c:v>238.45833000000005</c:v>
                </c:pt>
                <c:pt idx="5700">
                  <c:v>238.5</c:v>
                </c:pt>
                <c:pt idx="5701">
                  <c:v>238.54166999999998</c:v>
                </c:pt>
                <c:pt idx="5702">
                  <c:v>238.58333000000002</c:v>
                </c:pt>
                <c:pt idx="5703">
                  <c:v>238.625</c:v>
                </c:pt>
                <c:pt idx="5704">
                  <c:v>238.66666999999998</c:v>
                </c:pt>
                <c:pt idx="5705">
                  <c:v>238.70833000000002</c:v>
                </c:pt>
                <c:pt idx="5706">
                  <c:v>238.75</c:v>
                </c:pt>
                <c:pt idx="5707">
                  <c:v>238.79166999999998</c:v>
                </c:pt>
                <c:pt idx="5708">
                  <c:v>238.83333000000002</c:v>
                </c:pt>
                <c:pt idx="5709">
                  <c:v>238.875</c:v>
                </c:pt>
                <c:pt idx="5710">
                  <c:v>238.91666999999998</c:v>
                </c:pt>
                <c:pt idx="5711">
                  <c:v>238.95833000000005</c:v>
                </c:pt>
                <c:pt idx="5712">
                  <c:v>239</c:v>
                </c:pt>
                <c:pt idx="5713">
                  <c:v>239.04166999999998</c:v>
                </c:pt>
                <c:pt idx="5714">
                  <c:v>239.08333000000002</c:v>
                </c:pt>
                <c:pt idx="5715">
                  <c:v>239.125</c:v>
                </c:pt>
                <c:pt idx="5716">
                  <c:v>239.16666999999998</c:v>
                </c:pt>
                <c:pt idx="5717">
                  <c:v>239.20833000000002</c:v>
                </c:pt>
                <c:pt idx="5718">
                  <c:v>239.25</c:v>
                </c:pt>
                <c:pt idx="5719">
                  <c:v>239.29166999999998</c:v>
                </c:pt>
                <c:pt idx="5720">
                  <c:v>239.33333000000002</c:v>
                </c:pt>
                <c:pt idx="5721">
                  <c:v>239.375</c:v>
                </c:pt>
                <c:pt idx="5722">
                  <c:v>239.41666999999998</c:v>
                </c:pt>
                <c:pt idx="5723">
                  <c:v>239.45833000000005</c:v>
                </c:pt>
                <c:pt idx="5724">
                  <c:v>239.5</c:v>
                </c:pt>
                <c:pt idx="5725">
                  <c:v>239.54166999999998</c:v>
                </c:pt>
                <c:pt idx="5726">
                  <c:v>239.58333000000002</c:v>
                </c:pt>
                <c:pt idx="5727">
                  <c:v>239.625</c:v>
                </c:pt>
                <c:pt idx="5728">
                  <c:v>239.66666999999998</c:v>
                </c:pt>
                <c:pt idx="5729">
                  <c:v>239.70833000000002</c:v>
                </c:pt>
                <c:pt idx="5730">
                  <c:v>239.75</c:v>
                </c:pt>
                <c:pt idx="5731">
                  <c:v>239.79166999999998</c:v>
                </c:pt>
                <c:pt idx="5732">
                  <c:v>239.83333000000002</c:v>
                </c:pt>
                <c:pt idx="5733">
                  <c:v>239.875</c:v>
                </c:pt>
                <c:pt idx="5734">
                  <c:v>239.91666999999998</c:v>
                </c:pt>
                <c:pt idx="5735">
                  <c:v>239.95833000000005</c:v>
                </c:pt>
                <c:pt idx="5736">
                  <c:v>240</c:v>
                </c:pt>
                <c:pt idx="5737">
                  <c:v>240.04166999999998</c:v>
                </c:pt>
                <c:pt idx="5738">
                  <c:v>240.08333000000002</c:v>
                </c:pt>
                <c:pt idx="5739">
                  <c:v>240.125</c:v>
                </c:pt>
                <c:pt idx="5740">
                  <c:v>240.16666999999998</c:v>
                </c:pt>
                <c:pt idx="5741">
                  <c:v>240.20833000000002</c:v>
                </c:pt>
                <c:pt idx="5742">
                  <c:v>240.25</c:v>
                </c:pt>
                <c:pt idx="5743">
                  <c:v>240.29166999999998</c:v>
                </c:pt>
                <c:pt idx="5744">
                  <c:v>240.33333000000002</c:v>
                </c:pt>
                <c:pt idx="5745">
                  <c:v>240.375</c:v>
                </c:pt>
                <c:pt idx="5746">
                  <c:v>240.41666999999998</c:v>
                </c:pt>
                <c:pt idx="5747">
                  <c:v>240.45833000000005</c:v>
                </c:pt>
                <c:pt idx="5748">
                  <c:v>240.5</c:v>
                </c:pt>
                <c:pt idx="5749">
                  <c:v>240.54166999999998</c:v>
                </c:pt>
                <c:pt idx="5750">
                  <c:v>240.58333000000002</c:v>
                </c:pt>
                <c:pt idx="5751">
                  <c:v>240.625</c:v>
                </c:pt>
                <c:pt idx="5752">
                  <c:v>240.66666999999998</c:v>
                </c:pt>
                <c:pt idx="5753">
                  <c:v>240.70833000000002</c:v>
                </c:pt>
                <c:pt idx="5754">
                  <c:v>240.75</c:v>
                </c:pt>
                <c:pt idx="5755">
                  <c:v>240.79166999999998</c:v>
                </c:pt>
                <c:pt idx="5756">
                  <c:v>240.83333000000002</c:v>
                </c:pt>
                <c:pt idx="5757">
                  <c:v>240.875</c:v>
                </c:pt>
                <c:pt idx="5758">
                  <c:v>240.91666999999998</c:v>
                </c:pt>
                <c:pt idx="5759">
                  <c:v>240.95833000000005</c:v>
                </c:pt>
                <c:pt idx="5760">
                  <c:v>241</c:v>
                </c:pt>
                <c:pt idx="5761">
                  <c:v>241.04166999999998</c:v>
                </c:pt>
                <c:pt idx="5762">
                  <c:v>241.08333000000002</c:v>
                </c:pt>
                <c:pt idx="5763">
                  <c:v>241.125</c:v>
                </c:pt>
                <c:pt idx="5764">
                  <c:v>241.16666999999998</c:v>
                </c:pt>
                <c:pt idx="5765">
                  <c:v>241.20833000000002</c:v>
                </c:pt>
                <c:pt idx="5766">
                  <c:v>241.25</c:v>
                </c:pt>
                <c:pt idx="5767">
                  <c:v>241.29166999999998</c:v>
                </c:pt>
                <c:pt idx="5768">
                  <c:v>241.33333000000002</c:v>
                </c:pt>
                <c:pt idx="5769">
                  <c:v>241.375</c:v>
                </c:pt>
                <c:pt idx="5770">
                  <c:v>241.41666999999998</c:v>
                </c:pt>
                <c:pt idx="5771">
                  <c:v>241.45833000000005</c:v>
                </c:pt>
                <c:pt idx="5772">
                  <c:v>241.5</c:v>
                </c:pt>
                <c:pt idx="5773">
                  <c:v>241.54166999999998</c:v>
                </c:pt>
                <c:pt idx="5774">
                  <c:v>241.58333000000002</c:v>
                </c:pt>
                <c:pt idx="5775">
                  <c:v>241.625</c:v>
                </c:pt>
                <c:pt idx="5776">
                  <c:v>241.66666999999998</c:v>
                </c:pt>
                <c:pt idx="5777">
                  <c:v>241.70833000000002</c:v>
                </c:pt>
                <c:pt idx="5778">
                  <c:v>241.75</c:v>
                </c:pt>
                <c:pt idx="5779">
                  <c:v>241.79166999999998</c:v>
                </c:pt>
                <c:pt idx="5780">
                  <c:v>241.83333000000002</c:v>
                </c:pt>
                <c:pt idx="5781">
                  <c:v>241.875</c:v>
                </c:pt>
                <c:pt idx="5782">
                  <c:v>241.91666999999998</c:v>
                </c:pt>
                <c:pt idx="5783">
                  <c:v>241.95833000000005</c:v>
                </c:pt>
                <c:pt idx="5784">
                  <c:v>242</c:v>
                </c:pt>
                <c:pt idx="5785">
                  <c:v>242.04166999999998</c:v>
                </c:pt>
                <c:pt idx="5786">
                  <c:v>242.08333000000002</c:v>
                </c:pt>
                <c:pt idx="5787">
                  <c:v>242.125</c:v>
                </c:pt>
                <c:pt idx="5788">
                  <c:v>242.16666999999998</c:v>
                </c:pt>
                <c:pt idx="5789">
                  <c:v>242.20833000000002</c:v>
                </c:pt>
                <c:pt idx="5790">
                  <c:v>242.25</c:v>
                </c:pt>
                <c:pt idx="5791">
                  <c:v>242.29166999999998</c:v>
                </c:pt>
                <c:pt idx="5792">
                  <c:v>242.33333000000002</c:v>
                </c:pt>
                <c:pt idx="5793">
                  <c:v>242.375</c:v>
                </c:pt>
                <c:pt idx="5794">
                  <c:v>242.41666999999998</c:v>
                </c:pt>
                <c:pt idx="5795">
                  <c:v>242.45833000000005</c:v>
                </c:pt>
                <c:pt idx="5796">
                  <c:v>242.5</c:v>
                </c:pt>
                <c:pt idx="5797">
                  <c:v>242.54166999999998</c:v>
                </c:pt>
                <c:pt idx="5798">
                  <c:v>242.58333000000002</c:v>
                </c:pt>
                <c:pt idx="5799">
                  <c:v>242.625</c:v>
                </c:pt>
                <c:pt idx="5800">
                  <c:v>242.66666999999998</c:v>
                </c:pt>
                <c:pt idx="5801">
                  <c:v>242.70833000000002</c:v>
                </c:pt>
                <c:pt idx="5802">
                  <c:v>242.75</c:v>
                </c:pt>
                <c:pt idx="5803">
                  <c:v>242.79166999999998</c:v>
                </c:pt>
                <c:pt idx="5804">
                  <c:v>242.83333000000002</c:v>
                </c:pt>
                <c:pt idx="5805">
                  <c:v>242.875</c:v>
                </c:pt>
                <c:pt idx="5806">
                  <c:v>242.91666999999998</c:v>
                </c:pt>
                <c:pt idx="5807">
                  <c:v>242.95833000000005</c:v>
                </c:pt>
                <c:pt idx="5808">
                  <c:v>243</c:v>
                </c:pt>
                <c:pt idx="5809">
                  <c:v>243.04166999999998</c:v>
                </c:pt>
                <c:pt idx="5810">
                  <c:v>243.08333000000002</c:v>
                </c:pt>
                <c:pt idx="5811">
                  <c:v>243.125</c:v>
                </c:pt>
                <c:pt idx="5812">
                  <c:v>243.16666999999998</c:v>
                </c:pt>
                <c:pt idx="5813">
                  <c:v>243.20833000000002</c:v>
                </c:pt>
                <c:pt idx="5814">
                  <c:v>243.25</c:v>
                </c:pt>
                <c:pt idx="5815">
                  <c:v>243.29166999999998</c:v>
                </c:pt>
                <c:pt idx="5816">
                  <c:v>243.33333000000002</c:v>
                </c:pt>
                <c:pt idx="5817">
                  <c:v>243.375</c:v>
                </c:pt>
                <c:pt idx="5818">
                  <c:v>243.41666999999998</c:v>
                </c:pt>
                <c:pt idx="5819">
                  <c:v>243.45833000000005</c:v>
                </c:pt>
                <c:pt idx="5820">
                  <c:v>243.5</c:v>
                </c:pt>
                <c:pt idx="5821">
                  <c:v>243.54166999999998</c:v>
                </c:pt>
                <c:pt idx="5822">
                  <c:v>243.58333000000002</c:v>
                </c:pt>
                <c:pt idx="5823">
                  <c:v>243.625</c:v>
                </c:pt>
                <c:pt idx="5824">
                  <c:v>243.66666999999998</c:v>
                </c:pt>
                <c:pt idx="5825">
                  <c:v>243.70833000000002</c:v>
                </c:pt>
                <c:pt idx="5826">
                  <c:v>243.75</c:v>
                </c:pt>
                <c:pt idx="5827">
                  <c:v>243.79166999999998</c:v>
                </c:pt>
                <c:pt idx="5828">
                  <c:v>243.83333000000002</c:v>
                </c:pt>
                <c:pt idx="5829">
                  <c:v>243.875</c:v>
                </c:pt>
                <c:pt idx="5830">
                  <c:v>243.91666999999998</c:v>
                </c:pt>
                <c:pt idx="5831">
                  <c:v>243.95833000000005</c:v>
                </c:pt>
                <c:pt idx="5832">
                  <c:v>244</c:v>
                </c:pt>
                <c:pt idx="5833">
                  <c:v>244.04166999999998</c:v>
                </c:pt>
                <c:pt idx="5834">
                  <c:v>244.08333000000002</c:v>
                </c:pt>
                <c:pt idx="5835">
                  <c:v>244.125</c:v>
                </c:pt>
                <c:pt idx="5836">
                  <c:v>244.16666999999998</c:v>
                </c:pt>
                <c:pt idx="5837">
                  <c:v>244.20833000000002</c:v>
                </c:pt>
                <c:pt idx="5838">
                  <c:v>244.25</c:v>
                </c:pt>
                <c:pt idx="5839">
                  <c:v>244.29166999999998</c:v>
                </c:pt>
                <c:pt idx="5840">
                  <c:v>244.33333000000002</c:v>
                </c:pt>
                <c:pt idx="5841">
                  <c:v>244.375</c:v>
                </c:pt>
                <c:pt idx="5842">
                  <c:v>244.41666999999998</c:v>
                </c:pt>
                <c:pt idx="5843">
                  <c:v>244.45833000000005</c:v>
                </c:pt>
                <c:pt idx="5844">
                  <c:v>244.5</c:v>
                </c:pt>
                <c:pt idx="5845">
                  <c:v>244.54166999999998</c:v>
                </c:pt>
                <c:pt idx="5846">
                  <c:v>244.58333000000002</c:v>
                </c:pt>
                <c:pt idx="5847">
                  <c:v>244.625</c:v>
                </c:pt>
                <c:pt idx="5848">
                  <c:v>244.66666999999998</c:v>
                </c:pt>
                <c:pt idx="5849">
                  <c:v>244.70833000000002</c:v>
                </c:pt>
                <c:pt idx="5850">
                  <c:v>244.75</c:v>
                </c:pt>
                <c:pt idx="5851">
                  <c:v>244.79166999999998</c:v>
                </c:pt>
                <c:pt idx="5852">
                  <c:v>244.83333000000002</c:v>
                </c:pt>
                <c:pt idx="5853">
                  <c:v>244.875</c:v>
                </c:pt>
                <c:pt idx="5854">
                  <c:v>244.91666999999998</c:v>
                </c:pt>
                <c:pt idx="5855">
                  <c:v>244.95833000000005</c:v>
                </c:pt>
                <c:pt idx="5856">
                  <c:v>245</c:v>
                </c:pt>
                <c:pt idx="5857">
                  <c:v>245.04166999999998</c:v>
                </c:pt>
                <c:pt idx="5858">
                  <c:v>245.08333000000002</c:v>
                </c:pt>
                <c:pt idx="5859">
                  <c:v>245.125</c:v>
                </c:pt>
                <c:pt idx="5860">
                  <c:v>245.16666999999998</c:v>
                </c:pt>
                <c:pt idx="5861">
                  <c:v>245.20833000000002</c:v>
                </c:pt>
                <c:pt idx="5862">
                  <c:v>245.25</c:v>
                </c:pt>
                <c:pt idx="5863">
                  <c:v>245.29166999999998</c:v>
                </c:pt>
                <c:pt idx="5864">
                  <c:v>245.33333000000002</c:v>
                </c:pt>
                <c:pt idx="5865">
                  <c:v>245.375</c:v>
                </c:pt>
                <c:pt idx="5866">
                  <c:v>245.41666999999998</c:v>
                </c:pt>
                <c:pt idx="5867">
                  <c:v>245.45833000000005</c:v>
                </c:pt>
                <c:pt idx="5868">
                  <c:v>245.5</c:v>
                </c:pt>
                <c:pt idx="5869">
                  <c:v>245.54166999999998</c:v>
                </c:pt>
                <c:pt idx="5870">
                  <c:v>245.58333000000002</c:v>
                </c:pt>
                <c:pt idx="5871">
                  <c:v>245.625</c:v>
                </c:pt>
                <c:pt idx="5872">
                  <c:v>245.66666999999998</c:v>
                </c:pt>
                <c:pt idx="5873">
                  <c:v>245.70833000000002</c:v>
                </c:pt>
                <c:pt idx="5874">
                  <c:v>245.75</c:v>
                </c:pt>
                <c:pt idx="5875">
                  <c:v>245.79166999999998</c:v>
                </c:pt>
                <c:pt idx="5876">
                  <c:v>245.83333000000002</c:v>
                </c:pt>
                <c:pt idx="5877">
                  <c:v>245.875</c:v>
                </c:pt>
                <c:pt idx="5878">
                  <c:v>245.91666999999998</c:v>
                </c:pt>
                <c:pt idx="5879">
                  <c:v>245.95833000000005</c:v>
                </c:pt>
                <c:pt idx="5880">
                  <c:v>246</c:v>
                </c:pt>
                <c:pt idx="5881">
                  <c:v>246.04166999999998</c:v>
                </c:pt>
                <c:pt idx="5882">
                  <c:v>246.08333000000002</c:v>
                </c:pt>
                <c:pt idx="5883">
                  <c:v>246.125</c:v>
                </c:pt>
                <c:pt idx="5884">
                  <c:v>246.16666999999998</c:v>
                </c:pt>
                <c:pt idx="5885">
                  <c:v>246.20833000000002</c:v>
                </c:pt>
                <c:pt idx="5886">
                  <c:v>246.25</c:v>
                </c:pt>
                <c:pt idx="5887">
                  <c:v>246.29166999999998</c:v>
                </c:pt>
                <c:pt idx="5888">
                  <c:v>246.33333000000002</c:v>
                </c:pt>
                <c:pt idx="5889">
                  <c:v>246.375</c:v>
                </c:pt>
                <c:pt idx="5890">
                  <c:v>246.41666999999998</c:v>
                </c:pt>
                <c:pt idx="5891">
                  <c:v>246.45833000000005</c:v>
                </c:pt>
                <c:pt idx="5892">
                  <c:v>246.5</c:v>
                </c:pt>
                <c:pt idx="5893">
                  <c:v>246.54166999999998</c:v>
                </c:pt>
                <c:pt idx="5894">
                  <c:v>246.58333000000002</c:v>
                </c:pt>
                <c:pt idx="5895">
                  <c:v>246.625</c:v>
                </c:pt>
                <c:pt idx="5896">
                  <c:v>246.66666999999998</c:v>
                </c:pt>
                <c:pt idx="5897">
                  <c:v>246.70833000000002</c:v>
                </c:pt>
                <c:pt idx="5898">
                  <c:v>246.75</c:v>
                </c:pt>
                <c:pt idx="5899">
                  <c:v>246.79166999999998</c:v>
                </c:pt>
                <c:pt idx="5900">
                  <c:v>246.83333000000002</c:v>
                </c:pt>
                <c:pt idx="5901">
                  <c:v>246.875</c:v>
                </c:pt>
                <c:pt idx="5902">
                  <c:v>246.91666999999998</c:v>
                </c:pt>
                <c:pt idx="5903">
                  <c:v>246.95833000000005</c:v>
                </c:pt>
                <c:pt idx="5904">
                  <c:v>247</c:v>
                </c:pt>
                <c:pt idx="5905">
                  <c:v>247.04166999999998</c:v>
                </c:pt>
                <c:pt idx="5906">
                  <c:v>247.08333000000002</c:v>
                </c:pt>
                <c:pt idx="5907">
                  <c:v>247.125</c:v>
                </c:pt>
                <c:pt idx="5908">
                  <c:v>247.16666999999998</c:v>
                </c:pt>
                <c:pt idx="5909">
                  <c:v>247.20833000000002</c:v>
                </c:pt>
                <c:pt idx="5910">
                  <c:v>247.25</c:v>
                </c:pt>
                <c:pt idx="5911">
                  <c:v>247.29166999999998</c:v>
                </c:pt>
                <c:pt idx="5912">
                  <c:v>247.33333000000002</c:v>
                </c:pt>
                <c:pt idx="5913">
                  <c:v>247.375</c:v>
                </c:pt>
                <c:pt idx="5914">
                  <c:v>247.41666999999998</c:v>
                </c:pt>
                <c:pt idx="5915">
                  <c:v>247.45833000000005</c:v>
                </c:pt>
                <c:pt idx="5916">
                  <c:v>247.5</c:v>
                </c:pt>
                <c:pt idx="5917">
                  <c:v>247.54166999999998</c:v>
                </c:pt>
                <c:pt idx="5918">
                  <c:v>247.58333000000002</c:v>
                </c:pt>
                <c:pt idx="5919">
                  <c:v>247.625</c:v>
                </c:pt>
                <c:pt idx="5920">
                  <c:v>247.66666999999998</c:v>
                </c:pt>
                <c:pt idx="5921">
                  <c:v>247.70833000000002</c:v>
                </c:pt>
                <c:pt idx="5922">
                  <c:v>247.75</c:v>
                </c:pt>
                <c:pt idx="5923">
                  <c:v>247.79166999999998</c:v>
                </c:pt>
                <c:pt idx="5924">
                  <c:v>247.83333000000002</c:v>
                </c:pt>
                <c:pt idx="5925">
                  <c:v>247.875</c:v>
                </c:pt>
                <c:pt idx="5926">
                  <c:v>247.91666999999998</c:v>
                </c:pt>
                <c:pt idx="5927">
                  <c:v>247.95833000000005</c:v>
                </c:pt>
                <c:pt idx="5928">
                  <c:v>248</c:v>
                </c:pt>
                <c:pt idx="5929">
                  <c:v>248.04166999999998</c:v>
                </c:pt>
                <c:pt idx="5930">
                  <c:v>248.08333000000002</c:v>
                </c:pt>
                <c:pt idx="5931">
                  <c:v>248.125</c:v>
                </c:pt>
                <c:pt idx="5932">
                  <c:v>248.16666999999998</c:v>
                </c:pt>
                <c:pt idx="5933">
                  <c:v>248.20833000000002</c:v>
                </c:pt>
                <c:pt idx="5934">
                  <c:v>248.25</c:v>
                </c:pt>
                <c:pt idx="5935">
                  <c:v>248.29166999999998</c:v>
                </c:pt>
                <c:pt idx="5936">
                  <c:v>248.33333000000002</c:v>
                </c:pt>
                <c:pt idx="5937">
                  <c:v>248.375</c:v>
                </c:pt>
                <c:pt idx="5938">
                  <c:v>248.41666999999998</c:v>
                </c:pt>
                <c:pt idx="5939">
                  <c:v>248.45833000000005</c:v>
                </c:pt>
                <c:pt idx="5940">
                  <c:v>248.5</c:v>
                </c:pt>
                <c:pt idx="5941">
                  <c:v>248.54166999999998</c:v>
                </c:pt>
                <c:pt idx="5942">
                  <c:v>248.58333000000002</c:v>
                </c:pt>
                <c:pt idx="5943">
                  <c:v>248.625</c:v>
                </c:pt>
                <c:pt idx="5944">
                  <c:v>248.66666999999998</c:v>
                </c:pt>
                <c:pt idx="5945">
                  <c:v>248.70833000000002</c:v>
                </c:pt>
                <c:pt idx="5946">
                  <c:v>248.75</c:v>
                </c:pt>
                <c:pt idx="5947">
                  <c:v>248.79166999999998</c:v>
                </c:pt>
                <c:pt idx="5948">
                  <c:v>248.83333000000002</c:v>
                </c:pt>
                <c:pt idx="5949">
                  <c:v>248.875</c:v>
                </c:pt>
                <c:pt idx="5950">
                  <c:v>248.91666999999998</c:v>
                </c:pt>
                <c:pt idx="5951">
                  <c:v>248.95833000000005</c:v>
                </c:pt>
                <c:pt idx="5952">
                  <c:v>249</c:v>
                </c:pt>
                <c:pt idx="5953">
                  <c:v>249.04166999999998</c:v>
                </c:pt>
                <c:pt idx="5954">
                  <c:v>249.08333000000002</c:v>
                </c:pt>
                <c:pt idx="5955">
                  <c:v>249.125</c:v>
                </c:pt>
                <c:pt idx="5956">
                  <c:v>249.16666999999998</c:v>
                </c:pt>
                <c:pt idx="5957">
                  <c:v>249.20833000000002</c:v>
                </c:pt>
                <c:pt idx="5958">
                  <c:v>249.25</c:v>
                </c:pt>
                <c:pt idx="5959">
                  <c:v>249.29166999999998</c:v>
                </c:pt>
                <c:pt idx="5960">
                  <c:v>249.33333000000002</c:v>
                </c:pt>
                <c:pt idx="5961">
                  <c:v>249.375</c:v>
                </c:pt>
                <c:pt idx="5962">
                  <c:v>249.41666999999998</c:v>
                </c:pt>
                <c:pt idx="5963">
                  <c:v>249.45833000000005</c:v>
                </c:pt>
                <c:pt idx="5964">
                  <c:v>249.5</c:v>
                </c:pt>
                <c:pt idx="5965">
                  <c:v>249.54166999999998</c:v>
                </c:pt>
                <c:pt idx="5966">
                  <c:v>249.58333000000002</c:v>
                </c:pt>
                <c:pt idx="5967">
                  <c:v>249.625</c:v>
                </c:pt>
                <c:pt idx="5968">
                  <c:v>249.66666999999998</c:v>
                </c:pt>
                <c:pt idx="5969">
                  <c:v>249.70833000000002</c:v>
                </c:pt>
                <c:pt idx="5970">
                  <c:v>249.75</c:v>
                </c:pt>
                <c:pt idx="5971">
                  <c:v>249.79166999999998</c:v>
                </c:pt>
                <c:pt idx="5972">
                  <c:v>249.83333000000002</c:v>
                </c:pt>
                <c:pt idx="5973">
                  <c:v>249.875</c:v>
                </c:pt>
                <c:pt idx="5974">
                  <c:v>249.91666999999998</c:v>
                </c:pt>
                <c:pt idx="5975">
                  <c:v>249.95833000000005</c:v>
                </c:pt>
                <c:pt idx="5976">
                  <c:v>250</c:v>
                </c:pt>
                <c:pt idx="5977">
                  <c:v>250.04166999999998</c:v>
                </c:pt>
                <c:pt idx="5978">
                  <c:v>250.08333000000002</c:v>
                </c:pt>
                <c:pt idx="5979">
                  <c:v>250.125</c:v>
                </c:pt>
                <c:pt idx="5980">
                  <c:v>250.16666999999998</c:v>
                </c:pt>
                <c:pt idx="5981">
                  <c:v>250.20833000000002</c:v>
                </c:pt>
                <c:pt idx="5982">
                  <c:v>250.25</c:v>
                </c:pt>
                <c:pt idx="5983">
                  <c:v>250.29166999999998</c:v>
                </c:pt>
                <c:pt idx="5984">
                  <c:v>250.33333000000002</c:v>
                </c:pt>
                <c:pt idx="5985">
                  <c:v>250.375</c:v>
                </c:pt>
                <c:pt idx="5986">
                  <c:v>250.41666999999998</c:v>
                </c:pt>
                <c:pt idx="5987">
                  <c:v>250.45833000000005</c:v>
                </c:pt>
                <c:pt idx="5988">
                  <c:v>250.5</c:v>
                </c:pt>
                <c:pt idx="5989">
                  <c:v>250.54166999999998</c:v>
                </c:pt>
                <c:pt idx="5990">
                  <c:v>250.58333000000002</c:v>
                </c:pt>
                <c:pt idx="5991">
                  <c:v>250.625</c:v>
                </c:pt>
                <c:pt idx="5992">
                  <c:v>250.66666999999998</c:v>
                </c:pt>
                <c:pt idx="5993">
                  <c:v>250.70833000000002</c:v>
                </c:pt>
                <c:pt idx="5994">
                  <c:v>250.75</c:v>
                </c:pt>
                <c:pt idx="5995">
                  <c:v>250.79166999999998</c:v>
                </c:pt>
                <c:pt idx="5996">
                  <c:v>250.83333000000002</c:v>
                </c:pt>
                <c:pt idx="5997">
                  <c:v>250.875</c:v>
                </c:pt>
                <c:pt idx="5998">
                  <c:v>250.91666999999998</c:v>
                </c:pt>
                <c:pt idx="5999">
                  <c:v>250.95833000000005</c:v>
                </c:pt>
                <c:pt idx="6000">
                  <c:v>251</c:v>
                </c:pt>
                <c:pt idx="6001">
                  <c:v>251.04166999999998</c:v>
                </c:pt>
                <c:pt idx="6002">
                  <c:v>251.08333000000002</c:v>
                </c:pt>
                <c:pt idx="6003">
                  <c:v>251.125</c:v>
                </c:pt>
                <c:pt idx="6004">
                  <c:v>251.16666999999998</c:v>
                </c:pt>
                <c:pt idx="6005">
                  <c:v>251.20833000000002</c:v>
                </c:pt>
                <c:pt idx="6006">
                  <c:v>251.25</c:v>
                </c:pt>
                <c:pt idx="6007">
                  <c:v>251.29166999999998</c:v>
                </c:pt>
                <c:pt idx="6008">
                  <c:v>251.33333000000002</c:v>
                </c:pt>
                <c:pt idx="6009">
                  <c:v>251.375</c:v>
                </c:pt>
                <c:pt idx="6010">
                  <c:v>251.41666999999998</c:v>
                </c:pt>
                <c:pt idx="6011">
                  <c:v>251.45833000000005</c:v>
                </c:pt>
                <c:pt idx="6012">
                  <c:v>251.5</c:v>
                </c:pt>
                <c:pt idx="6013">
                  <c:v>251.54166999999998</c:v>
                </c:pt>
                <c:pt idx="6014">
                  <c:v>251.58333000000002</c:v>
                </c:pt>
                <c:pt idx="6015">
                  <c:v>251.625</c:v>
                </c:pt>
                <c:pt idx="6016">
                  <c:v>251.66666999999998</c:v>
                </c:pt>
                <c:pt idx="6017">
                  <c:v>251.70833000000002</c:v>
                </c:pt>
                <c:pt idx="6018">
                  <c:v>251.75</c:v>
                </c:pt>
                <c:pt idx="6019">
                  <c:v>251.79166999999998</c:v>
                </c:pt>
                <c:pt idx="6020">
                  <c:v>251.83333000000002</c:v>
                </c:pt>
                <c:pt idx="6021">
                  <c:v>251.875</c:v>
                </c:pt>
                <c:pt idx="6022">
                  <c:v>251.91666999999998</c:v>
                </c:pt>
                <c:pt idx="6023">
                  <c:v>251.95833000000005</c:v>
                </c:pt>
                <c:pt idx="6024">
                  <c:v>252</c:v>
                </c:pt>
                <c:pt idx="6025">
                  <c:v>252.04166999999998</c:v>
                </c:pt>
                <c:pt idx="6026">
                  <c:v>252.08333000000002</c:v>
                </c:pt>
                <c:pt idx="6027">
                  <c:v>252.125</c:v>
                </c:pt>
                <c:pt idx="6028">
                  <c:v>252.16666999999998</c:v>
                </c:pt>
                <c:pt idx="6029">
                  <c:v>252.20833000000002</c:v>
                </c:pt>
                <c:pt idx="6030">
                  <c:v>252.25</c:v>
                </c:pt>
                <c:pt idx="6031">
                  <c:v>252.29166999999998</c:v>
                </c:pt>
                <c:pt idx="6032">
                  <c:v>252.33333000000002</c:v>
                </c:pt>
                <c:pt idx="6033">
                  <c:v>252.375</c:v>
                </c:pt>
                <c:pt idx="6034">
                  <c:v>252.41666999999998</c:v>
                </c:pt>
                <c:pt idx="6035">
                  <c:v>252.45833000000005</c:v>
                </c:pt>
                <c:pt idx="6036">
                  <c:v>252.5</c:v>
                </c:pt>
                <c:pt idx="6037">
                  <c:v>252.54166999999998</c:v>
                </c:pt>
                <c:pt idx="6038">
                  <c:v>252.58333000000002</c:v>
                </c:pt>
                <c:pt idx="6039">
                  <c:v>252.625</c:v>
                </c:pt>
                <c:pt idx="6040">
                  <c:v>252.66666999999998</c:v>
                </c:pt>
                <c:pt idx="6041">
                  <c:v>252.70833000000002</c:v>
                </c:pt>
                <c:pt idx="6042">
                  <c:v>252.75</c:v>
                </c:pt>
                <c:pt idx="6043">
                  <c:v>252.79166999999998</c:v>
                </c:pt>
                <c:pt idx="6044">
                  <c:v>252.83333000000002</c:v>
                </c:pt>
                <c:pt idx="6045">
                  <c:v>252.875</c:v>
                </c:pt>
                <c:pt idx="6046">
                  <c:v>252.91666999999998</c:v>
                </c:pt>
                <c:pt idx="6047">
                  <c:v>252.95833000000005</c:v>
                </c:pt>
                <c:pt idx="6048">
                  <c:v>253</c:v>
                </c:pt>
                <c:pt idx="6049">
                  <c:v>253.04166999999998</c:v>
                </c:pt>
                <c:pt idx="6050">
                  <c:v>253.08333000000002</c:v>
                </c:pt>
                <c:pt idx="6051">
                  <c:v>253.125</c:v>
                </c:pt>
                <c:pt idx="6052">
                  <c:v>253.16666999999998</c:v>
                </c:pt>
                <c:pt idx="6053">
                  <c:v>253.20833000000002</c:v>
                </c:pt>
                <c:pt idx="6054">
                  <c:v>253.25</c:v>
                </c:pt>
                <c:pt idx="6055">
                  <c:v>253.29166999999998</c:v>
                </c:pt>
                <c:pt idx="6056">
                  <c:v>253.33333000000002</c:v>
                </c:pt>
                <c:pt idx="6057">
                  <c:v>253.375</c:v>
                </c:pt>
                <c:pt idx="6058">
                  <c:v>253.41666999999998</c:v>
                </c:pt>
                <c:pt idx="6059">
                  <c:v>253.45833000000005</c:v>
                </c:pt>
                <c:pt idx="6060">
                  <c:v>253.5</c:v>
                </c:pt>
                <c:pt idx="6061">
                  <c:v>253.54166999999998</c:v>
                </c:pt>
                <c:pt idx="6062">
                  <c:v>253.58333000000002</c:v>
                </c:pt>
                <c:pt idx="6063">
                  <c:v>253.625</c:v>
                </c:pt>
                <c:pt idx="6064">
                  <c:v>253.66666999999998</c:v>
                </c:pt>
                <c:pt idx="6065">
                  <c:v>253.70833000000002</c:v>
                </c:pt>
                <c:pt idx="6066">
                  <c:v>253.75</c:v>
                </c:pt>
                <c:pt idx="6067">
                  <c:v>253.79166999999998</c:v>
                </c:pt>
                <c:pt idx="6068">
                  <c:v>253.83333000000002</c:v>
                </c:pt>
                <c:pt idx="6069">
                  <c:v>253.875</c:v>
                </c:pt>
                <c:pt idx="6070">
                  <c:v>253.91666999999998</c:v>
                </c:pt>
                <c:pt idx="6071">
                  <c:v>253.95833000000005</c:v>
                </c:pt>
                <c:pt idx="6072">
                  <c:v>254</c:v>
                </c:pt>
                <c:pt idx="6073">
                  <c:v>254.04166999999998</c:v>
                </c:pt>
                <c:pt idx="6074">
                  <c:v>254.08333000000002</c:v>
                </c:pt>
                <c:pt idx="6075">
                  <c:v>254.125</c:v>
                </c:pt>
                <c:pt idx="6076">
                  <c:v>254.16666999999998</c:v>
                </c:pt>
                <c:pt idx="6077">
                  <c:v>254.20833000000002</c:v>
                </c:pt>
                <c:pt idx="6078">
                  <c:v>254.25</c:v>
                </c:pt>
                <c:pt idx="6079">
                  <c:v>254.29166999999998</c:v>
                </c:pt>
                <c:pt idx="6080">
                  <c:v>254.33333000000002</c:v>
                </c:pt>
                <c:pt idx="6081">
                  <c:v>254.375</c:v>
                </c:pt>
                <c:pt idx="6082">
                  <c:v>254.41666999999998</c:v>
                </c:pt>
                <c:pt idx="6083">
                  <c:v>254.45833000000005</c:v>
                </c:pt>
                <c:pt idx="6084">
                  <c:v>254.5</c:v>
                </c:pt>
                <c:pt idx="6085">
                  <c:v>254.54166999999998</c:v>
                </c:pt>
                <c:pt idx="6086">
                  <c:v>254.58333000000002</c:v>
                </c:pt>
                <c:pt idx="6087">
                  <c:v>254.625</c:v>
                </c:pt>
                <c:pt idx="6088">
                  <c:v>254.66666999999998</c:v>
                </c:pt>
                <c:pt idx="6089">
                  <c:v>254.70833000000002</c:v>
                </c:pt>
                <c:pt idx="6090">
                  <c:v>254.75</c:v>
                </c:pt>
                <c:pt idx="6091">
                  <c:v>254.79166999999998</c:v>
                </c:pt>
                <c:pt idx="6092">
                  <c:v>254.83333000000002</c:v>
                </c:pt>
                <c:pt idx="6093">
                  <c:v>254.875</c:v>
                </c:pt>
                <c:pt idx="6094">
                  <c:v>254.91666999999998</c:v>
                </c:pt>
                <c:pt idx="6095">
                  <c:v>254.95833000000005</c:v>
                </c:pt>
                <c:pt idx="6096">
                  <c:v>255</c:v>
                </c:pt>
                <c:pt idx="6097">
                  <c:v>255.04166999999998</c:v>
                </c:pt>
                <c:pt idx="6098">
                  <c:v>255.08333000000002</c:v>
                </c:pt>
                <c:pt idx="6099">
                  <c:v>255.125</c:v>
                </c:pt>
                <c:pt idx="6100">
                  <c:v>255.16666999999998</c:v>
                </c:pt>
                <c:pt idx="6101">
                  <c:v>255.20833000000002</c:v>
                </c:pt>
                <c:pt idx="6102">
                  <c:v>255.25</c:v>
                </c:pt>
                <c:pt idx="6103">
                  <c:v>255.29166999999998</c:v>
                </c:pt>
                <c:pt idx="6104">
                  <c:v>255.33333000000002</c:v>
                </c:pt>
                <c:pt idx="6105">
                  <c:v>255.375</c:v>
                </c:pt>
                <c:pt idx="6106">
                  <c:v>255.41666999999998</c:v>
                </c:pt>
                <c:pt idx="6107">
                  <c:v>255.45833000000005</c:v>
                </c:pt>
                <c:pt idx="6108">
                  <c:v>255.5</c:v>
                </c:pt>
                <c:pt idx="6109">
                  <c:v>255.54166999999998</c:v>
                </c:pt>
                <c:pt idx="6110">
                  <c:v>255.58333000000002</c:v>
                </c:pt>
                <c:pt idx="6111">
                  <c:v>255.625</c:v>
                </c:pt>
                <c:pt idx="6112">
                  <c:v>255.66666999999998</c:v>
                </c:pt>
                <c:pt idx="6113">
                  <c:v>255.70833000000002</c:v>
                </c:pt>
                <c:pt idx="6114">
                  <c:v>255.75</c:v>
                </c:pt>
                <c:pt idx="6115">
                  <c:v>255.79166999999998</c:v>
                </c:pt>
                <c:pt idx="6116">
                  <c:v>255.83333000000002</c:v>
                </c:pt>
                <c:pt idx="6117">
                  <c:v>255.875</c:v>
                </c:pt>
                <c:pt idx="6118">
                  <c:v>255.91666999999998</c:v>
                </c:pt>
                <c:pt idx="6119">
                  <c:v>255.95833000000005</c:v>
                </c:pt>
                <c:pt idx="6120">
                  <c:v>256</c:v>
                </c:pt>
                <c:pt idx="6121">
                  <c:v>256.04167000000001</c:v>
                </c:pt>
                <c:pt idx="6122">
                  <c:v>256.08332999999993</c:v>
                </c:pt>
                <c:pt idx="6123">
                  <c:v>256.125</c:v>
                </c:pt>
                <c:pt idx="6124">
                  <c:v>256.16667000000001</c:v>
                </c:pt>
                <c:pt idx="6125">
                  <c:v>256.20832999999993</c:v>
                </c:pt>
                <c:pt idx="6126">
                  <c:v>256.25</c:v>
                </c:pt>
                <c:pt idx="6127">
                  <c:v>256.29166999999995</c:v>
                </c:pt>
                <c:pt idx="6128">
                  <c:v>256.33332999999993</c:v>
                </c:pt>
                <c:pt idx="6129">
                  <c:v>256.375</c:v>
                </c:pt>
                <c:pt idx="6130">
                  <c:v>256.41666999999995</c:v>
                </c:pt>
                <c:pt idx="6131">
                  <c:v>256.45832999999993</c:v>
                </c:pt>
                <c:pt idx="6132">
                  <c:v>256.5</c:v>
                </c:pt>
                <c:pt idx="6133">
                  <c:v>256.54167000000001</c:v>
                </c:pt>
                <c:pt idx="6134">
                  <c:v>256.58332999999993</c:v>
                </c:pt>
                <c:pt idx="6135">
                  <c:v>256.625</c:v>
                </c:pt>
                <c:pt idx="6136">
                  <c:v>256.66667000000001</c:v>
                </c:pt>
                <c:pt idx="6137">
                  <c:v>256.70832999999993</c:v>
                </c:pt>
                <c:pt idx="6138">
                  <c:v>256.75</c:v>
                </c:pt>
                <c:pt idx="6139">
                  <c:v>256.79166999999995</c:v>
                </c:pt>
                <c:pt idx="6140">
                  <c:v>256.83332999999993</c:v>
                </c:pt>
                <c:pt idx="6141">
                  <c:v>256.875</c:v>
                </c:pt>
                <c:pt idx="6142">
                  <c:v>256.91666999999995</c:v>
                </c:pt>
                <c:pt idx="6143">
                  <c:v>256.95832999999993</c:v>
                </c:pt>
                <c:pt idx="6144">
                  <c:v>257</c:v>
                </c:pt>
                <c:pt idx="6145">
                  <c:v>257.04167000000001</c:v>
                </c:pt>
                <c:pt idx="6146">
                  <c:v>257.08332999999993</c:v>
                </c:pt>
                <c:pt idx="6147">
                  <c:v>257.125</c:v>
                </c:pt>
                <c:pt idx="6148">
                  <c:v>257.16667000000001</c:v>
                </c:pt>
                <c:pt idx="6149">
                  <c:v>257.20832999999993</c:v>
                </c:pt>
                <c:pt idx="6150">
                  <c:v>257.25</c:v>
                </c:pt>
                <c:pt idx="6151">
                  <c:v>257.29166999999995</c:v>
                </c:pt>
                <c:pt idx="6152">
                  <c:v>257.33332999999993</c:v>
                </c:pt>
                <c:pt idx="6153">
                  <c:v>257.375</c:v>
                </c:pt>
                <c:pt idx="6154">
                  <c:v>257.41666999999995</c:v>
                </c:pt>
                <c:pt idx="6155">
                  <c:v>257.45832999999993</c:v>
                </c:pt>
                <c:pt idx="6156">
                  <c:v>257.5</c:v>
                </c:pt>
                <c:pt idx="6157">
                  <c:v>257.54167000000001</c:v>
                </c:pt>
                <c:pt idx="6158">
                  <c:v>257.58332999999993</c:v>
                </c:pt>
                <c:pt idx="6159">
                  <c:v>257.625</c:v>
                </c:pt>
                <c:pt idx="6160">
                  <c:v>257.66667000000001</c:v>
                </c:pt>
                <c:pt idx="6161">
                  <c:v>257.70832999999993</c:v>
                </c:pt>
                <c:pt idx="6162">
                  <c:v>257.75</c:v>
                </c:pt>
                <c:pt idx="6163">
                  <c:v>257.79166999999995</c:v>
                </c:pt>
                <c:pt idx="6164">
                  <c:v>257.83332999999993</c:v>
                </c:pt>
                <c:pt idx="6165">
                  <c:v>257.875</c:v>
                </c:pt>
                <c:pt idx="6166">
                  <c:v>257.91666999999995</c:v>
                </c:pt>
                <c:pt idx="6167">
                  <c:v>257.95832999999993</c:v>
                </c:pt>
                <c:pt idx="6168">
                  <c:v>258</c:v>
                </c:pt>
                <c:pt idx="6169">
                  <c:v>258.04167000000001</c:v>
                </c:pt>
                <c:pt idx="6170">
                  <c:v>258.08332999999993</c:v>
                </c:pt>
                <c:pt idx="6171">
                  <c:v>258.125</c:v>
                </c:pt>
                <c:pt idx="6172">
                  <c:v>258.16667000000001</c:v>
                </c:pt>
                <c:pt idx="6173">
                  <c:v>258.20832999999993</c:v>
                </c:pt>
                <c:pt idx="6174">
                  <c:v>258.25</c:v>
                </c:pt>
                <c:pt idx="6175">
                  <c:v>258.29166999999995</c:v>
                </c:pt>
                <c:pt idx="6176">
                  <c:v>258.33332999999993</c:v>
                </c:pt>
                <c:pt idx="6177">
                  <c:v>258.375</c:v>
                </c:pt>
                <c:pt idx="6178">
                  <c:v>258.41666999999995</c:v>
                </c:pt>
                <c:pt idx="6179">
                  <c:v>258.45832999999993</c:v>
                </c:pt>
                <c:pt idx="6180">
                  <c:v>258.5</c:v>
                </c:pt>
                <c:pt idx="6181">
                  <c:v>258.54167000000001</c:v>
                </c:pt>
                <c:pt idx="6182">
                  <c:v>258.58332999999993</c:v>
                </c:pt>
                <c:pt idx="6183">
                  <c:v>258.625</c:v>
                </c:pt>
                <c:pt idx="6184">
                  <c:v>258.66667000000001</c:v>
                </c:pt>
                <c:pt idx="6185">
                  <c:v>258.70832999999993</c:v>
                </c:pt>
                <c:pt idx="6186">
                  <c:v>258.75</c:v>
                </c:pt>
                <c:pt idx="6187">
                  <c:v>258.79166999999995</c:v>
                </c:pt>
                <c:pt idx="6188">
                  <c:v>258.83332999999993</c:v>
                </c:pt>
                <c:pt idx="6189">
                  <c:v>258.875</c:v>
                </c:pt>
                <c:pt idx="6190">
                  <c:v>258.91666999999995</c:v>
                </c:pt>
                <c:pt idx="6191">
                  <c:v>258.95832999999993</c:v>
                </c:pt>
                <c:pt idx="6192">
                  <c:v>259</c:v>
                </c:pt>
                <c:pt idx="6193">
                  <c:v>259.04167000000001</c:v>
                </c:pt>
                <c:pt idx="6194">
                  <c:v>259.08332999999993</c:v>
                </c:pt>
                <c:pt idx="6195">
                  <c:v>259.125</c:v>
                </c:pt>
                <c:pt idx="6196">
                  <c:v>259.16667000000001</c:v>
                </c:pt>
                <c:pt idx="6197">
                  <c:v>259.20832999999993</c:v>
                </c:pt>
                <c:pt idx="6198">
                  <c:v>259.25</c:v>
                </c:pt>
                <c:pt idx="6199">
                  <c:v>259.29166999999995</c:v>
                </c:pt>
                <c:pt idx="6200">
                  <c:v>259.33332999999993</c:v>
                </c:pt>
                <c:pt idx="6201">
                  <c:v>259.375</c:v>
                </c:pt>
                <c:pt idx="6202">
                  <c:v>259.41666999999995</c:v>
                </c:pt>
                <c:pt idx="6203">
                  <c:v>259.45832999999993</c:v>
                </c:pt>
                <c:pt idx="6204">
                  <c:v>259.5</c:v>
                </c:pt>
                <c:pt idx="6205">
                  <c:v>259.54167000000001</c:v>
                </c:pt>
                <c:pt idx="6206">
                  <c:v>259.58332999999993</c:v>
                </c:pt>
                <c:pt idx="6207">
                  <c:v>259.625</c:v>
                </c:pt>
                <c:pt idx="6208">
                  <c:v>259.66667000000001</c:v>
                </c:pt>
                <c:pt idx="6209">
                  <c:v>259.70832999999993</c:v>
                </c:pt>
                <c:pt idx="6210">
                  <c:v>259.75</c:v>
                </c:pt>
                <c:pt idx="6211">
                  <c:v>259.79166999999995</c:v>
                </c:pt>
                <c:pt idx="6212">
                  <c:v>259.83332999999993</c:v>
                </c:pt>
                <c:pt idx="6213">
                  <c:v>259.875</c:v>
                </c:pt>
                <c:pt idx="6214">
                  <c:v>259.91666999999995</c:v>
                </c:pt>
                <c:pt idx="6215">
                  <c:v>259.95832999999993</c:v>
                </c:pt>
                <c:pt idx="6216">
                  <c:v>260</c:v>
                </c:pt>
                <c:pt idx="6217">
                  <c:v>260.04167000000001</c:v>
                </c:pt>
                <c:pt idx="6218">
                  <c:v>260.08332999999993</c:v>
                </c:pt>
                <c:pt idx="6219">
                  <c:v>260.125</c:v>
                </c:pt>
                <c:pt idx="6220">
                  <c:v>260.16667000000001</c:v>
                </c:pt>
                <c:pt idx="6221">
                  <c:v>260.20832999999993</c:v>
                </c:pt>
                <c:pt idx="6222">
                  <c:v>260.25</c:v>
                </c:pt>
                <c:pt idx="6223">
                  <c:v>260.29166999999995</c:v>
                </c:pt>
                <c:pt idx="6224">
                  <c:v>260.33332999999993</c:v>
                </c:pt>
                <c:pt idx="6225">
                  <c:v>260.375</c:v>
                </c:pt>
                <c:pt idx="6226">
                  <c:v>260.41666999999995</c:v>
                </c:pt>
                <c:pt idx="6227">
                  <c:v>260.45832999999993</c:v>
                </c:pt>
                <c:pt idx="6228">
                  <c:v>260.5</c:v>
                </c:pt>
                <c:pt idx="6229">
                  <c:v>260.54167000000001</c:v>
                </c:pt>
                <c:pt idx="6230">
                  <c:v>260.58332999999993</c:v>
                </c:pt>
                <c:pt idx="6231">
                  <c:v>260.625</c:v>
                </c:pt>
                <c:pt idx="6232">
                  <c:v>260.66667000000001</c:v>
                </c:pt>
                <c:pt idx="6233">
                  <c:v>260.70832999999993</c:v>
                </c:pt>
                <c:pt idx="6234">
                  <c:v>260.75</c:v>
                </c:pt>
                <c:pt idx="6235">
                  <c:v>260.79166999999995</c:v>
                </c:pt>
                <c:pt idx="6236">
                  <c:v>260.83332999999993</c:v>
                </c:pt>
                <c:pt idx="6237">
                  <c:v>260.875</c:v>
                </c:pt>
                <c:pt idx="6238">
                  <c:v>260.91666999999995</c:v>
                </c:pt>
                <c:pt idx="6239">
                  <c:v>260.95832999999993</c:v>
                </c:pt>
                <c:pt idx="6240">
                  <c:v>261</c:v>
                </c:pt>
                <c:pt idx="6241">
                  <c:v>261.04167000000001</c:v>
                </c:pt>
                <c:pt idx="6242">
                  <c:v>261.08332999999993</c:v>
                </c:pt>
                <c:pt idx="6243">
                  <c:v>261.125</c:v>
                </c:pt>
                <c:pt idx="6244">
                  <c:v>261.16667000000001</c:v>
                </c:pt>
                <c:pt idx="6245">
                  <c:v>261.20832999999993</c:v>
                </c:pt>
                <c:pt idx="6246">
                  <c:v>261.25</c:v>
                </c:pt>
                <c:pt idx="6247">
                  <c:v>261.29166999999995</c:v>
                </c:pt>
                <c:pt idx="6248">
                  <c:v>261.33332999999993</c:v>
                </c:pt>
                <c:pt idx="6249">
                  <c:v>261.375</c:v>
                </c:pt>
                <c:pt idx="6250">
                  <c:v>261.41666999999995</c:v>
                </c:pt>
                <c:pt idx="6251">
                  <c:v>261.45832999999993</c:v>
                </c:pt>
                <c:pt idx="6252">
                  <c:v>261.5</c:v>
                </c:pt>
                <c:pt idx="6253">
                  <c:v>261.54167000000001</c:v>
                </c:pt>
                <c:pt idx="6254">
                  <c:v>261.58332999999993</c:v>
                </c:pt>
                <c:pt idx="6255">
                  <c:v>261.625</c:v>
                </c:pt>
                <c:pt idx="6256">
                  <c:v>261.66667000000001</c:v>
                </c:pt>
                <c:pt idx="6257">
                  <c:v>261.70832999999993</c:v>
                </c:pt>
                <c:pt idx="6258">
                  <c:v>261.75</c:v>
                </c:pt>
                <c:pt idx="6259">
                  <c:v>261.79166999999995</c:v>
                </c:pt>
                <c:pt idx="6260">
                  <c:v>261.83332999999993</c:v>
                </c:pt>
                <c:pt idx="6261">
                  <c:v>261.875</c:v>
                </c:pt>
                <c:pt idx="6262">
                  <c:v>261.91666999999995</c:v>
                </c:pt>
                <c:pt idx="6263">
                  <c:v>261.95832999999993</c:v>
                </c:pt>
                <c:pt idx="6264">
                  <c:v>262</c:v>
                </c:pt>
                <c:pt idx="6265">
                  <c:v>262.04167000000001</c:v>
                </c:pt>
                <c:pt idx="6266">
                  <c:v>262.08332999999993</c:v>
                </c:pt>
                <c:pt idx="6267">
                  <c:v>262.125</c:v>
                </c:pt>
                <c:pt idx="6268">
                  <c:v>262.16667000000001</c:v>
                </c:pt>
                <c:pt idx="6269">
                  <c:v>262.20832999999993</c:v>
                </c:pt>
                <c:pt idx="6270">
                  <c:v>262.25</c:v>
                </c:pt>
                <c:pt idx="6271">
                  <c:v>262.29166999999995</c:v>
                </c:pt>
                <c:pt idx="6272">
                  <c:v>262.33332999999993</c:v>
                </c:pt>
                <c:pt idx="6273">
                  <c:v>262.375</c:v>
                </c:pt>
                <c:pt idx="6274">
                  <c:v>262.41666999999995</c:v>
                </c:pt>
                <c:pt idx="6275">
                  <c:v>262.45832999999993</c:v>
                </c:pt>
                <c:pt idx="6276">
                  <c:v>262.5</c:v>
                </c:pt>
                <c:pt idx="6277">
                  <c:v>262.54167000000001</c:v>
                </c:pt>
                <c:pt idx="6278">
                  <c:v>262.58332999999993</c:v>
                </c:pt>
                <c:pt idx="6279">
                  <c:v>262.625</c:v>
                </c:pt>
                <c:pt idx="6280">
                  <c:v>262.66667000000001</c:v>
                </c:pt>
                <c:pt idx="6281">
                  <c:v>262.70832999999993</c:v>
                </c:pt>
                <c:pt idx="6282">
                  <c:v>262.75</c:v>
                </c:pt>
                <c:pt idx="6283">
                  <c:v>262.79166999999995</c:v>
                </c:pt>
                <c:pt idx="6284">
                  <c:v>262.83332999999993</c:v>
                </c:pt>
                <c:pt idx="6285">
                  <c:v>262.875</c:v>
                </c:pt>
                <c:pt idx="6286">
                  <c:v>262.91666999999995</c:v>
                </c:pt>
                <c:pt idx="6287">
                  <c:v>262.95832999999993</c:v>
                </c:pt>
                <c:pt idx="6288">
                  <c:v>263</c:v>
                </c:pt>
                <c:pt idx="6289">
                  <c:v>263.04167000000001</c:v>
                </c:pt>
                <c:pt idx="6290">
                  <c:v>263.08332999999993</c:v>
                </c:pt>
                <c:pt idx="6291">
                  <c:v>263.125</c:v>
                </c:pt>
                <c:pt idx="6292">
                  <c:v>263.16667000000001</c:v>
                </c:pt>
                <c:pt idx="6293">
                  <c:v>263.20832999999993</c:v>
                </c:pt>
                <c:pt idx="6294">
                  <c:v>263.25</c:v>
                </c:pt>
                <c:pt idx="6295">
                  <c:v>263.29166999999995</c:v>
                </c:pt>
                <c:pt idx="6296">
                  <c:v>263.33332999999993</c:v>
                </c:pt>
                <c:pt idx="6297">
                  <c:v>263.375</c:v>
                </c:pt>
                <c:pt idx="6298">
                  <c:v>263.41666999999995</c:v>
                </c:pt>
                <c:pt idx="6299">
                  <c:v>263.45832999999993</c:v>
                </c:pt>
                <c:pt idx="6300">
                  <c:v>263.5</c:v>
                </c:pt>
                <c:pt idx="6301">
                  <c:v>263.54167000000001</c:v>
                </c:pt>
                <c:pt idx="6302">
                  <c:v>263.58332999999993</c:v>
                </c:pt>
                <c:pt idx="6303">
                  <c:v>263.625</c:v>
                </c:pt>
                <c:pt idx="6304">
                  <c:v>263.66667000000001</c:v>
                </c:pt>
                <c:pt idx="6305">
                  <c:v>263.70832999999993</c:v>
                </c:pt>
                <c:pt idx="6306">
                  <c:v>263.75</c:v>
                </c:pt>
                <c:pt idx="6307">
                  <c:v>263.79166999999995</c:v>
                </c:pt>
                <c:pt idx="6308">
                  <c:v>263.83332999999993</c:v>
                </c:pt>
                <c:pt idx="6309">
                  <c:v>263.875</c:v>
                </c:pt>
                <c:pt idx="6310">
                  <c:v>263.91666999999995</c:v>
                </c:pt>
                <c:pt idx="6311">
                  <c:v>263.95832999999993</c:v>
                </c:pt>
                <c:pt idx="6312">
                  <c:v>264</c:v>
                </c:pt>
                <c:pt idx="6313">
                  <c:v>264.04167000000001</c:v>
                </c:pt>
                <c:pt idx="6314">
                  <c:v>264.08332999999993</c:v>
                </c:pt>
                <c:pt idx="6315">
                  <c:v>264.125</c:v>
                </c:pt>
                <c:pt idx="6316">
                  <c:v>264.16667000000001</c:v>
                </c:pt>
                <c:pt idx="6317">
                  <c:v>264.20832999999993</c:v>
                </c:pt>
                <c:pt idx="6318">
                  <c:v>264.25</c:v>
                </c:pt>
                <c:pt idx="6319">
                  <c:v>264.29166999999995</c:v>
                </c:pt>
                <c:pt idx="6320">
                  <c:v>264.33332999999993</c:v>
                </c:pt>
                <c:pt idx="6321">
                  <c:v>264.375</c:v>
                </c:pt>
                <c:pt idx="6322">
                  <c:v>264.41666999999995</c:v>
                </c:pt>
                <c:pt idx="6323">
                  <c:v>264.45832999999993</c:v>
                </c:pt>
                <c:pt idx="6324">
                  <c:v>264.5</c:v>
                </c:pt>
                <c:pt idx="6325">
                  <c:v>264.54167000000001</c:v>
                </c:pt>
                <c:pt idx="6326">
                  <c:v>264.58332999999993</c:v>
                </c:pt>
                <c:pt idx="6327">
                  <c:v>264.625</c:v>
                </c:pt>
                <c:pt idx="6328">
                  <c:v>264.66667000000001</c:v>
                </c:pt>
                <c:pt idx="6329">
                  <c:v>264.70832999999993</c:v>
                </c:pt>
                <c:pt idx="6330">
                  <c:v>264.75</c:v>
                </c:pt>
                <c:pt idx="6331">
                  <c:v>264.79166999999995</c:v>
                </c:pt>
                <c:pt idx="6332">
                  <c:v>264.83332999999993</c:v>
                </c:pt>
                <c:pt idx="6333">
                  <c:v>264.875</c:v>
                </c:pt>
                <c:pt idx="6334">
                  <c:v>264.91666999999995</c:v>
                </c:pt>
                <c:pt idx="6335">
                  <c:v>264.95832999999993</c:v>
                </c:pt>
                <c:pt idx="6336">
                  <c:v>265</c:v>
                </c:pt>
                <c:pt idx="6337">
                  <c:v>265.04167000000001</c:v>
                </c:pt>
                <c:pt idx="6338">
                  <c:v>265.08332999999993</c:v>
                </c:pt>
                <c:pt idx="6339">
                  <c:v>265.125</c:v>
                </c:pt>
                <c:pt idx="6340">
                  <c:v>265.16667000000001</c:v>
                </c:pt>
                <c:pt idx="6341">
                  <c:v>265.20832999999993</c:v>
                </c:pt>
                <c:pt idx="6342">
                  <c:v>265.25</c:v>
                </c:pt>
                <c:pt idx="6343">
                  <c:v>265.29166999999995</c:v>
                </c:pt>
                <c:pt idx="6344">
                  <c:v>265.33332999999993</c:v>
                </c:pt>
                <c:pt idx="6345">
                  <c:v>265.375</c:v>
                </c:pt>
                <c:pt idx="6346">
                  <c:v>265.41666999999995</c:v>
                </c:pt>
                <c:pt idx="6347">
                  <c:v>265.45832999999993</c:v>
                </c:pt>
                <c:pt idx="6348">
                  <c:v>265.5</c:v>
                </c:pt>
                <c:pt idx="6349">
                  <c:v>265.54167000000001</c:v>
                </c:pt>
                <c:pt idx="6350">
                  <c:v>265.58332999999993</c:v>
                </c:pt>
                <c:pt idx="6351">
                  <c:v>265.625</c:v>
                </c:pt>
                <c:pt idx="6352">
                  <c:v>265.66667000000001</c:v>
                </c:pt>
                <c:pt idx="6353">
                  <c:v>265.70832999999993</c:v>
                </c:pt>
                <c:pt idx="6354">
                  <c:v>265.75</c:v>
                </c:pt>
                <c:pt idx="6355">
                  <c:v>265.79166999999995</c:v>
                </c:pt>
                <c:pt idx="6356">
                  <c:v>265.83332999999993</c:v>
                </c:pt>
                <c:pt idx="6357">
                  <c:v>265.875</c:v>
                </c:pt>
                <c:pt idx="6358">
                  <c:v>265.91666999999995</c:v>
                </c:pt>
                <c:pt idx="6359">
                  <c:v>265.95832999999993</c:v>
                </c:pt>
                <c:pt idx="6360">
                  <c:v>266</c:v>
                </c:pt>
                <c:pt idx="6361">
                  <c:v>266.04167000000001</c:v>
                </c:pt>
                <c:pt idx="6362">
                  <c:v>266.08332999999993</c:v>
                </c:pt>
                <c:pt idx="6363">
                  <c:v>266.125</c:v>
                </c:pt>
                <c:pt idx="6364">
                  <c:v>266.16667000000001</c:v>
                </c:pt>
                <c:pt idx="6365">
                  <c:v>266.20832999999993</c:v>
                </c:pt>
                <c:pt idx="6366">
                  <c:v>266.25</c:v>
                </c:pt>
                <c:pt idx="6367">
                  <c:v>266.29166999999995</c:v>
                </c:pt>
                <c:pt idx="6368">
                  <c:v>266.33332999999993</c:v>
                </c:pt>
                <c:pt idx="6369">
                  <c:v>266.375</c:v>
                </c:pt>
                <c:pt idx="6370">
                  <c:v>266.41666999999995</c:v>
                </c:pt>
                <c:pt idx="6371">
                  <c:v>266.45832999999993</c:v>
                </c:pt>
                <c:pt idx="6372">
                  <c:v>266.5</c:v>
                </c:pt>
                <c:pt idx="6373">
                  <c:v>266.54167000000001</c:v>
                </c:pt>
                <c:pt idx="6374">
                  <c:v>266.58332999999993</c:v>
                </c:pt>
                <c:pt idx="6375">
                  <c:v>266.625</c:v>
                </c:pt>
                <c:pt idx="6376">
                  <c:v>266.66667000000001</c:v>
                </c:pt>
                <c:pt idx="6377">
                  <c:v>266.70832999999993</c:v>
                </c:pt>
                <c:pt idx="6378">
                  <c:v>266.75</c:v>
                </c:pt>
                <c:pt idx="6379">
                  <c:v>266.79166999999995</c:v>
                </c:pt>
                <c:pt idx="6380">
                  <c:v>266.83332999999993</c:v>
                </c:pt>
                <c:pt idx="6381">
                  <c:v>266.875</c:v>
                </c:pt>
                <c:pt idx="6382">
                  <c:v>266.91666999999995</c:v>
                </c:pt>
                <c:pt idx="6383">
                  <c:v>266.95832999999993</c:v>
                </c:pt>
                <c:pt idx="6384">
                  <c:v>267</c:v>
                </c:pt>
                <c:pt idx="6385">
                  <c:v>267.04167000000001</c:v>
                </c:pt>
                <c:pt idx="6386">
                  <c:v>267.08332999999993</c:v>
                </c:pt>
                <c:pt idx="6387">
                  <c:v>267.125</c:v>
                </c:pt>
                <c:pt idx="6388">
                  <c:v>267.16667000000001</c:v>
                </c:pt>
                <c:pt idx="6389">
                  <c:v>267.20832999999993</c:v>
                </c:pt>
                <c:pt idx="6390">
                  <c:v>267.25</c:v>
                </c:pt>
                <c:pt idx="6391">
                  <c:v>267.29166999999995</c:v>
                </c:pt>
                <c:pt idx="6392">
                  <c:v>267.33332999999993</c:v>
                </c:pt>
                <c:pt idx="6393">
                  <c:v>267.375</c:v>
                </c:pt>
                <c:pt idx="6394">
                  <c:v>267.41666999999995</c:v>
                </c:pt>
                <c:pt idx="6395">
                  <c:v>267.45832999999993</c:v>
                </c:pt>
                <c:pt idx="6396">
                  <c:v>267.5</c:v>
                </c:pt>
                <c:pt idx="6397">
                  <c:v>267.54167000000001</c:v>
                </c:pt>
                <c:pt idx="6398">
                  <c:v>267.58332999999993</c:v>
                </c:pt>
                <c:pt idx="6399">
                  <c:v>267.625</c:v>
                </c:pt>
                <c:pt idx="6400">
                  <c:v>267.66667000000001</c:v>
                </c:pt>
                <c:pt idx="6401">
                  <c:v>267.70832999999993</c:v>
                </c:pt>
                <c:pt idx="6402">
                  <c:v>267.75</c:v>
                </c:pt>
                <c:pt idx="6403">
                  <c:v>267.79166999999995</c:v>
                </c:pt>
                <c:pt idx="6404">
                  <c:v>267.83332999999993</c:v>
                </c:pt>
                <c:pt idx="6405">
                  <c:v>267.875</c:v>
                </c:pt>
                <c:pt idx="6406">
                  <c:v>267.91666999999995</c:v>
                </c:pt>
                <c:pt idx="6407">
                  <c:v>267.95832999999993</c:v>
                </c:pt>
                <c:pt idx="6408">
                  <c:v>268</c:v>
                </c:pt>
                <c:pt idx="6409">
                  <c:v>268.04167000000001</c:v>
                </c:pt>
                <c:pt idx="6410">
                  <c:v>268.08332999999993</c:v>
                </c:pt>
                <c:pt idx="6411">
                  <c:v>268.125</c:v>
                </c:pt>
                <c:pt idx="6412">
                  <c:v>268.16667000000001</c:v>
                </c:pt>
                <c:pt idx="6413">
                  <c:v>268.20832999999993</c:v>
                </c:pt>
                <c:pt idx="6414">
                  <c:v>268.25</c:v>
                </c:pt>
                <c:pt idx="6415">
                  <c:v>268.29166999999995</c:v>
                </c:pt>
                <c:pt idx="6416">
                  <c:v>268.33332999999993</c:v>
                </c:pt>
                <c:pt idx="6417">
                  <c:v>268.375</c:v>
                </c:pt>
                <c:pt idx="6418">
                  <c:v>268.41666999999995</c:v>
                </c:pt>
                <c:pt idx="6419">
                  <c:v>268.45832999999993</c:v>
                </c:pt>
                <c:pt idx="6420">
                  <c:v>268.5</c:v>
                </c:pt>
                <c:pt idx="6421">
                  <c:v>268.54167000000001</c:v>
                </c:pt>
                <c:pt idx="6422">
                  <c:v>268.58332999999993</c:v>
                </c:pt>
                <c:pt idx="6423">
                  <c:v>268.625</c:v>
                </c:pt>
                <c:pt idx="6424">
                  <c:v>268.66667000000001</c:v>
                </c:pt>
                <c:pt idx="6425">
                  <c:v>268.70832999999993</c:v>
                </c:pt>
                <c:pt idx="6426">
                  <c:v>268.75</c:v>
                </c:pt>
                <c:pt idx="6427">
                  <c:v>268.79166999999995</c:v>
                </c:pt>
                <c:pt idx="6428">
                  <c:v>268.83332999999993</c:v>
                </c:pt>
                <c:pt idx="6429">
                  <c:v>268.875</c:v>
                </c:pt>
                <c:pt idx="6430">
                  <c:v>268.91666999999995</c:v>
                </c:pt>
                <c:pt idx="6431">
                  <c:v>268.95832999999993</c:v>
                </c:pt>
                <c:pt idx="6432">
                  <c:v>269</c:v>
                </c:pt>
                <c:pt idx="6433">
                  <c:v>269.04167000000001</c:v>
                </c:pt>
                <c:pt idx="6434">
                  <c:v>269.08332999999993</c:v>
                </c:pt>
                <c:pt idx="6435">
                  <c:v>269.125</c:v>
                </c:pt>
                <c:pt idx="6436">
                  <c:v>269.16667000000001</c:v>
                </c:pt>
                <c:pt idx="6437">
                  <c:v>269.20832999999993</c:v>
                </c:pt>
                <c:pt idx="6438">
                  <c:v>269.25</c:v>
                </c:pt>
                <c:pt idx="6439">
                  <c:v>269.29166999999995</c:v>
                </c:pt>
                <c:pt idx="6440">
                  <c:v>269.33332999999993</c:v>
                </c:pt>
                <c:pt idx="6441">
                  <c:v>269.375</c:v>
                </c:pt>
                <c:pt idx="6442">
                  <c:v>269.41666999999995</c:v>
                </c:pt>
                <c:pt idx="6443">
                  <c:v>269.45832999999993</c:v>
                </c:pt>
                <c:pt idx="6444">
                  <c:v>269.5</c:v>
                </c:pt>
                <c:pt idx="6445">
                  <c:v>269.54167000000001</c:v>
                </c:pt>
                <c:pt idx="6446">
                  <c:v>269.58332999999993</c:v>
                </c:pt>
                <c:pt idx="6447">
                  <c:v>269.625</c:v>
                </c:pt>
                <c:pt idx="6448">
                  <c:v>269.66667000000001</c:v>
                </c:pt>
                <c:pt idx="6449">
                  <c:v>269.70832999999993</c:v>
                </c:pt>
                <c:pt idx="6450">
                  <c:v>269.75</c:v>
                </c:pt>
                <c:pt idx="6451">
                  <c:v>269.79166999999995</c:v>
                </c:pt>
                <c:pt idx="6452">
                  <c:v>269.83332999999993</c:v>
                </c:pt>
                <c:pt idx="6453">
                  <c:v>269.875</c:v>
                </c:pt>
                <c:pt idx="6454">
                  <c:v>269.91666999999995</c:v>
                </c:pt>
                <c:pt idx="6455">
                  <c:v>269.95832999999993</c:v>
                </c:pt>
                <c:pt idx="6456">
                  <c:v>270</c:v>
                </c:pt>
                <c:pt idx="6457">
                  <c:v>270.04167000000001</c:v>
                </c:pt>
                <c:pt idx="6458">
                  <c:v>270.08332999999993</c:v>
                </c:pt>
                <c:pt idx="6459">
                  <c:v>270.125</c:v>
                </c:pt>
                <c:pt idx="6460">
                  <c:v>270.16667000000001</c:v>
                </c:pt>
                <c:pt idx="6461">
                  <c:v>270.20832999999993</c:v>
                </c:pt>
                <c:pt idx="6462">
                  <c:v>270.25</c:v>
                </c:pt>
                <c:pt idx="6463">
                  <c:v>270.29166999999995</c:v>
                </c:pt>
                <c:pt idx="6464">
                  <c:v>270.33332999999993</c:v>
                </c:pt>
                <c:pt idx="6465">
                  <c:v>270.375</c:v>
                </c:pt>
                <c:pt idx="6466">
                  <c:v>270.41666999999995</c:v>
                </c:pt>
                <c:pt idx="6467">
                  <c:v>270.45832999999993</c:v>
                </c:pt>
                <c:pt idx="6468">
                  <c:v>270.5</c:v>
                </c:pt>
                <c:pt idx="6469">
                  <c:v>270.54167000000001</c:v>
                </c:pt>
                <c:pt idx="6470">
                  <c:v>270.58332999999993</c:v>
                </c:pt>
                <c:pt idx="6471">
                  <c:v>270.625</c:v>
                </c:pt>
                <c:pt idx="6472">
                  <c:v>270.66667000000001</c:v>
                </c:pt>
                <c:pt idx="6473">
                  <c:v>270.70832999999993</c:v>
                </c:pt>
                <c:pt idx="6474">
                  <c:v>270.75</c:v>
                </c:pt>
                <c:pt idx="6475">
                  <c:v>270.79166999999995</c:v>
                </c:pt>
                <c:pt idx="6476">
                  <c:v>270.83332999999993</c:v>
                </c:pt>
                <c:pt idx="6477">
                  <c:v>270.875</c:v>
                </c:pt>
                <c:pt idx="6478">
                  <c:v>270.91666999999995</c:v>
                </c:pt>
                <c:pt idx="6479">
                  <c:v>270.95832999999993</c:v>
                </c:pt>
                <c:pt idx="6480">
                  <c:v>271</c:v>
                </c:pt>
                <c:pt idx="6481">
                  <c:v>271.04167000000001</c:v>
                </c:pt>
                <c:pt idx="6482">
                  <c:v>271.08332999999993</c:v>
                </c:pt>
                <c:pt idx="6483">
                  <c:v>271.125</c:v>
                </c:pt>
                <c:pt idx="6484">
                  <c:v>271.16667000000001</c:v>
                </c:pt>
                <c:pt idx="6485">
                  <c:v>271.20832999999993</c:v>
                </c:pt>
                <c:pt idx="6486">
                  <c:v>271.25</c:v>
                </c:pt>
                <c:pt idx="6487">
                  <c:v>271.29166999999995</c:v>
                </c:pt>
                <c:pt idx="6488">
                  <c:v>271.33332999999993</c:v>
                </c:pt>
                <c:pt idx="6489">
                  <c:v>271.375</c:v>
                </c:pt>
                <c:pt idx="6490">
                  <c:v>271.41666999999995</c:v>
                </c:pt>
                <c:pt idx="6491">
                  <c:v>271.45832999999993</c:v>
                </c:pt>
                <c:pt idx="6492">
                  <c:v>271.5</c:v>
                </c:pt>
                <c:pt idx="6493">
                  <c:v>271.54167000000001</c:v>
                </c:pt>
                <c:pt idx="6494">
                  <c:v>271.58332999999993</c:v>
                </c:pt>
                <c:pt idx="6495">
                  <c:v>271.625</c:v>
                </c:pt>
                <c:pt idx="6496">
                  <c:v>271.66667000000001</c:v>
                </c:pt>
                <c:pt idx="6497">
                  <c:v>271.70832999999993</c:v>
                </c:pt>
                <c:pt idx="6498">
                  <c:v>271.75</c:v>
                </c:pt>
                <c:pt idx="6499">
                  <c:v>271.79166999999995</c:v>
                </c:pt>
                <c:pt idx="6500">
                  <c:v>271.83332999999993</c:v>
                </c:pt>
                <c:pt idx="6501">
                  <c:v>271.875</c:v>
                </c:pt>
                <c:pt idx="6502">
                  <c:v>271.91666999999995</c:v>
                </c:pt>
                <c:pt idx="6503">
                  <c:v>271.95832999999993</c:v>
                </c:pt>
                <c:pt idx="6504">
                  <c:v>272</c:v>
                </c:pt>
                <c:pt idx="6505">
                  <c:v>272.04167000000001</c:v>
                </c:pt>
                <c:pt idx="6506">
                  <c:v>272.08332999999993</c:v>
                </c:pt>
                <c:pt idx="6507">
                  <c:v>272.125</c:v>
                </c:pt>
                <c:pt idx="6508">
                  <c:v>272.16667000000001</c:v>
                </c:pt>
                <c:pt idx="6509">
                  <c:v>272.20832999999993</c:v>
                </c:pt>
                <c:pt idx="6510">
                  <c:v>272.25</c:v>
                </c:pt>
                <c:pt idx="6511">
                  <c:v>272.29166999999995</c:v>
                </c:pt>
                <c:pt idx="6512">
                  <c:v>272.33332999999993</c:v>
                </c:pt>
                <c:pt idx="6513">
                  <c:v>272.375</c:v>
                </c:pt>
                <c:pt idx="6514">
                  <c:v>272.41666999999995</c:v>
                </c:pt>
                <c:pt idx="6515">
                  <c:v>272.45832999999993</c:v>
                </c:pt>
                <c:pt idx="6516">
                  <c:v>272.5</c:v>
                </c:pt>
                <c:pt idx="6517">
                  <c:v>272.54167000000001</c:v>
                </c:pt>
                <c:pt idx="6518">
                  <c:v>272.58332999999993</c:v>
                </c:pt>
                <c:pt idx="6519">
                  <c:v>272.625</c:v>
                </c:pt>
                <c:pt idx="6520">
                  <c:v>272.66667000000001</c:v>
                </c:pt>
                <c:pt idx="6521">
                  <c:v>272.70832999999993</c:v>
                </c:pt>
                <c:pt idx="6522">
                  <c:v>272.75</c:v>
                </c:pt>
                <c:pt idx="6523">
                  <c:v>272.79166999999995</c:v>
                </c:pt>
                <c:pt idx="6524">
                  <c:v>272.83332999999993</c:v>
                </c:pt>
                <c:pt idx="6525">
                  <c:v>272.875</c:v>
                </c:pt>
                <c:pt idx="6526">
                  <c:v>272.91666999999995</c:v>
                </c:pt>
                <c:pt idx="6527">
                  <c:v>272.95832999999993</c:v>
                </c:pt>
                <c:pt idx="6528">
                  <c:v>273</c:v>
                </c:pt>
                <c:pt idx="6529">
                  <c:v>273.04167000000001</c:v>
                </c:pt>
                <c:pt idx="6530">
                  <c:v>273.08332999999993</c:v>
                </c:pt>
                <c:pt idx="6531">
                  <c:v>273.125</c:v>
                </c:pt>
                <c:pt idx="6532">
                  <c:v>273.16667000000001</c:v>
                </c:pt>
                <c:pt idx="6533">
                  <c:v>273.20832999999993</c:v>
                </c:pt>
                <c:pt idx="6534">
                  <c:v>273.25</c:v>
                </c:pt>
                <c:pt idx="6535">
                  <c:v>273.29166999999995</c:v>
                </c:pt>
                <c:pt idx="6536">
                  <c:v>273.33332999999993</c:v>
                </c:pt>
                <c:pt idx="6537">
                  <c:v>273.375</c:v>
                </c:pt>
                <c:pt idx="6538">
                  <c:v>273.41666999999995</c:v>
                </c:pt>
                <c:pt idx="6539">
                  <c:v>273.45832999999993</c:v>
                </c:pt>
                <c:pt idx="6540">
                  <c:v>273.5</c:v>
                </c:pt>
                <c:pt idx="6541">
                  <c:v>273.54167000000001</c:v>
                </c:pt>
                <c:pt idx="6542">
                  <c:v>273.58332999999993</c:v>
                </c:pt>
                <c:pt idx="6543">
                  <c:v>273.625</c:v>
                </c:pt>
                <c:pt idx="6544">
                  <c:v>273.66667000000001</c:v>
                </c:pt>
                <c:pt idx="6545">
                  <c:v>273.70832999999993</c:v>
                </c:pt>
                <c:pt idx="6546">
                  <c:v>273.75</c:v>
                </c:pt>
                <c:pt idx="6547">
                  <c:v>273.79166999999995</c:v>
                </c:pt>
                <c:pt idx="6548">
                  <c:v>273.83332999999993</c:v>
                </c:pt>
                <c:pt idx="6549">
                  <c:v>273.875</c:v>
                </c:pt>
                <c:pt idx="6550">
                  <c:v>273.91666999999995</c:v>
                </c:pt>
                <c:pt idx="6551">
                  <c:v>273.95832999999993</c:v>
                </c:pt>
                <c:pt idx="6552">
                  <c:v>274</c:v>
                </c:pt>
                <c:pt idx="6553">
                  <c:v>274.04167000000001</c:v>
                </c:pt>
                <c:pt idx="6554">
                  <c:v>274.08332999999993</c:v>
                </c:pt>
                <c:pt idx="6555">
                  <c:v>274.125</c:v>
                </c:pt>
                <c:pt idx="6556">
                  <c:v>274.16667000000001</c:v>
                </c:pt>
                <c:pt idx="6557">
                  <c:v>274.20832999999993</c:v>
                </c:pt>
                <c:pt idx="6558">
                  <c:v>274.25</c:v>
                </c:pt>
                <c:pt idx="6559">
                  <c:v>274.29166999999995</c:v>
                </c:pt>
                <c:pt idx="6560">
                  <c:v>274.33332999999993</c:v>
                </c:pt>
                <c:pt idx="6561">
                  <c:v>274.375</c:v>
                </c:pt>
                <c:pt idx="6562">
                  <c:v>274.41666999999995</c:v>
                </c:pt>
                <c:pt idx="6563">
                  <c:v>274.45832999999993</c:v>
                </c:pt>
                <c:pt idx="6564">
                  <c:v>274.5</c:v>
                </c:pt>
                <c:pt idx="6565">
                  <c:v>274.54167000000001</c:v>
                </c:pt>
                <c:pt idx="6566">
                  <c:v>274.58332999999993</c:v>
                </c:pt>
                <c:pt idx="6567">
                  <c:v>274.625</c:v>
                </c:pt>
                <c:pt idx="6568">
                  <c:v>274.66667000000001</c:v>
                </c:pt>
                <c:pt idx="6569">
                  <c:v>274.70832999999993</c:v>
                </c:pt>
                <c:pt idx="6570">
                  <c:v>274.75</c:v>
                </c:pt>
                <c:pt idx="6571">
                  <c:v>274.79166999999995</c:v>
                </c:pt>
                <c:pt idx="6572">
                  <c:v>274.83332999999993</c:v>
                </c:pt>
                <c:pt idx="6573">
                  <c:v>274.875</c:v>
                </c:pt>
                <c:pt idx="6574">
                  <c:v>274.91666999999995</c:v>
                </c:pt>
                <c:pt idx="6575">
                  <c:v>274.95832999999993</c:v>
                </c:pt>
                <c:pt idx="6576">
                  <c:v>275</c:v>
                </c:pt>
                <c:pt idx="6577">
                  <c:v>275.04167000000001</c:v>
                </c:pt>
                <c:pt idx="6578">
                  <c:v>275.08332999999993</c:v>
                </c:pt>
                <c:pt idx="6579">
                  <c:v>275.125</c:v>
                </c:pt>
                <c:pt idx="6580">
                  <c:v>275.16667000000001</c:v>
                </c:pt>
                <c:pt idx="6581">
                  <c:v>275.20832999999993</c:v>
                </c:pt>
                <c:pt idx="6582">
                  <c:v>275.25</c:v>
                </c:pt>
                <c:pt idx="6583">
                  <c:v>275.29166999999995</c:v>
                </c:pt>
                <c:pt idx="6584">
                  <c:v>275.33332999999993</c:v>
                </c:pt>
                <c:pt idx="6585">
                  <c:v>275.375</c:v>
                </c:pt>
                <c:pt idx="6586">
                  <c:v>275.41666999999995</c:v>
                </c:pt>
                <c:pt idx="6587">
                  <c:v>275.45832999999993</c:v>
                </c:pt>
                <c:pt idx="6588">
                  <c:v>275.5</c:v>
                </c:pt>
                <c:pt idx="6589">
                  <c:v>275.54167000000001</c:v>
                </c:pt>
                <c:pt idx="6590">
                  <c:v>275.58332999999993</c:v>
                </c:pt>
                <c:pt idx="6591">
                  <c:v>275.625</c:v>
                </c:pt>
                <c:pt idx="6592">
                  <c:v>275.66667000000001</c:v>
                </c:pt>
                <c:pt idx="6593">
                  <c:v>275.70832999999993</c:v>
                </c:pt>
                <c:pt idx="6594">
                  <c:v>275.75</c:v>
                </c:pt>
                <c:pt idx="6595">
                  <c:v>275.79166999999995</c:v>
                </c:pt>
                <c:pt idx="6596">
                  <c:v>275.83332999999993</c:v>
                </c:pt>
                <c:pt idx="6597">
                  <c:v>275.875</c:v>
                </c:pt>
                <c:pt idx="6598">
                  <c:v>275.91666999999995</c:v>
                </c:pt>
                <c:pt idx="6599">
                  <c:v>275.95832999999993</c:v>
                </c:pt>
                <c:pt idx="6600">
                  <c:v>276</c:v>
                </c:pt>
                <c:pt idx="6601">
                  <c:v>276.04167000000001</c:v>
                </c:pt>
                <c:pt idx="6602">
                  <c:v>276.08332999999993</c:v>
                </c:pt>
                <c:pt idx="6603">
                  <c:v>276.125</c:v>
                </c:pt>
                <c:pt idx="6604">
                  <c:v>276.16667000000001</c:v>
                </c:pt>
                <c:pt idx="6605">
                  <c:v>276.20832999999993</c:v>
                </c:pt>
                <c:pt idx="6606">
                  <c:v>276.25</c:v>
                </c:pt>
                <c:pt idx="6607">
                  <c:v>276.29166999999995</c:v>
                </c:pt>
                <c:pt idx="6608">
                  <c:v>276.33332999999993</c:v>
                </c:pt>
                <c:pt idx="6609">
                  <c:v>276.375</c:v>
                </c:pt>
                <c:pt idx="6610">
                  <c:v>276.41666999999995</c:v>
                </c:pt>
                <c:pt idx="6611">
                  <c:v>276.45832999999993</c:v>
                </c:pt>
                <c:pt idx="6612">
                  <c:v>276.5</c:v>
                </c:pt>
                <c:pt idx="6613">
                  <c:v>276.54167000000001</c:v>
                </c:pt>
                <c:pt idx="6614">
                  <c:v>276.58332999999993</c:v>
                </c:pt>
                <c:pt idx="6615">
                  <c:v>276.625</c:v>
                </c:pt>
                <c:pt idx="6616">
                  <c:v>276.66667000000001</c:v>
                </c:pt>
                <c:pt idx="6617">
                  <c:v>276.70832999999993</c:v>
                </c:pt>
                <c:pt idx="6618">
                  <c:v>276.75</c:v>
                </c:pt>
                <c:pt idx="6619">
                  <c:v>276.79166999999995</c:v>
                </c:pt>
                <c:pt idx="6620">
                  <c:v>276.83332999999993</c:v>
                </c:pt>
                <c:pt idx="6621">
                  <c:v>276.875</c:v>
                </c:pt>
                <c:pt idx="6622">
                  <c:v>276.91666999999995</c:v>
                </c:pt>
                <c:pt idx="6623">
                  <c:v>276.95832999999993</c:v>
                </c:pt>
                <c:pt idx="6624">
                  <c:v>277</c:v>
                </c:pt>
                <c:pt idx="6625">
                  <c:v>277.04167000000001</c:v>
                </c:pt>
                <c:pt idx="6626">
                  <c:v>277.08332999999993</c:v>
                </c:pt>
                <c:pt idx="6627">
                  <c:v>277.125</c:v>
                </c:pt>
                <c:pt idx="6628">
                  <c:v>277.16667000000001</c:v>
                </c:pt>
                <c:pt idx="6629">
                  <c:v>277.20832999999993</c:v>
                </c:pt>
                <c:pt idx="6630">
                  <c:v>277.25</c:v>
                </c:pt>
                <c:pt idx="6631">
                  <c:v>277.29166999999995</c:v>
                </c:pt>
                <c:pt idx="6632">
                  <c:v>277.33332999999993</c:v>
                </c:pt>
                <c:pt idx="6633">
                  <c:v>277.375</c:v>
                </c:pt>
                <c:pt idx="6634">
                  <c:v>277.41666999999995</c:v>
                </c:pt>
                <c:pt idx="6635">
                  <c:v>277.45832999999993</c:v>
                </c:pt>
                <c:pt idx="6636">
                  <c:v>277.5</c:v>
                </c:pt>
                <c:pt idx="6637">
                  <c:v>277.54167000000001</c:v>
                </c:pt>
                <c:pt idx="6638">
                  <c:v>277.58332999999993</c:v>
                </c:pt>
                <c:pt idx="6639">
                  <c:v>277.625</c:v>
                </c:pt>
                <c:pt idx="6640">
                  <c:v>277.66667000000001</c:v>
                </c:pt>
                <c:pt idx="6641">
                  <c:v>277.70832999999993</c:v>
                </c:pt>
                <c:pt idx="6642">
                  <c:v>277.75</c:v>
                </c:pt>
                <c:pt idx="6643">
                  <c:v>277.79166999999995</c:v>
                </c:pt>
                <c:pt idx="6644">
                  <c:v>277.83332999999993</c:v>
                </c:pt>
                <c:pt idx="6645">
                  <c:v>277.875</c:v>
                </c:pt>
                <c:pt idx="6646">
                  <c:v>277.91666999999995</c:v>
                </c:pt>
                <c:pt idx="6647">
                  <c:v>277.95832999999993</c:v>
                </c:pt>
                <c:pt idx="6648">
                  <c:v>278</c:v>
                </c:pt>
                <c:pt idx="6649">
                  <c:v>278.04167000000001</c:v>
                </c:pt>
                <c:pt idx="6650">
                  <c:v>278.08332999999993</c:v>
                </c:pt>
                <c:pt idx="6651">
                  <c:v>278.125</c:v>
                </c:pt>
                <c:pt idx="6652">
                  <c:v>278.16667000000001</c:v>
                </c:pt>
                <c:pt idx="6653">
                  <c:v>278.20832999999993</c:v>
                </c:pt>
                <c:pt idx="6654">
                  <c:v>278.25</c:v>
                </c:pt>
                <c:pt idx="6655">
                  <c:v>278.29166999999995</c:v>
                </c:pt>
                <c:pt idx="6656">
                  <c:v>278.33332999999993</c:v>
                </c:pt>
                <c:pt idx="6657">
                  <c:v>278.375</c:v>
                </c:pt>
                <c:pt idx="6658">
                  <c:v>278.41666999999995</c:v>
                </c:pt>
                <c:pt idx="6659">
                  <c:v>278.45832999999993</c:v>
                </c:pt>
                <c:pt idx="6660">
                  <c:v>278.5</c:v>
                </c:pt>
                <c:pt idx="6661">
                  <c:v>278.54167000000001</c:v>
                </c:pt>
                <c:pt idx="6662">
                  <c:v>278.58332999999993</c:v>
                </c:pt>
                <c:pt idx="6663">
                  <c:v>278.625</c:v>
                </c:pt>
                <c:pt idx="6664">
                  <c:v>278.66667000000001</c:v>
                </c:pt>
                <c:pt idx="6665">
                  <c:v>278.70832999999993</c:v>
                </c:pt>
                <c:pt idx="6666">
                  <c:v>278.75</c:v>
                </c:pt>
                <c:pt idx="6667">
                  <c:v>278.79166999999995</c:v>
                </c:pt>
                <c:pt idx="6668">
                  <c:v>278.83332999999993</c:v>
                </c:pt>
                <c:pt idx="6669">
                  <c:v>278.875</c:v>
                </c:pt>
                <c:pt idx="6670">
                  <c:v>278.91666999999995</c:v>
                </c:pt>
                <c:pt idx="6671">
                  <c:v>278.95832999999993</c:v>
                </c:pt>
                <c:pt idx="6672">
                  <c:v>279</c:v>
                </c:pt>
                <c:pt idx="6673">
                  <c:v>279.04167000000001</c:v>
                </c:pt>
                <c:pt idx="6674">
                  <c:v>279.08332999999993</c:v>
                </c:pt>
                <c:pt idx="6675">
                  <c:v>279.125</c:v>
                </c:pt>
                <c:pt idx="6676">
                  <c:v>279.16667000000001</c:v>
                </c:pt>
                <c:pt idx="6677">
                  <c:v>279.20832999999993</c:v>
                </c:pt>
                <c:pt idx="6678">
                  <c:v>279.25</c:v>
                </c:pt>
                <c:pt idx="6679">
                  <c:v>279.29166999999995</c:v>
                </c:pt>
                <c:pt idx="6680">
                  <c:v>279.33332999999993</c:v>
                </c:pt>
                <c:pt idx="6681">
                  <c:v>279.375</c:v>
                </c:pt>
                <c:pt idx="6682">
                  <c:v>279.41666999999995</c:v>
                </c:pt>
                <c:pt idx="6683">
                  <c:v>279.45832999999993</c:v>
                </c:pt>
                <c:pt idx="6684">
                  <c:v>279.5</c:v>
                </c:pt>
                <c:pt idx="6685">
                  <c:v>279.54167000000001</c:v>
                </c:pt>
                <c:pt idx="6686">
                  <c:v>279.58332999999993</c:v>
                </c:pt>
                <c:pt idx="6687">
                  <c:v>279.625</c:v>
                </c:pt>
                <c:pt idx="6688">
                  <c:v>279.66667000000001</c:v>
                </c:pt>
                <c:pt idx="6689">
                  <c:v>279.70832999999993</c:v>
                </c:pt>
                <c:pt idx="6690">
                  <c:v>279.75</c:v>
                </c:pt>
                <c:pt idx="6691">
                  <c:v>279.79166999999995</c:v>
                </c:pt>
                <c:pt idx="6692">
                  <c:v>279.83332999999993</c:v>
                </c:pt>
                <c:pt idx="6693">
                  <c:v>279.875</c:v>
                </c:pt>
                <c:pt idx="6694">
                  <c:v>279.91666999999995</c:v>
                </c:pt>
                <c:pt idx="6695">
                  <c:v>279.95832999999993</c:v>
                </c:pt>
                <c:pt idx="6696">
                  <c:v>280</c:v>
                </c:pt>
                <c:pt idx="6697">
                  <c:v>280.04167000000001</c:v>
                </c:pt>
                <c:pt idx="6698">
                  <c:v>280.08332999999993</c:v>
                </c:pt>
                <c:pt idx="6699">
                  <c:v>280.125</c:v>
                </c:pt>
                <c:pt idx="6700">
                  <c:v>280.16667000000001</c:v>
                </c:pt>
                <c:pt idx="6701">
                  <c:v>280.20832999999993</c:v>
                </c:pt>
                <c:pt idx="6702">
                  <c:v>280.25</c:v>
                </c:pt>
                <c:pt idx="6703">
                  <c:v>280.29166999999995</c:v>
                </c:pt>
                <c:pt idx="6704">
                  <c:v>280.33332999999993</c:v>
                </c:pt>
                <c:pt idx="6705">
                  <c:v>280.375</c:v>
                </c:pt>
                <c:pt idx="6706">
                  <c:v>280.41666999999995</c:v>
                </c:pt>
                <c:pt idx="6707">
                  <c:v>280.45832999999993</c:v>
                </c:pt>
                <c:pt idx="6708">
                  <c:v>280.5</c:v>
                </c:pt>
                <c:pt idx="6709">
                  <c:v>280.54167000000001</c:v>
                </c:pt>
                <c:pt idx="6710">
                  <c:v>280.58332999999993</c:v>
                </c:pt>
                <c:pt idx="6711">
                  <c:v>280.625</c:v>
                </c:pt>
                <c:pt idx="6712">
                  <c:v>280.66667000000001</c:v>
                </c:pt>
                <c:pt idx="6713">
                  <c:v>280.70832999999993</c:v>
                </c:pt>
                <c:pt idx="6714">
                  <c:v>280.75</c:v>
                </c:pt>
                <c:pt idx="6715">
                  <c:v>280.79166999999995</c:v>
                </c:pt>
                <c:pt idx="6716">
                  <c:v>280.83332999999993</c:v>
                </c:pt>
                <c:pt idx="6717">
                  <c:v>280.875</c:v>
                </c:pt>
                <c:pt idx="6718">
                  <c:v>280.91666999999995</c:v>
                </c:pt>
                <c:pt idx="6719">
                  <c:v>280.95832999999993</c:v>
                </c:pt>
                <c:pt idx="6720">
                  <c:v>281</c:v>
                </c:pt>
                <c:pt idx="6721">
                  <c:v>281.04167000000001</c:v>
                </c:pt>
                <c:pt idx="6722">
                  <c:v>281.08332999999993</c:v>
                </c:pt>
                <c:pt idx="6723">
                  <c:v>281.125</c:v>
                </c:pt>
                <c:pt idx="6724">
                  <c:v>281.16667000000001</c:v>
                </c:pt>
                <c:pt idx="6725">
                  <c:v>281.20832999999993</c:v>
                </c:pt>
                <c:pt idx="6726">
                  <c:v>281.25</c:v>
                </c:pt>
                <c:pt idx="6727">
                  <c:v>281.29166999999995</c:v>
                </c:pt>
                <c:pt idx="6728">
                  <c:v>281.33332999999993</c:v>
                </c:pt>
                <c:pt idx="6729">
                  <c:v>281.375</c:v>
                </c:pt>
                <c:pt idx="6730">
                  <c:v>281.41666999999995</c:v>
                </c:pt>
                <c:pt idx="6731">
                  <c:v>281.45832999999993</c:v>
                </c:pt>
                <c:pt idx="6732">
                  <c:v>281.5</c:v>
                </c:pt>
                <c:pt idx="6733">
                  <c:v>281.54167000000001</c:v>
                </c:pt>
                <c:pt idx="6734">
                  <c:v>281.58332999999993</c:v>
                </c:pt>
                <c:pt idx="6735">
                  <c:v>281.625</c:v>
                </c:pt>
                <c:pt idx="6736">
                  <c:v>281.66667000000001</c:v>
                </c:pt>
                <c:pt idx="6737">
                  <c:v>281.70832999999993</c:v>
                </c:pt>
                <c:pt idx="6738">
                  <c:v>281.75</c:v>
                </c:pt>
                <c:pt idx="6739">
                  <c:v>281.79166999999995</c:v>
                </c:pt>
                <c:pt idx="6740">
                  <c:v>281.83332999999993</c:v>
                </c:pt>
                <c:pt idx="6741">
                  <c:v>281.875</c:v>
                </c:pt>
                <c:pt idx="6742">
                  <c:v>281.91666999999995</c:v>
                </c:pt>
                <c:pt idx="6743">
                  <c:v>281.95832999999993</c:v>
                </c:pt>
                <c:pt idx="6744">
                  <c:v>282</c:v>
                </c:pt>
                <c:pt idx="6745">
                  <c:v>282.04167000000001</c:v>
                </c:pt>
                <c:pt idx="6746">
                  <c:v>282.08332999999993</c:v>
                </c:pt>
                <c:pt idx="6747">
                  <c:v>282.125</c:v>
                </c:pt>
                <c:pt idx="6748">
                  <c:v>282.16667000000001</c:v>
                </c:pt>
                <c:pt idx="6749">
                  <c:v>282.20832999999993</c:v>
                </c:pt>
                <c:pt idx="6750">
                  <c:v>282.25</c:v>
                </c:pt>
                <c:pt idx="6751">
                  <c:v>282.29166999999995</c:v>
                </c:pt>
                <c:pt idx="6752">
                  <c:v>282.33332999999993</c:v>
                </c:pt>
                <c:pt idx="6753">
                  <c:v>282.375</c:v>
                </c:pt>
                <c:pt idx="6754">
                  <c:v>282.41666999999995</c:v>
                </c:pt>
                <c:pt idx="6755">
                  <c:v>282.45832999999993</c:v>
                </c:pt>
                <c:pt idx="6756">
                  <c:v>282.5</c:v>
                </c:pt>
                <c:pt idx="6757">
                  <c:v>282.54167000000001</c:v>
                </c:pt>
                <c:pt idx="6758">
                  <c:v>282.58332999999993</c:v>
                </c:pt>
                <c:pt idx="6759">
                  <c:v>282.625</c:v>
                </c:pt>
                <c:pt idx="6760">
                  <c:v>282.66667000000001</c:v>
                </c:pt>
                <c:pt idx="6761">
                  <c:v>282.70832999999993</c:v>
                </c:pt>
                <c:pt idx="6762">
                  <c:v>282.75</c:v>
                </c:pt>
                <c:pt idx="6763">
                  <c:v>282.79166999999995</c:v>
                </c:pt>
                <c:pt idx="6764">
                  <c:v>282.83332999999993</c:v>
                </c:pt>
                <c:pt idx="6765">
                  <c:v>282.875</c:v>
                </c:pt>
                <c:pt idx="6766">
                  <c:v>282.91666999999995</c:v>
                </c:pt>
                <c:pt idx="6767">
                  <c:v>282.95832999999993</c:v>
                </c:pt>
                <c:pt idx="6768">
                  <c:v>283</c:v>
                </c:pt>
                <c:pt idx="6769">
                  <c:v>283.04167000000001</c:v>
                </c:pt>
                <c:pt idx="6770">
                  <c:v>283.08332999999993</c:v>
                </c:pt>
                <c:pt idx="6771">
                  <c:v>283.125</c:v>
                </c:pt>
                <c:pt idx="6772">
                  <c:v>283.16667000000001</c:v>
                </c:pt>
                <c:pt idx="6773">
                  <c:v>283.20832999999993</c:v>
                </c:pt>
                <c:pt idx="6774">
                  <c:v>283.25</c:v>
                </c:pt>
                <c:pt idx="6775">
                  <c:v>283.29166999999995</c:v>
                </c:pt>
                <c:pt idx="6776">
                  <c:v>283.33332999999993</c:v>
                </c:pt>
                <c:pt idx="6777">
                  <c:v>283.375</c:v>
                </c:pt>
                <c:pt idx="6778">
                  <c:v>283.41666999999995</c:v>
                </c:pt>
                <c:pt idx="6779">
                  <c:v>283.45832999999993</c:v>
                </c:pt>
                <c:pt idx="6780">
                  <c:v>283.5</c:v>
                </c:pt>
                <c:pt idx="6781">
                  <c:v>283.54167000000001</c:v>
                </c:pt>
                <c:pt idx="6782">
                  <c:v>283.58332999999993</c:v>
                </c:pt>
                <c:pt idx="6783">
                  <c:v>283.625</c:v>
                </c:pt>
                <c:pt idx="6784">
                  <c:v>283.66667000000001</c:v>
                </c:pt>
                <c:pt idx="6785">
                  <c:v>283.70832999999993</c:v>
                </c:pt>
                <c:pt idx="6786">
                  <c:v>283.75</c:v>
                </c:pt>
                <c:pt idx="6787">
                  <c:v>283.79166999999995</c:v>
                </c:pt>
                <c:pt idx="6788">
                  <c:v>283.83332999999993</c:v>
                </c:pt>
                <c:pt idx="6789">
                  <c:v>283.875</c:v>
                </c:pt>
                <c:pt idx="6790">
                  <c:v>283.91666999999995</c:v>
                </c:pt>
                <c:pt idx="6791">
                  <c:v>283.95832999999993</c:v>
                </c:pt>
                <c:pt idx="6792">
                  <c:v>284</c:v>
                </c:pt>
                <c:pt idx="6793">
                  <c:v>284.04167000000001</c:v>
                </c:pt>
                <c:pt idx="6794">
                  <c:v>284.08332999999993</c:v>
                </c:pt>
                <c:pt idx="6795">
                  <c:v>284.125</c:v>
                </c:pt>
                <c:pt idx="6796">
                  <c:v>284.16667000000001</c:v>
                </c:pt>
                <c:pt idx="6797">
                  <c:v>284.20832999999993</c:v>
                </c:pt>
                <c:pt idx="6798">
                  <c:v>284.25</c:v>
                </c:pt>
                <c:pt idx="6799">
                  <c:v>284.29166999999995</c:v>
                </c:pt>
                <c:pt idx="6800">
                  <c:v>284.33332999999993</c:v>
                </c:pt>
                <c:pt idx="6801">
                  <c:v>284.375</c:v>
                </c:pt>
                <c:pt idx="6802">
                  <c:v>284.41666999999995</c:v>
                </c:pt>
                <c:pt idx="6803">
                  <c:v>284.45832999999993</c:v>
                </c:pt>
                <c:pt idx="6804">
                  <c:v>284.5</c:v>
                </c:pt>
                <c:pt idx="6805">
                  <c:v>284.54167000000001</c:v>
                </c:pt>
                <c:pt idx="6806">
                  <c:v>284.58332999999993</c:v>
                </c:pt>
                <c:pt idx="6807">
                  <c:v>284.625</c:v>
                </c:pt>
                <c:pt idx="6808">
                  <c:v>284.66667000000001</c:v>
                </c:pt>
                <c:pt idx="6809">
                  <c:v>284.70832999999993</c:v>
                </c:pt>
                <c:pt idx="6810">
                  <c:v>284.75</c:v>
                </c:pt>
                <c:pt idx="6811">
                  <c:v>284.79166999999995</c:v>
                </c:pt>
                <c:pt idx="6812">
                  <c:v>284.83332999999993</c:v>
                </c:pt>
                <c:pt idx="6813">
                  <c:v>284.875</c:v>
                </c:pt>
                <c:pt idx="6814">
                  <c:v>284.91666999999995</c:v>
                </c:pt>
                <c:pt idx="6815">
                  <c:v>284.95832999999993</c:v>
                </c:pt>
                <c:pt idx="6816">
                  <c:v>285</c:v>
                </c:pt>
                <c:pt idx="6817">
                  <c:v>285.04167000000001</c:v>
                </c:pt>
                <c:pt idx="6818">
                  <c:v>285.08332999999993</c:v>
                </c:pt>
                <c:pt idx="6819">
                  <c:v>285.125</c:v>
                </c:pt>
                <c:pt idx="6820">
                  <c:v>285.16667000000001</c:v>
                </c:pt>
                <c:pt idx="6821">
                  <c:v>285.20832999999993</c:v>
                </c:pt>
                <c:pt idx="6822">
                  <c:v>285.25</c:v>
                </c:pt>
                <c:pt idx="6823">
                  <c:v>285.29166999999995</c:v>
                </c:pt>
                <c:pt idx="6824">
                  <c:v>285.33332999999993</c:v>
                </c:pt>
                <c:pt idx="6825">
                  <c:v>285.375</c:v>
                </c:pt>
                <c:pt idx="6826">
                  <c:v>285.41666999999995</c:v>
                </c:pt>
                <c:pt idx="6827">
                  <c:v>285.45832999999993</c:v>
                </c:pt>
                <c:pt idx="6828">
                  <c:v>285.5</c:v>
                </c:pt>
                <c:pt idx="6829">
                  <c:v>285.54167000000001</c:v>
                </c:pt>
                <c:pt idx="6830">
                  <c:v>285.58332999999993</c:v>
                </c:pt>
                <c:pt idx="6831">
                  <c:v>285.625</c:v>
                </c:pt>
                <c:pt idx="6832">
                  <c:v>285.66667000000001</c:v>
                </c:pt>
                <c:pt idx="6833">
                  <c:v>285.70832999999993</c:v>
                </c:pt>
                <c:pt idx="6834">
                  <c:v>285.75</c:v>
                </c:pt>
                <c:pt idx="6835">
                  <c:v>285.79166999999995</c:v>
                </c:pt>
                <c:pt idx="6836">
                  <c:v>285.83332999999993</c:v>
                </c:pt>
                <c:pt idx="6837">
                  <c:v>285.875</c:v>
                </c:pt>
                <c:pt idx="6838">
                  <c:v>285.91666999999995</c:v>
                </c:pt>
                <c:pt idx="6839">
                  <c:v>285.95832999999993</c:v>
                </c:pt>
                <c:pt idx="6840">
                  <c:v>286</c:v>
                </c:pt>
                <c:pt idx="6841">
                  <c:v>286.04167000000001</c:v>
                </c:pt>
                <c:pt idx="6842">
                  <c:v>286.08332999999993</c:v>
                </c:pt>
                <c:pt idx="6843">
                  <c:v>286.125</c:v>
                </c:pt>
                <c:pt idx="6844">
                  <c:v>286.16667000000001</c:v>
                </c:pt>
                <c:pt idx="6845">
                  <c:v>286.20832999999993</c:v>
                </c:pt>
                <c:pt idx="6846">
                  <c:v>286.25</c:v>
                </c:pt>
                <c:pt idx="6847">
                  <c:v>286.29166999999995</c:v>
                </c:pt>
                <c:pt idx="6848">
                  <c:v>286.33332999999993</c:v>
                </c:pt>
                <c:pt idx="6849">
                  <c:v>286.375</c:v>
                </c:pt>
                <c:pt idx="6850">
                  <c:v>286.41666999999995</c:v>
                </c:pt>
                <c:pt idx="6851">
                  <c:v>286.45832999999993</c:v>
                </c:pt>
                <c:pt idx="6852">
                  <c:v>286.5</c:v>
                </c:pt>
                <c:pt idx="6853">
                  <c:v>286.54167000000001</c:v>
                </c:pt>
                <c:pt idx="6854">
                  <c:v>286.58332999999993</c:v>
                </c:pt>
                <c:pt idx="6855">
                  <c:v>286.625</c:v>
                </c:pt>
                <c:pt idx="6856">
                  <c:v>286.66667000000001</c:v>
                </c:pt>
                <c:pt idx="6857">
                  <c:v>286.70832999999993</c:v>
                </c:pt>
                <c:pt idx="6858">
                  <c:v>286.75</c:v>
                </c:pt>
                <c:pt idx="6859">
                  <c:v>286.79166999999995</c:v>
                </c:pt>
                <c:pt idx="6860">
                  <c:v>286.83332999999993</c:v>
                </c:pt>
                <c:pt idx="6861">
                  <c:v>286.875</c:v>
                </c:pt>
                <c:pt idx="6862">
                  <c:v>286.91666999999995</c:v>
                </c:pt>
                <c:pt idx="6863">
                  <c:v>286.95832999999993</c:v>
                </c:pt>
                <c:pt idx="6864">
                  <c:v>287</c:v>
                </c:pt>
                <c:pt idx="6865">
                  <c:v>287.04167000000001</c:v>
                </c:pt>
                <c:pt idx="6866">
                  <c:v>287.08332999999993</c:v>
                </c:pt>
                <c:pt idx="6867">
                  <c:v>287.125</c:v>
                </c:pt>
                <c:pt idx="6868">
                  <c:v>287.16667000000001</c:v>
                </c:pt>
                <c:pt idx="6869">
                  <c:v>287.20832999999993</c:v>
                </c:pt>
                <c:pt idx="6870">
                  <c:v>287.25</c:v>
                </c:pt>
                <c:pt idx="6871">
                  <c:v>287.29166999999995</c:v>
                </c:pt>
                <c:pt idx="6872">
                  <c:v>287.33332999999993</c:v>
                </c:pt>
                <c:pt idx="6873">
                  <c:v>287.375</c:v>
                </c:pt>
                <c:pt idx="6874">
                  <c:v>287.41666999999995</c:v>
                </c:pt>
                <c:pt idx="6875">
                  <c:v>287.45832999999993</c:v>
                </c:pt>
                <c:pt idx="6876">
                  <c:v>287.5</c:v>
                </c:pt>
                <c:pt idx="6877">
                  <c:v>287.54167000000001</c:v>
                </c:pt>
                <c:pt idx="6878">
                  <c:v>287.58332999999993</c:v>
                </c:pt>
                <c:pt idx="6879">
                  <c:v>287.625</c:v>
                </c:pt>
                <c:pt idx="6880">
                  <c:v>287.66667000000001</c:v>
                </c:pt>
                <c:pt idx="6881">
                  <c:v>287.70832999999993</c:v>
                </c:pt>
                <c:pt idx="6882">
                  <c:v>287.75</c:v>
                </c:pt>
                <c:pt idx="6883">
                  <c:v>287.79166999999995</c:v>
                </c:pt>
                <c:pt idx="6884">
                  <c:v>287.83332999999993</c:v>
                </c:pt>
                <c:pt idx="6885">
                  <c:v>287.875</c:v>
                </c:pt>
                <c:pt idx="6886">
                  <c:v>287.91666999999995</c:v>
                </c:pt>
                <c:pt idx="6887">
                  <c:v>287.95832999999993</c:v>
                </c:pt>
                <c:pt idx="6888">
                  <c:v>288</c:v>
                </c:pt>
                <c:pt idx="6889">
                  <c:v>288.04167000000001</c:v>
                </c:pt>
                <c:pt idx="6890">
                  <c:v>288.08332999999993</c:v>
                </c:pt>
                <c:pt idx="6891">
                  <c:v>288.125</c:v>
                </c:pt>
                <c:pt idx="6892">
                  <c:v>288.16667000000001</c:v>
                </c:pt>
                <c:pt idx="6893">
                  <c:v>288.20832999999993</c:v>
                </c:pt>
                <c:pt idx="6894">
                  <c:v>288.25</c:v>
                </c:pt>
                <c:pt idx="6895">
                  <c:v>288.29166999999995</c:v>
                </c:pt>
                <c:pt idx="6896">
                  <c:v>288.33332999999993</c:v>
                </c:pt>
                <c:pt idx="6897">
                  <c:v>288.375</c:v>
                </c:pt>
                <c:pt idx="6898">
                  <c:v>288.41666999999995</c:v>
                </c:pt>
                <c:pt idx="6899">
                  <c:v>288.45832999999993</c:v>
                </c:pt>
                <c:pt idx="6900">
                  <c:v>288.5</c:v>
                </c:pt>
                <c:pt idx="6901">
                  <c:v>288.54167000000001</c:v>
                </c:pt>
                <c:pt idx="6902">
                  <c:v>288.58332999999993</c:v>
                </c:pt>
                <c:pt idx="6903">
                  <c:v>288.625</c:v>
                </c:pt>
                <c:pt idx="6904">
                  <c:v>288.66667000000001</c:v>
                </c:pt>
                <c:pt idx="6905">
                  <c:v>288.70832999999993</c:v>
                </c:pt>
                <c:pt idx="6906">
                  <c:v>288.75</c:v>
                </c:pt>
                <c:pt idx="6907">
                  <c:v>288.79166999999995</c:v>
                </c:pt>
                <c:pt idx="6908">
                  <c:v>288.83332999999993</c:v>
                </c:pt>
                <c:pt idx="6909">
                  <c:v>288.875</c:v>
                </c:pt>
                <c:pt idx="6910">
                  <c:v>288.91666999999995</c:v>
                </c:pt>
                <c:pt idx="6911">
                  <c:v>288.95832999999993</c:v>
                </c:pt>
                <c:pt idx="6912">
                  <c:v>289</c:v>
                </c:pt>
                <c:pt idx="6913">
                  <c:v>289.04167000000001</c:v>
                </c:pt>
                <c:pt idx="6914">
                  <c:v>289.08332999999993</c:v>
                </c:pt>
                <c:pt idx="6915">
                  <c:v>289.125</c:v>
                </c:pt>
                <c:pt idx="6916">
                  <c:v>289.16667000000001</c:v>
                </c:pt>
                <c:pt idx="6917">
                  <c:v>289.20832999999993</c:v>
                </c:pt>
                <c:pt idx="6918">
                  <c:v>289.25</c:v>
                </c:pt>
                <c:pt idx="6919">
                  <c:v>289.29166999999995</c:v>
                </c:pt>
                <c:pt idx="6920">
                  <c:v>289.33332999999993</c:v>
                </c:pt>
                <c:pt idx="6921">
                  <c:v>289.375</c:v>
                </c:pt>
                <c:pt idx="6922">
                  <c:v>289.41666999999995</c:v>
                </c:pt>
                <c:pt idx="6923">
                  <c:v>289.45832999999993</c:v>
                </c:pt>
                <c:pt idx="6924">
                  <c:v>289.5</c:v>
                </c:pt>
                <c:pt idx="6925">
                  <c:v>289.54167000000001</c:v>
                </c:pt>
                <c:pt idx="6926">
                  <c:v>289.58332999999993</c:v>
                </c:pt>
                <c:pt idx="6927">
                  <c:v>289.625</c:v>
                </c:pt>
                <c:pt idx="6928">
                  <c:v>289.66667000000001</c:v>
                </c:pt>
                <c:pt idx="6929">
                  <c:v>289.70832999999993</c:v>
                </c:pt>
                <c:pt idx="6930">
                  <c:v>289.75</c:v>
                </c:pt>
                <c:pt idx="6931">
                  <c:v>289.79166999999995</c:v>
                </c:pt>
                <c:pt idx="6932">
                  <c:v>289.83332999999993</c:v>
                </c:pt>
                <c:pt idx="6933">
                  <c:v>289.875</c:v>
                </c:pt>
                <c:pt idx="6934">
                  <c:v>289.91666999999995</c:v>
                </c:pt>
                <c:pt idx="6935">
                  <c:v>289.95832999999993</c:v>
                </c:pt>
                <c:pt idx="6936">
                  <c:v>290</c:v>
                </c:pt>
                <c:pt idx="6937">
                  <c:v>290.04167000000001</c:v>
                </c:pt>
                <c:pt idx="6938">
                  <c:v>290.08332999999993</c:v>
                </c:pt>
                <c:pt idx="6939">
                  <c:v>290.125</c:v>
                </c:pt>
                <c:pt idx="6940">
                  <c:v>290.16667000000001</c:v>
                </c:pt>
                <c:pt idx="6941">
                  <c:v>290.20832999999993</c:v>
                </c:pt>
                <c:pt idx="6942">
                  <c:v>290.25</c:v>
                </c:pt>
                <c:pt idx="6943">
                  <c:v>290.29166999999995</c:v>
                </c:pt>
                <c:pt idx="6944">
                  <c:v>290.33332999999993</c:v>
                </c:pt>
                <c:pt idx="6945">
                  <c:v>290.375</c:v>
                </c:pt>
                <c:pt idx="6946">
                  <c:v>290.41666999999995</c:v>
                </c:pt>
                <c:pt idx="6947">
                  <c:v>290.45832999999993</c:v>
                </c:pt>
                <c:pt idx="6948">
                  <c:v>290.5</c:v>
                </c:pt>
                <c:pt idx="6949">
                  <c:v>290.54167000000001</c:v>
                </c:pt>
                <c:pt idx="6950">
                  <c:v>290.58332999999993</c:v>
                </c:pt>
                <c:pt idx="6951">
                  <c:v>290.625</c:v>
                </c:pt>
                <c:pt idx="6952">
                  <c:v>290.66667000000001</c:v>
                </c:pt>
                <c:pt idx="6953">
                  <c:v>290.70832999999993</c:v>
                </c:pt>
                <c:pt idx="6954">
                  <c:v>290.75</c:v>
                </c:pt>
                <c:pt idx="6955">
                  <c:v>290.79166999999995</c:v>
                </c:pt>
                <c:pt idx="6956">
                  <c:v>290.83332999999993</c:v>
                </c:pt>
                <c:pt idx="6957">
                  <c:v>290.875</c:v>
                </c:pt>
                <c:pt idx="6958">
                  <c:v>290.91666999999995</c:v>
                </c:pt>
                <c:pt idx="6959">
                  <c:v>290.95832999999993</c:v>
                </c:pt>
                <c:pt idx="6960">
                  <c:v>291</c:v>
                </c:pt>
                <c:pt idx="6961">
                  <c:v>291.04167000000001</c:v>
                </c:pt>
                <c:pt idx="6962">
                  <c:v>291.08332999999993</c:v>
                </c:pt>
                <c:pt idx="6963">
                  <c:v>291.125</c:v>
                </c:pt>
                <c:pt idx="6964">
                  <c:v>291.16667000000001</c:v>
                </c:pt>
                <c:pt idx="6965">
                  <c:v>291.20832999999993</c:v>
                </c:pt>
                <c:pt idx="6966">
                  <c:v>291.25</c:v>
                </c:pt>
                <c:pt idx="6967">
                  <c:v>291.29166999999995</c:v>
                </c:pt>
                <c:pt idx="6968">
                  <c:v>291.33332999999993</c:v>
                </c:pt>
                <c:pt idx="6969">
                  <c:v>291.375</c:v>
                </c:pt>
                <c:pt idx="6970">
                  <c:v>291.41666999999995</c:v>
                </c:pt>
                <c:pt idx="6971">
                  <c:v>291.45832999999993</c:v>
                </c:pt>
                <c:pt idx="6972">
                  <c:v>291.5</c:v>
                </c:pt>
                <c:pt idx="6973">
                  <c:v>291.54167000000001</c:v>
                </c:pt>
                <c:pt idx="6974">
                  <c:v>291.58332999999993</c:v>
                </c:pt>
                <c:pt idx="6975">
                  <c:v>291.625</c:v>
                </c:pt>
                <c:pt idx="6976">
                  <c:v>291.66667000000001</c:v>
                </c:pt>
                <c:pt idx="6977">
                  <c:v>291.70832999999993</c:v>
                </c:pt>
                <c:pt idx="6978">
                  <c:v>291.75</c:v>
                </c:pt>
                <c:pt idx="6979">
                  <c:v>291.79166999999995</c:v>
                </c:pt>
                <c:pt idx="6980">
                  <c:v>291.83332999999993</c:v>
                </c:pt>
                <c:pt idx="6981">
                  <c:v>291.875</c:v>
                </c:pt>
                <c:pt idx="6982">
                  <c:v>291.91666999999995</c:v>
                </c:pt>
                <c:pt idx="6983">
                  <c:v>291.95832999999993</c:v>
                </c:pt>
                <c:pt idx="6984">
                  <c:v>292</c:v>
                </c:pt>
                <c:pt idx="6985">
                  <c:v>292.04167000000001</c:v>
                </c:pt>
                <c:pt idx="6986">
                  <c:v>292.08332999999993</c:v>
                </c:pt>
                <c:pt idx="6987">
                  <c:v>292.125</c:v>
                </c:pt>
                <c:pt idx="6988">
                  <c:v>292.16667000000001</c:v>
                </c:pt>
                <c:pt idx="6989">
                  <c:v>292.20832999999993</c:v>
                </c:pt>
                <c:pt idx="6990">
                  <c:v>292.25</c:v>
                </c:pt>
                <c:pt idx="6991">
                  <c:v>292.29166999999995</c:v>
                </c:pt>
                <c:pt idx="6992">
                  <c:v>292.33332999999993</c:v>
                </c:pt>
                <c:pt idx="6993">
                  <c:v>292.375</c:v>
                </c:pt>
                <c:pt idx="6994">
                  <c:v>292.41666999999995</c:v>
                </c:pt>
                <c:pt idx="6995">
                  <c:v>292.45832999999993</c:v>
                </c:pt>
                <c:pt idx="6996">
                  <c:v>292.5</c:v>
                </c:pt>
                <c:pt idx="6997">
                  <c:v>292.54167000000001</c:v>
                </c:pt>
                <c:pt idx="6998">
                  <c:v>292.58332999999993</c:v>
                </c:pt>
                <c:pt idx="6999">
                  <c:v>292.625</c:v>
                </c:pt>
                <c:pt idx="7000">
                  <c:v>292.66667000000001</c:v>
                </c:pt>
                <c:pt idx="7001">
                  <c:v>292.70832999999993</c:v>
                </c:pt>
                <c:pt idx="7002">
                  <c:v>292.75</c:v>
                </c:pt>
                <c:pt idx="7003">
                  <c:v>292.79166999999995</c:v>
                </c:pt>
                <c:pt idx="7004">
                  <c:v>292.83332999999993</c:v>
                </c:pt>
                <c:pt idx="7005">
                  <c:v>292.875</c:v>
                </c:pt>
                <c:pt idx="7006">
                  <c:v>292.91666999999995</c:v>
                </c:pt>
                <c:pt idx="7007">
                  <c:v>292.95832999999993</c:v>
                </c:pt>
                <c:pt idx="7008">
                  <c:v>293</c:v>
                </c:pt>
                <c:pt idx="7009">
                  <c:v>293.04167000000001</c:v>
                </c:pt>
                <c:pt idx="7010">
                  <c:v>293.08332999999993</c:v>
                </c:pt>
                <c:pt idx="7011">
                  <c:v>293.125</c:v>
                </c:pt>
                <c:pt idx="7012">
                  <c:v>293.16667000000001</c:v>
                </c:pt>
                <c:pt idx="7013">
                  <c:v>293.20832999999993</c:v>
                </c:pt>
                <c:pt idx="7014">
                  <c:v>293.25</c:v>
                </c:pt>
                <c:pt idx="7015">
                  <c:v>293.29166999999995</c:v>
                </c:pt>
                <c:pt idx="7016">
                  <c:v>293.33332999999993</c:v>
                </c:pt>
                <c:pt idx="7017">
                  <c:v>293.375</c:v>
                </c:pt>
                <c:pt idx="7018">
                  <c:v>293.41666999999995</c:v>
                </c:pt>
                <c:pt idx="7019">
                  <c:v>293.45832999999993</c:v>
                </c:pt>
                <c:pt idx="7020">
                  <c:v>293.5</c:v>
                </c:pt>
                <c:pt idx="7021">
                  <c:v>293.54167000000001</c:v>
                </c:pt>
                <c:pt idx="7022">
                  <c:v>293.58332999999993</c:v>
                </c:pt>
                <c:pt idx="7023">
                  <c:v>293.625</c:v>
                </c:pt>
                <c:pt idx="7024">
                  <c:v>293.66667000000001</c:v>
                </c:pt>
                <c:pt idx="7025">
                  <c:v>293.70832999999993</c:v>
                </c:pt>
                <c:pt idx="7026">
                  <c:v>293.75</c:v>
                </c:pt>
                <c:pt idx="7027">
                  <c:v>293.79166999999995</c:v>
                </c:pt>
                <c:pt idx="7028">
                  <c:v>293.83332999999993</c:v>
                </c:pt>
                <c:pt idx="7029">
                  <c:v>293.875</c:v>
                </c:pt>
                <c:pt idx="7030">
                  <c:v>293.91666999999995</c:v>
                </c:pt>
                <c:pt idx="7031">
                  <c:v>293.95832999999993</c:v>
                </c:pt>
                <c:pt idx="7032">
                  <c:v>294</c:v>
                </c:pt>
                <c:pt idx="7033">
                  <c:v>294.04167000000001</c:v>
                </c:pt>
                <c:pt idx="7034">
                  <c:v>294.08332999999993</c:v>
                </c:pt>
                <c:pt idx="7035">
                  <c:v>294.125</c:v>
                </c:pt>
                <c:pt idx="7036">
                  <c:v>294.16667000000001</c:v>
                </c:pt>
                <c:pt idx="7037">
                  <c:v>294.20832999999993</c:v>
                </c:pt>
                <c:pt idx="7038">
                  <c:v>294.25</c:v>
                </c:pt>
                <c:pt idx="7039">
                  <c:v>294.29166999999995</c:v>
                </c:pt>
                <c:pt idx="7040">
                  <c:v>294.33332999999993</c:v>
                </c:pt>
                <c:pt idx="7041">
                  <c:v>294.375</c:v>
                </c:pt>
                <c:pt idx="7042">
                  <c:v>294.41666999999995</c:v>
                </c:pt>
                <c:pt idx="7043">
                  <c:v>294.45832999999993</c:v>
                </c:pt>
                <c:pt idx="7044">
                  <c:v>294.5</c:v>
                </c:pt>
                <c:pt idx="7045">
                  <c:v>294.54167000000001</c:v>
                </c:pt>
                <c:pt idx="7046">
                  <c:v>294.58332999999993</c:v>
                </c:pt>
                <c:pt idx="7047">
                  <c:v>294.625</c:v>
                </c:pt>
                <c:pt idx="7048">
                  <c:v>294.66667000000001</c:v>
                </c:pt>
                <c:pt idx="7049">
                  <c:v>294.70832999999993</c:v>
                </c:pt>
                <c:pt idx="7050">
                  <c:v>294.75</c:v>
                </c:pt>
                <c:pt idx="7051">
                  <c:v>294.79166999999995</c:v>
                </c:pt>
                <c:pt idx="7052">
                  <c:v>294.83332999999993</c:v>
                </c:pt>
                <c:pt idx="7053">
                  <c:v>294.875</c:v>
                </c:pt>
                <c:pt idx="7054">
                  <c:v>294.91666999999995</c:v>
                </c:pt>
                <c:pt idx="7055">
                  <c:v>294.95832999999993</c:v>
                </c:pt>
                <c:pt idx="7056">
                  <c:v>295</c:v>
                </c:pt>
                <c:pt idx="7057">
                  <c:v>295.04167000000001</c:v>
                </c:pt>
                <c:pt idx="7058">
                  <c:v>295.08332999999993</c:v>
                </c:pt>
                <c:pt idx="7059">
                  <c:v>295.125</c:v>
                </c:pt>
                <c:pt idx="7060">
                  <c:v>295.16667000000001</c:v>
                </c:pt>
                <c:pt idx="7061">
                  <c:v>295.20832999999993</c:v>
                </c:pt>
                <c:pt idx="7062">
                  <c:v>295.25</c:v>
                </c:pt>
                <c:pt idx="7063">
                  <c:v>295.29166999999995</c:v>
                </c:pt>
                <c:pt idx="7064">
                  <c:v>295.33332999999993</c:v>
                </c:pt>
                <c:pt idx="7065">
                  <c:v>295.375</c:v>
                </c:pt>
                <c:pt idx="7066">
                  <c:v>295.41666999999995</c:v>
                </c:pt>
                <c:pt idx="7067">
                  <c:v>295.45832999999993</c:v>
                </c:pt>
                <c:pt idx="7068">
                  <c:v>295.5</c:v>
                </c:pt>
                <c:pt idx="7069">
                  <c:v>295.54167000000001</c:v>
                </c:pt>
                <c:pt idx="7070">
                  <c:v>295.58332999999993</c:v>
                </c:pt>
                <c:pt idx="7071">
                  <c:v>295.625</c:v>
                </c:pt>
                <c:pt idx="7072">
                  <c:v>295.66667000000001</c:v>
                </c:pt>
                <c:pt idx="7073">
                  <c:v>295.70832999999993</c:v>
                </c:pt>
                <c:pt idx="7074">
                  <c:v>295.75</c:v>
                </c:pt>
                <c:pt idx="7075">
                  <c:v>295.79166999999995</c:v>
                </c:pt>
                <c:pt idx="7076">
                  <c:v>295.83332999999993</c:v>
                </c:pt>
                <c:pt idx="7077">
                  <c:v>295.875</c:v>
                </c:pt>
                <c:pt idx="7078">
                  <c:v>295.91666999999995</c:v>
                </c:pt>
                <c:pt idx="7079">
                  <c:v>295.95832999999993</c:v>
                </c:pt>
                <c:pt idx="7080">
                  <c:v>296</c:v>
                </c:pt>
                <c:pt idx="7081">
                  <c:v>296.04167000000001</c:v>
                </c:pt>
                <c:pt idx="7082">
                  <c:v>296.08332999999993</c:v>
                </c:pt>
                <c:pt idx="7083">
                  <c:v>296.125</c:v>
                </c:pt>
                <c:pt idx="7084">
                  <c:v>296.16667000000001</c:v>
                </c:pt>
                <c:pt idx="7085">
                  <c:v>296.20832999999993</c:v>
                </c:pt>
                <c:pt idx="7086">
                  <c:v>296.25</c:v>
                </c:pt>
                <c:pt idx="7087">
                  <c:v>296.29166999999995</c:v>
                </c:pt>
                <c:pt idx="7088">
                  <c:v>296.33332999999993</c:v>
                </c:pt>
                <c:pt idx="7089">
                  <c:v>296.375</c:v>
                </c:pt>
                <c:pt idx="7090">
                  <c:v>296.41666999999995</c:v>
                </c:pt>
                <c:pt idx="7091">
                  <c:v>296.45832999999993</c:v>
                </c:pt>
                <c:pt idx="7092">
                  <c:v>296.5</c:v>
                </c:pt>
                <c:pt idx="7093">
                  <c:v>296.54167000000001</c:v>
                </c:pt>
                <c:pt idx="7094">
                  <c:v>296.58332999999993</c:v>
                </c:pt>
                <c:pt idx="7095">
                  <c:v>296.625</c:v>
                </c:pt>
                <c:pt idx="7096">
                  <c:v>296.66667000000001</c:v>
                </c:pt>
                <c:pt idx="7097">
                  <c:v>296.70832999999993</c:v>
                </c:pt>
                <c:pt idx="7098">
                  <c:v>296.75</c:v>
                </c:pt>
                <c:pt idx="7099">
                  <c:v>296.79166999999995</c:v>
                </c:pt>
                <c:pt idx="7100">
                  <c:v>296.83332999999993</c:v>
                </c:pt>
                <c:pt idx="7101">
                  <c:v>296.875</c:v>
                </c:pt>
                <c:pt idx="7102">
                  <c:v>296.91666999999995</c:v>
                </c:pt>
                <c:pt idx="7103">
                  <c:v>296.95832999999993</c:v>
                </c:pt>
                <c:pt idx="7104">
                  <c:v>297</c:v>
                </c:pt>
                <c:pt idx="7105">
                  <c:v>297.04167000000001</c:v>
                </c:pt>
                <c:pt idx="7106">
                  <c:v>297.08332999999993</c:v>
                </c:pt>
                <c:pt idx="7107">
                  <c:v>297.125</c:v>
                </c:pt>
                <c:pt idx="7108">
                  <c:v>297.16667000000001</c:v>
                </c:pt>
                <c:pt idx="7109">
                  <c:v>297.20832999999993</c:v>
                </c:pt>
                <c:pt idx="7110">
                  <c:v>297.25</c:v>
                </c:pt>
                <c:pt idx="7111">
                  <c:v>297.29166999999995</c:v>
                </c:pt>
                <c:pt idx="7112">
                  <c:v>297.33332999999993</c:v>
                </c:pt>
                <c:pt idx="7113">
                  <c:v>297.375</c:v>
                </c:pt>
                <c:pt idx="7114">
                  <c:v>297.41666999999995</c:v>
                </c:pt>
                <c:pt idx="7115">
                  <c:v>297.45832999999993</c:v>
                </c:pt>
                <c:pt idx="7116">
                  <c:v>297.5</c:v>
                </c:pt>
                <c:pt idx="7117">
                  <c:v>297.54167000000001</c:v>
                </c:pt>
                <c:pt idx="7118">
                  <c:v>297.58332999999993</c:v>
                </c:pt>
                <c:pt idx="7119">
                  <c:v>297.625</c:v>
                </c:pt>
                <c:pt idx="7120">
                  <c:v>297.66667000000001</c:v>
                </c:pt>
                <c:pt idx="7121">
                  <c:v>297.70832999999993</c:v>
                </c:pt>
                <c:pt idx="7122">
                  <c:v>297.75</c:v>
                </c:pt>
                <c:pt idx="7123">
                  <c:v>297.79166999999995</c:v>
                </c:pt>
                <c:pt idx="7124">
                  <c:v>297.83332999999993</c:v>
                </c:pt>
                <c:pt idx="7125">
                  <c:v>297.875</c:v>
                </c:pt>
                <c:pt idx="7126">
                  <c:v>297.91666999999995</c:v>
                </c:pt>
                <c:pt idx="7127">
                  <c:v>297.95832999999993</c:v>
                </c:pt>
                <c:pt idx="7128">
                  <c:v>298</c:v>
                </c:pt>
                <c:pt idx="7129">
                  <c:v>298.04167000000001</c:v>
                </c:pt>
                <c:pt idx="7130">
                  <c:v>298.08332999999993</c:v>
                </c:pt>
                <c:pt idx="7131">
                  <c:v>298.125</c:v>
                </c:pt>
                <c:pt idx="7132">
                  <c:v>298.16667000000001</c:v>
                </c:pt>
                <c:pt idx="7133">
                  <c:v>298.20832999999993</c:v>
                </c:pt>
                <c:pt idx="7134">
                  <c:v>298.25</c:v>
                </c:pt>
                <c:pt idx="7135">
                  <c:v>298.29166999999995</c:v>
                </c:pt>
                <c:pt idx="7136">
                  <c:v>298.33332999999993</c:v>
                </c:pt>
                <c:pt idx="7137">
                  <c:v>298.375</c:v>
                </c:pt>
                <c:pt idx="7138">
                  <c:v>298.41666999999995</c:v>
                </c:pt>
                <c:pt idx="7139">
                  <c:v>298.45832999999993</c:v>
                </c:pt>
                <c:pt idx="7140">
                  <c:v>298.5</c:v>
                </c:pt>
                <c:pt idx="7141">
                  <c:v>298.54167000000001</c:v>
                </c:pt>
                <c:pt idx="7142">
                  <c:v>298.58332999999993</c:v>
                </c:pt>
                <c:pt idx="7143">
                  <c:v>298.625</c:v>
                </c:pt>
                <c:pt idx="7144">
                  <c:v>298.66667000000001</c:v>
                </c:pt>
                <c:pt idx="7145">
                  <c:v>298.70832999999993</c:v>
                </c:pt>
                <c:pt idx="7146">
                  <c:v>298.75</c:v>
                </c:pt>
                <c:pt idx="7147">
                  <c:v>298.79166999999995</c:v>
                </c:pt>
                <c:pt idx="7148">
                  <c:v>298.83332999999993</c:v>
                </c:pt>
                <c:pt idx="7149">
                  <c:v>298.875</c:v>
                </c:pt>
                <c:pt idx="7150">
                  <c:v>298.91666999999995</c:v>
                </c:pt>
                <c:pt idx="7151">
                  <c:v>298.95832999999993</c:v>
                </c:pt>
                <c:pt idx="7152">
                  <c:v>299</c:v>
                </c:pt>
                <c:pt idx="7153">
                  <c:v>299.04167000000001</c:v>
                </c:pt>
                <c:pt idx="7154">
                  <c:v>299.08332999999993</c:v>
                </c:pt>
                <c:pt idx="7155">
                  <c:v>299.125</c:v>
                </c:pt>
                <c:pt idx="7156">
                  <c:v>299.16667000000001</c:v>
                </c:pt>
                <c:pt idx="7157">
                  <c:v>299.20832999999993</c:v>
                </c:pt>
                <c:pt idx="7158">
                  <c:v>299.25</c:v>
                </c:pt>
                <c:pt idx="7159">
                  <c:v>299.29166999999995</c:v>
                </c:pt>
                <c:pt idx="7160">
                  <c:v>299.33332999999993</c:v>
                </c:pt>
                <c:pt idx="7161">
                  <c:v>299.375</c:v>
                </c:pt>
                <c:pt idx="7162">
                  <c:v>299.41666999999995</c:v>
                </c:pt>
                <c:pt idx="7163">
                  <c:v>299.45832999999993</c:v>
                </c:pt>
                <c:pt idx="7164">
                  <c:v>299.5</c:v>
                </c:pt>
                <c:pt idx="7165">
                  <c:v>299.54167000000001</c:v>
                </c:pt>
                <c:pt idx="7166">
                  <c:v>299.58332999999993</c:v>
                </c:pt>
                <c:pt idx="7167">
                  <c:v>299.625</c:v>
                </c:pt>
                <c:pt idx="7168">
                  <c:v>299.66667000000001</c:v>
                </c:pt>
                <c:pt idx="7169">
                  <c:v>299.70832999999993</c:v>
                </c:pt>
                <c:pt idx="7170">
                  <c:v>299.75</c:v>
                </c:pt>
                <c:pt idx="7171">
                  <c:v>299.79166999999995</c:v>
                </c:pt>
                <c:pt idx="7172">
                  <c:v>299.83332999999993</c:v>
                </c:pt>
                <c:pt idx="7173">
                  <c:v>299.875</c:v>
                </c:pt>
                <c:pt idx="7174">
                  <c:v>299.91666999999995</c:v>
                </c:pt>
                <c:pt idx="7175">
                  <c:v>299.95832999999993</c:v>
                </c:pt>
                <c:pt idx="7176">
                  <c:v>300</c:v>
                </c:pt>
                <c:pt idx="7177">
                  <c:v>300.04167000000001</c:v>
                </c:pt>
                <c:pt idx="7178">
                  <c:v>300.08332999999993</c:v>
                </c:pt>
                <c:pt idx="7179">
                  <c:v>300.125</c:v>
                </c:pt>
                <c:pt idx="7180">
                  <c:v>300.16667000000001</c:v>
                </c:pt>
                <c:pt idx="7181">
                  <c:v>300.20832999999993</c:v>
                </c:pt>
                <c:pt idx="7182">
                  <c:v>300.25</c:v>
                </c:pt>
                <c:pt idx="7183">
                  <c:v>300.29166999999995</c:v>
                </c:pt>
                <c:pt idx="7184">
                  <c:v>300.33332999999993</c:v>
                </c:pt>
                <c:pt idx="7185">
                  <c:v>300.375</c:v>
                </c:pt>
                <c:pt idx="7186">
                  <c:v>300.41666999999995</c:v>
                </c:pt>
                <c:pt idx="7187">
                  <c:v>300.45832999999993</c:v>
                </c:pt>
                <c:pt idx="7188">
                  <c:v>300.5</c:v>
                </c:pt>
                <c:pt idx="7189">
                  <c:v>300.54167000000001</c:v>
                </c:pt>
                <c:pt idx="7190">
                  <c:v>300.58332999999993</c:v>
                </c:pt>
                <c:pt idx="7191">
                  <c:v>300.625</c:v>
                </c:pt>
                <c:pt idx="7192">
                  <c:v>300.66667000000001</c:v>
                </c:pt>
                <c:pt idx="7193">
                  <c:v>300.70832999999993</c:v>
                </c:pt>
                <c:pt idx="7194">
                  <c:v>300.75</c:v>
                </c:pt>
                <c:pt idx="7195">
                  <c:v>300.79166999999995</c:v>
                </c:pt>
                <c:pt idx="7196">
                  <c:v>300.83332999999993</c:v>
                </c:pt>
                <c:pt idx="7197">
                  <c:v>300.875</c:v>
                </c:pt>
                <c:pt idx="7198">
                  <c:v>300.91666999999995</c:v>
                </c:pt>
                <c:pt idx="7199">
                  <c:v>300.95832999999993</c:v>
                </c:pt>
                <c:pt idx="7200">
                  <c:v>301</c:v>
                </c:pt>
                <c:pt idx="7201">
                  <c:v>301.04167000000001</c:v>
                </c:pt>
                <c:pt idx="7202">
                  <c:v>301.08332999999993</c:v>
                </c:pt>
                <c:pt idx="7203">
                  <c:v>301.125</c:v>
                </c:pt>
                <c:pt idx="7204">
                  <c:v>301.16667000000001</c:v>
                </c:pt>
                <c:pt idx="7205">
                  <c:v>301.20832999999993</c:v>
                </c:pt>
                <c:pt idx="7206">
                  <c:v>301.25</c:v>
                </c:pt>
                <c:pt idx="7207">
                  <c:v>301.29166999999995</c:v>
                </c:pt>
                <c:pt idx="7208">
                  <c:v>301.33332999999993</c:v>
                </c:pt>
                <c:pt idx="7209">
                  <c:v>301.375</c:v>
                </c:pt>
                <c:pt idx="7210">
                  <c:v>301.41666999999995</c:v>
                </c:pt>
                <c:pt idx="7211">
                  <c:v>301.45832999999993</c:v>
                </c:pt>
                <c:pt idx="7212">
                  <c:v>301.5</c:v>
                </c:pt>
                <c:pt idx="7213">
                  <c:v>301.54167000000001</c:v>
                </c:pt>
                <c:pt idx="7214">
                  <c:v>301.58332999999993</c:v>
                </c:pt>
                <c:pt idx="7215">
                  <c:v>301.625</c:v>
                </c:pt>
                <c:pt idx="7216">
                  <c:v>301.66667000000001</c:v>
                </c:pt>
                <c:pt idx="7217">
                  <c:v>301.70832999999993</c:v>
                </c:pt>
                <c:pt idx="7218">
                  <c:v>301.75</c:v>
                </c:pt>
                <c:pt idx="7219">
                  <c:v>301.79166999999995</c:v>
                </c:pt>
                <c:pt idx="7220">
                  <c:v>301.83332999999993</c:v>
                </c:pt>
                <c:pt idx="7221">
                  <c:v>301.875</c:v>
                </c:pt>
                <c:pt idx="7222">
                  <c:v>301.91666999999995</c:v>
                </c:pt>
                <c:pt idx="7223">
                  <c:v>301.95832999999993</c:v>
                </c:pt>
                <c:pt idx="7224">
                  <c:v>302</c:v>
                </c:pt>
                <c:pt idx="7225">
                  <c:v>302.04167000000001</c:v>
                </c:pt>
                <c:pt idx="7226">
                  <c:v>302.08332999999993</c:v>
                </c:pt>
                <c:pt idx="7227">
                  <c:v>302.125</c:v>
                </c:pt>
                <c:pt idx="7228">
                  <c:v>302.16667000000001</c:v>
                </c:pt>
                <c:pt idx="7229">
                  <c:v>302.20832999999993</c:v>
                </c:pt>
                <c:pt idx="7230">
                  <c:v>302.25</c:v>
                </c:pt>
                <c:pt idx="7231">
                  <c:v>302.29166999999995</c:v>
                </c:pt>
                <c:pt idx="7232">
                  <c:v>302.33332999999993</c:v>
                </c:pt>
                <c:pt idx="7233">
                  <c:v>302.375</c:v>
                </c:pt>
                <c:pt idx="7234">
                  <c:v>302.41666999999995</c:v>
                </c:pt>
                <c:pt idx="7235">
                  <c:v>302.45832999999993</c:v>
                </c:pt>
                <c:pt idx="7236">
                  <c:v>302.5</c:v>
                </c:pt>
                <c:pt idx="7237">
                  <c:v>302.54167000000001</c:v>
                </c:pt>
                <c:pt idx="7238">
                  <c:v>302.58332999999993</c:v>
                </c:pt>
                <c:pt idx="7239">
                  <c:v>302.625</c:v>
                </c:pt>
                <c:pt idx="7240">
                  <c:v>302.66667000000001</c:v>
                </c:pt>
                <c:pt idx="7241">
                  <c:v>302.70832999999993</c:v>
                </c:pt>
                <c:pt idx="7242">
                  <c:v>302.75</c:v>
                </c:pt>
                <c:pt idx="7243">
                  <c:v>302.79166999999995</c:v>
                </c:pt>
                <c:pt idx="7244">
                  <c:v>302.83332999999993</c:v>
                </c:pt>
                <c:pt idx="7245">
                  <c:v>302.875</c:v>
                </c:pt>
                <c:pt idx="7246">
                  <c:v>302.91666999999995</c:v>
                </c:pt>
                <c:pt idx="7247">
                  <c:v>302.95832999999993</c:v>
                </c:pt>
                <c:pt idx="7248">
                  <c:v>303</c:v>
                </c:pt>
                <c:pt idx="7249">
                  <c:v>303.04167000000001</c:v>
                </c:pt>
                <c:pt idx="7250">
                  <c:v>303.08332999999993</c:v>
                </c:pt>
                <c:pt idx="7251">
                  <c:v>303.125</c:v>
                </c:pt>
                <c:pt idx="7252">
                  <c:v>303.16667000000001</c:v>
                </c:pt>
                <c:pt idx="7253">
                  <c:v>303.20832999999993</c:v>
                </c:pt>
                <c:pt idx="7254">
                  <c:v>303.25</c:v>
                </c:pt>
                <c:pt idx="7255">
                  <c:v>303.29166999999995</c:v>
                </c:pt>
                <c:pt idx="7256">
                  <c:v>303.33332999999993</c:v>
                </c:pt>
                <c:pt idx="7257">
                  <c:v>303.375</c:v>
                </c:pt>
                <c:pt idx="7258">
                  <c:v>303.41666999999995</c:v>
                </c:pt>
                <c:pt idx="7259">
                  <c:v>303.45832999999993</c:v>
                </c:pt>
                <c:pt idx="7260">
                  <c:v>303.5</c:v>
                </c:pt>
                <c:pt idx="7261">
                  <c:v>303.54167000000001</c:v>
                </c:pt>
                <c:pt idx="7262">
                  <c:v>303.58332999999993</c:v>
                </c:pt>
                <c:pt idx="7263">
                  <c:v>303.625</c:v>
                </c:pt>
                <c:pt idx="7264">
                  <c:v>303.66667000000001</c:v>
                </c:pt>
                <c:pt idx="7265">
                  <c:v>303.70832999999993</c:v>
                </c:pt>
                <c:pt idx="7266">
                  <c:v>303.75</c:v>
                </c:pt>
                <c:pt idx="7267">
                  <c:v>303.79166999999995</c:v>
                </c:pt>
                <c:pt idx="7268">
                  <c:v>303.83332999999993</c:v>
                </c:pt>
                <c:pt idx="7269">
                  <c:v>303.875</c:v>
                </c:pt>
                <c:pt idx="7270">
                  <c:v>303.91666999999995</c:v>
                </c:pt>
                <c:pt idx="7271">
                  <c:v>303.95832999999993</c:v>
                </c:pt>
                <c:pt idx="7272">
                  <c:v>304</c:v>
                </c:pt>
                <c:pt idx="7273">
                  <c:v>304.04167000000001</c:v>
                </c:pt>
                <c:pt idx="7274">
                  <c:v>304.08332999999993</c:v>
                </c:pt>
                <c:pt idx="7275">
                  <c:v>304.125</c:v>
                </c:pt>
                <c:pt idx="7276">
                  <c:v>304.16667000000001</c:v>
                </c:pt>
                <c:pt idx="7277">
                  <c:v>304.20832999999993</c:v>
                </c:pt>
                <c:pt idx="7278">
                  <c:v>304.25</c:v>
                </c:pt>
                <c:pt idx="7279">
                  <c:v>304.29166999999995</c:v>
                </c:pt>
                <c:pt idx="7280">
                  <c:v>304.33332999999993</c:v>
                </c:pt>
                <c:pt idx="7281">
                  <c:v>304.375</c:v>
                </c:pt>
                <c:pt idx="7282">
                  <c:v>304.41666999999995</c:v>
                </c:pt>
                <c:pt idx="7283">
                  <c:v>304.45832999999993</c:v>
                </c:pt>
                <c:pt idx="7284">
                  <c:v>304.5</c:v>
                </c:pt>
                <c:pt idx="7285">
                  <c:v>304.54167000000001</c:v>
                </c:pt>
                <c:pt idx="7286">
                  <c:v>304.58332999999993</c:v>
                </c:pt>
                <c:pt idx="7287">
                  <c:v>304.625</c:v>
                </c:pt>
                <c:pt idx="7288">
                  <c:v>304.66667000000001</c:v>
                </c:pt>
                <c:pt idx="7289">
                  <c:v>304.70832999999993</c:v>
                </c:pt>
                <c:pt idx="7290">
                  <c:v>304.75</c:v>
                </c:pt>
                <c:pt idx="7291">
                  <c:v>304.79166999999995</c:v>
                </c:pt>
                <c:pt idx="7292">
                  <c:v>304.83332999999993</c:v>
                </c:pt>
                <c:pt idx="7293">
                  <c:v>304.875</c:v>
                </c:pt>
                <c:pt idx="7294">
                  <c:v>304.91666999999995</c:v>
                </c:pt>
                <c:pt idx="7295">
                  <c:v>304.95832999999993</c:v>
                </c:pt>
                <c:pt idx="7296">
                  <c:v>305</c:v>
                </c:pt>
                <c:pt idx="7297">
                  <c:v>305.04167000000001</c:v>
                </c:pt>
                <c:pt idx="7298">
                  <c:v>305.08332999999993</c:v>
                </c:pt>
                <c:pt idx="7299">
                  <c:v>305.125</c:v>
                </c:pt>
                <c:pt idx="7300">
                  <c:v>305.16667000000001</c:v>
                </c:pt>
                <c:pt idx="7301">
                  <c:v>305.20832999999993</c:v>
                </c:pt>
                <c:pt idx="7302">
                  <c:v>305.25</c:v>
                </c:pt>
                <c:pt idx="7303">
                  <c:v>305.29166999999995</c:v>
                </c:pt>
                <c:pt idx="7304">
                  <c:v>305.33332999999993</c:v>
                </c:pt>
                <c:pt idx="7305">
                  <c:v>305.375</c:v>
                </c:pt>
                <c:pt idx="7306">
                  <c:v>305.41666999999995</c:v>
                </c:pt>
                <c:pt idx="7307">
                  <c:v>305.45832999999993</c:v>
                </c:pt>
                <c:pt idx="7308">
                  <c:v>305.5</c:v>
                </c:pt>
                <c:pt idx="7309">
                  <c:v>305.54167000000001</c:v>
                </c:pt>
                <c:pt idx="7310">
                  <c:v>305.58332999999993</c:v>
                </c:pt>
                <c:pt idx="7311">
                  <c:v>305.625</c:v>
                </c:pt>
                <c:pt idx="7312">
                  <c:v>305.66667000000001</c:v>
                </c:pt>
                <c:pt idx="7313">
                  <c:v>305.70832999999993</c:v>
                </c:pt>
                <c:pt idx="7314">
                  <c:v>305.75</c:v>
                </c:pt>
                <c:pt idx="7315">
                  <c:v>305.79166999999995</c:v>
                </c:pt>
                <c:pt idx="7316">
                  <c:v>305.83332999999993</c:v>
                </c:pt>
                <c:pt idx="7317">
                  <c:v>305.875</c:v>
                </c:pt>
                <c:pt idx="7318">
                  <c:v>305.91666999999995</c:v>
                </c:pt>
                <c:pt idx="7319">
                  <c:v>305.95832999999993</c:v>
                </c:pt>
                <c:pt idx="7320">
                  <c:v>306</c:v>
                </c:pt>
                <c:pt idx="7321">
                  <c:v>306.04167000000001</c:v>
                </c:pt>
                <c:pt idx="7322">
                  <c:v>306.08332999999993</c:v>
                </c:pt>
                <c:pt idx="7323">
                  <c:v>306.125</c:v>
                </c:pt>
                <c:pt idx="7324">
                  <c:v>306.16667000000001</c:v>
                </c:pt>
                <c:pt idx="7325">
                  <c:v>306.20832999999993</c:v>
                </c:pt>
                <c:pt idx="7326">
                  <c:v>306.25</c:v>
                </c:pt>
                <c:pt idx="7327">
                  <c:v>306.29166999999995</c:v>
                </c:pt>
                <c:pt idx="7328">
                  <c:v>306.33332999999993</c:v>
                </c:pt>
                <c:pt idx="7329">
                  <c:v>306.375</c:v>
                </c:pt>
                <c:pt idx="7330">
                  <c:v>306.41666999999995</c:v>
                </c:pt>
                <c:pt idx="7331">
                  <c:v>306.45832999999993</c:v>
                </c:pt>
                <c:pt idx="7332">
                  <c:v>306.5</c:v>
                </c:pt>
                <c:pt idx="7333">
                  <c:v>306.54167000000001</c:v>
                </c:pt>
                <c:pt idx="7334">
                  <c:v>306.58332999999993</c:v>
                </c:pt>
                <c:pt idx="7335">
                  <c:v>306.625</c:v>
                </c:pt>
                <c:pt idx="7336">
                  <c:v>306.66667000000001</c:v>
                </c:pt>
                <c:pt idx="7337">
                  <c:v>306.70832999999993</c:v>
                </c:pt>
                <c:pt idx="7338">
                  <c:v>306.75</c:v>
                </c:pt>
                <c:pt idx="7339">
                  <c:v>306.79166999999995</c:v>
                </c:pt>
                <c:pt idx="7340">
                  <c:v>306.83332999999993</c:v>
                </c:pt>
                <c:pt idx="7341">
                  <c:v>306.875</c:v>
                </c:pt>
                <c:pt idx="7342">
                  <c:v>306.91666999999995</c:v>
                </c:pt>
                <c:pt idx="7343">
                  <c:v>306.95832999999993</c:v>
                </c:pt>
                <c:pt idx="7344">
                  <c:v>307</c:v>
                </c:pt>
                <c:pt idx="7345">
                  <c:v>307.04167000000001</c:v>
                </c:pt>
                <c:pt idx="7346">
                  <c:v>307.08332999999993</c:v>
                </c:pt>
                <c:pt idx="7347">
                  <c:v>307.125</c:v>
                </c:pt>
                <c:pt idx="7348">
                  <c:v>307.16667000000001</c:v>
                </c:pt>
                <c:pt idx="7349">
                  <c:v>307.20832999999993</c:v>
                </c:pt>
                <c:pt idx="7350">
                  <c:v>307.25</c:v>
                </c:pt>
                <c:pt idx="7351">
                  <c:v>307.29166999999995</c:v>
                </c:pt>
                <c:pt idx="7352">
                  <c:v>307.33332999999993</c:v>
                </c:pt>
                <c:pt idx="7353">
                  <c:v>307.375</c:v>
                </c:pt>
                <c:pt idx="7354">
                  <c:v>307.41666999999995</c:v>
                </c:pt>
                <c:pt idx="7355">
                  <c:v>307.45832999999993</c:v>
                </c:pt>
                <c:pt idx="7356">
                  <c:v>307.5</c:v>
                </c:pt>
                <c:pt idx="7357">
                  <c:v>307.54167000000001</c:v>
                </c:pt>
                <c:pt idx="7358">
                  <c:v>307.58332999999993</c:v>
                </c:pt>
                <c:pt idx="7359">
                  <c:v>307.625</c:v>
                </c:pt>
                <c:pt idx="7360">
                  <c:v>307.66667000000001</c:v>
                </c:pt>
                <c:pt idx="7361">
                  <c:v>307.70832999999993</c:v>
                </c:pt>
                <c:pt idx="7362">
                  <c:v>307.75</c:v>
                </c:pt>
                <c:pt idx="7363">
                  <c:v>307.79166999999995</c:v>
                </c:pt>
                <c:pt idx="7364">
                  <c:v>307.83332999999993</c:v>
                </c:pt>
                <c:pt idx="7365">
                  <c:v>307.875</c:v>
                </c:pt>
                <c:pt idx="7366">
                  <c:v>307.91666999999995</c:v>
                </c:pt>
                <c:pt idx="7367">
                  <c:v>307.95832999999993</c:v>
                </c:pt>
                <c:pt idx="7368">
                  <c:v>308</c:v>
                </c:pt>
                <c:pt idx="7369">
                  <c:v>308.04167000000001</c:v>
                </c:pt>
                <c:pt idx="7370">
                  <c:v>308.08332999999993</c:v>
                </c:pt>
                <c:pt idx="7371">
                  <c:v>308.125</c:v>
                </c:pt>
                <c:pt idx="7372">
                  <c:v>308.16667000000001</c:v>
                </c:pt>
                <c:pt idx="7373">
                  <c:v>308.20832999999993</c:v>
                </c:pt>
                <c:pt idx="7374">
                  <c:v>308.25</c:v>
                </c:pt>
                <c:pt idx="7375">
                  <c:v>308.29166999999995</c:v>
                </c:pt>
                <c:pt idx="7376">
                  <c:v>308.33332999999993</c:v>
                </c:pt>
                <c:pt idx="7377">
                  <c:v>308.375</c:v>
                </c:pt>
                <c:pt idx="7378">
                  <c:v>308.41666999999995</c:v>
                </c:pt>
                <c:pt idx="7379">
                  <c:v>308.45832999999993</c:v>
                </c:pt>
                <c:pt idx="7380">
                  <c:v>308.5</c:v>
                </c:pt>
                <c:pt idx="7381">
                  <c:v>308.54167000000001</c:v>
                </c:pt>
                <c:pt idx="7382">
                  <c:v>308.58332999999993</c:v>
                </c:pt>
                <c:pt idx="7383">
                  <c:v>308.625</c:v>
                </c:pt>
                <c:pt idx="7384">
                  <c:v>308.66667000000001</c:v>
                </c:pt>
                <c:pt idx="7385">
                  <c:v>308.70832999999993</c:v>
                </c:pt>
                <c:pt idx="7386">
                  <c:v>308.75</c:v>
                </c:pt>
                <c:pt idx="7387">
                  <c:v>308.79166999999995</c:v>
                </c:pt>
                <c:pt idx="7388">
                  <c:v>308.83332999999993</c:v>
                </c:pt>
                <c:pt idx="7389">
                  <c:v>308.875</c:v>
                </c:pt>
                <c:pt idx="7390">
                  <c:v>308.91666999999995</c:v>
                </c:pt>
                <c:pt idx="7391">
                  <c:v>308.95832999999993</c:v>
                </c:pt>
                <c:pt idx="7392">
                  <c:v>309</c:v>
                </c:pt>
                <c:pt idx="7393">
                  <c:v>309.04167000000001</c:v>
                </c:pt>
                <c:pt idx="7394">
                  <c:v>309.08332999999993</c:v>
                </c:pt>
                <c:pt idx="7395">
                  <c:v>309.125</c:v>
                </c:pt>
                <c:pt idx="7396">
                  <c:v>309.16667000000001</c:v>
                </c:pt>
                <c:pt idx="7397">
                  <c:v>309.20832999999993</c:v>
                </c:pt>
                <c:pt idx="7398">
                  <c:v>309.25</c:v>
                </c:pt>
                <c:pt idx="7399">
                  <c:v>309.29166999999995</c:v>
                </c:pt>
                <c:pt idx="7400">
                  <c:v>309.33332999999993</c:v>
                </c:pt>
                <c:pt idx="7401">
                  <c:v>309.375</c:v>
                </c:pt>
                <c:pt idx="7402">
                  <c:v>309.41666999999995</c:v>
                </c:pt>
                <c:pt idx="7403">
                  <c:v>309.45832999999993</c:v>
                </c:pt>
                <c:pt idx="7404">
                  <c:v>309.5</c:v>
                </c:pt>
                <c:pt idx="7405">
                  <c:v>309.54167000000001</c:v>
                </c:pt>
                <c:pt idx="7406">
                  <c:v>309.58332999999993</c:v>
                </c:pt>
                <c:pt idx="7407">
                  <c:v>309.625</c:v>
                </c:pt>
                <c:pt idx="7408">
                  <c:v>309.66667000000001</c:v>
                </c:pt>
                <c:pt idx="7409">
                  <c:v>309.70832999999993</c:v>
                </c:pt>
                <c:pt idx="7410">
                  <c:v>309.75</c:v>
                </c:pt>
                <c:pt idx="7411">
                  <c:v>309.79166999999995</c:v>
                </c:pt>
                <c:pt idx="7412">
                  <c:v>309.83332999999993</c:v>
                </c:pt>
                <c:pt idx="7413">
                  <c:v>309.875</c:v>
                </c:pt>
                <c:pt idx="7414">
                  <c:v>309.91666999999995</c:v>
                </c:pt>
                <c:pt idx="7415">
                  <c:v>309.95832999999993</c:v>
                </c:pt>
                <c:pt idx="7416">
                  <c:v>310</c:v>
                </c:pt>
                <c:pt idx="7417">
                  <c:v>310.04167000000001</c:v>
                </c:pt>
                <c:pt idx="7418">
                  <c:v>310.08332999999993</c:v>
                </c:pt>
                <c:pt idx="7419">
                  <c:v>310.125</c:v>
                </c:pt>
                <c:pt idx="7420">
                  <c:v>310.16667000000001</c:v>
                </c:pt>
                <c:pt idx="7421">
                  <c:v>310.20832999999993</c:v>
                </c:pt>
                <c:pt idx="7422">
                  <c:v>310.25</c:v>
                </c:pt>
                <c:pt idx="7423">
                  <c:v>310.29166999999995</c:v>
                </c:pt>
                <c:pt idx="7424">
                  <c:v>310.33332999999993</c:v>
                </c:pt>
                <c:pt idx="7425">
                  <c:v>310.375</c:v>
                </c:pt>
                <c:pt idx="7426">
                  <c:v>310.41666999999995</c:v>
                </c:pt>
                <c:pt idx="7427">
                  <c:v>310.45832999999993</c:v>
                </c:pt>
                <c:pt idx="7428">
                  <c:v>310.5</c:v>
                </c:pt>
                <c:pt idx="7429">
                  <c:v>310.54167000000001</c:v>
                </c:pt>
                <c:pt idx="7430">
                  <c:v>310.58332999999993</c:v>
                </c:pt>
                <c:pt idx="7431">
                  <c:v>310.625</c:v>
                </c:pt>
                <c:pt idx="7432">
                  <c:v>310.66667000000001</c:v>
                </c:pt>
                <c:pt idx="7433">
                  <c:v>310.70832999999993</c:v>
                </c:pt>
                <c:pt idx="7434">
                  <c:v>310.75</c:v>
                </c:pt>
                <c:pt idx="7435">
                  <c:v>310.79166999999995</c:v>
                </c:pt>
                <c:pt idx="7436">
                  <c:v>310.83332999999993</c:v>
                </c:pt>
                <c:pt idx="7437">
                  <c:v>310.875</c:v>
                </c:pt>
                <c:pt idx="7438">
                  <c:v>310.91666999999995</c:v>
                </c:pt>
                <c:pt idx="7439">
                  <c:v>310.95832999999993</c:v>
                </c:pt>
                <c:pt idx="7440">
                  <c:v>311</c:v>
                </c:pt>
                <c:pt idx="7441">
                  <c:v>311.04167000000001</c:v>
                </c:pt>
                <c:pt idx="7442">
                  <c:v>311.08332999999993</c:v>
                </c:pt>
                <c:pt idx="7443">
                  <c:v>311.125</c:v>
                </c:pt>
                <c:pt idx="7444">
                  <c:v>311.16667000000001</c:v>
                </c:pt>
                <c:pt idx="7445">
                  <c:v>311.20832999999993</c:v>
                </c:pt>
                <c:pt idx="7446">
                  <c:v>311.25</c:v>
                </c:pt>
                <c:pt idx="7447">
                  <c:v>311.29166999999995</c:v>
                </c:pt>
                <c:pt idx="7448">
                  <c:v>311.33332999999993</c:v>
                </c:pt>
                <c:pt idx="7449">
                  <c:v>311.375</c:v>
                </c:pt>
                <c:pt idx="7450">
                  <c:v>311.41666999999995</c:v>
                </c:pt>
                <c:pt idx="7451">
                  <c:v>311.45832999999993</c:v>
                </c:pt>
                <c:pt idx="7452">
                  <c:v>311.5</c:v>
                </c:pt>
                <c:pt idx="7453">
                  <c:v>311.54167000000001</c:v>
                </c:pt>
                <c:pt idx="7454">
                  <c:v>311.58332999999993</c:v>
                </c:pt>
                <c:pt idx="7455">
                  <c:v>311.625</c:v>
                </c:pt>
                <c:pt idx="7456">
                  <c:v>311.66667000000001</c:v>
                </c:pt>
                <c:pt idx="7457">
                  <c:v>311.70832999999993</c:v>
                </c:pt>
                <c:pt idx="7458">
                  <c:v>311.75</c:v>
                </c:pt>
                <c:pt idx="7459">
                  <c:v>311.79166999999995</c:v>
                </c:pt>
                <c:pt idx="7460">
                  <c:v>311.83332999999993</c:v>
                </c:pt>
                <c:pt idx="7461">
                  <c:v>311.875</c:v>
                </c:pt>
                <c:pt idx="7462">
                  <c:v>311.91666999999995</c:v>
                </c:pt>
                <c:pt idx="7463">
                  <c:v>311.95832999999993</c:v>
                </c:pt>
                <c:pt idx="7464">
                  <c:v>312</c:v>
                </c:pt>
                <c:pt idx="7465">
                  <c:v>312.04167000000001</c:v>
                </c:pt>
                <c:pt idx="7466">
                  <c:v>312.08332999999993</c:v>
                </c:pt>
                <c:pt idx="7467">
                  <c:v>312.125</c:v>
                </c:pt>
                <c:pt idx="7468">
                  <c:v>312.16667000000001</c:v>
                </c:pt>
                <c:pt idx="7469">
                  <c:v>312.20832999999993</c:v>
                </c:pt>
                <c:pt idx="7470">
                  <c:v>312.25</c:v>
                </c:pt>
                <c:pt idx="7471">
                  <c:v>312.29166999999995</c:v>
                </c:pt>
                <c:pt idx="7472">
                  <c:v>312.33332999999993</c:v>
                </c:pt>
                <c:pt idx="7473">
                  <c:v>312.375</c:v>
                </c:pt>
                <c:pt idx="7474">
                  <c:v>312.41666999999995</c:v>
                </c:pt>
                <c:pt idx="7475">
                  <c:v>312.45832999999993</c:v>
                </c:pt>
                <c:pt idx="7476">
                  <c:v>312.5</c:v>
                </c:pt>
                <c:pt idx="7477">
                  <c:v>312.54167000000001</c:v>
                </c:pt>
                <c:pt idx="7478">
                  <c:v>312.58332999999993</c:v>
                </c:pt>
                <c:pt idx="7479">
                  <c:v>312.625</c:v>
                </c:pt>
                <c:pt idx="7480">
                  <c:v>312.66667000000001</c:v>
                </c:pt>
                <c:pt idx="7481">
                  <c:v>312.70832999999993</c:v>
                </c:pt>
                <c:pt idx="7482">
                  <c:v>312.75</c:v>
                </c:pt>
                <c:pt idx="7483">
                  <c:v>312.79166999999995</c:v>
                </c:pt>
                <c:pt idx="7484">
                  <c:v>312.83332999999993</c:v>
                </c:pt>
                <c:pt idx="7485">
                  <c:v>312.875</c:v>
                </c:pt>
                <c:pt idx="7486">
                  <c:v>312.91666999999995</c:v>
                </c:pt>
                <c:pt idx="7487">
                  <c:v>312.95832999999993</c:v>
                </c:pt>
                <c:pt idx="7488">
                  <c:v>313</c:v>
                </c:pt>
                <c:pt idx="7489">
                  <c:v>313.04167000000001</c:v>
                </c:pt>
                <c:pt idx="7490">
                  <c:v>313.08332999999993</c:v>
                </c:pt>
                <c:pt idx="7491">
                  <c:v>313.125</c:v>
                </c:pt>
                <c:pt idx="7492">
                  <c:v>313.16667000000001</c:v>
                </c:pt>
                <c:pt idx="7493">
                  <c:v>313.20832999999993</c:v>
                </c:pt>
                <c:pt idx="7494">
                  <c:v>313.25</c:v>
                </c:pt>
                <c:pt idx="7495">
                  <c:v>313.29166999999995</c:v>
                </c:pt>
                <c:pt idx="7496">
                  <c:v>313.33332999999993</c:v>
                </c:pt>
                <c:pt idx="7497">
                  <c:v>313.375</c:v>
                </c:pt>
                <c:pt idx="7498">
                  <c:v>313.41666999999995</c:v>
                </c:pt>
                <c:pt idx="7499">
                  <c:v>313.45832999999993</c:v>
                </c:pt>
                <c:pt idx="7500">
                  <c:v>313.5</c:v>
                </c:pt>
                <c:pt idx="7501">
                  <c:v>313.54167000000001</c:v>
                </c:pt>
                <c:pt idx="7502">
                  <c:v>313.58332999999993</c:v>
                </c:pt>
                <c:pt idx="7503">
                  <c:v>313.625</c:v>
                </c:pt>
                <c:pt idx="7504">
                  <c:v>313.66667000000001</c:v>
                </c:pt>
                <c:pt idx="7505">
                  <c:v>313.70832999999993</c:v>
                </c:pt>
                <c:pt idx="7506">
                  <c:v>313.75</c:v>
                </c:pt>
                <c:pt idx="7507">
                  <c:v>313.79166999999995</c:v>
                </c:pt>
                <c:pt idx="7508">
                  <c:v>313.83332999999993</c:v>
                </c:pt>
                <c:pt idx="7509">
                  <c:v>313.875</c:v>
                </c:pt>
                <c:pt idx="7510">
                  <c:v>313.91666999999995</c:v>
                </c:pt>
                <c:pt idx="7511">
                  <c:v>313.95832999999993</c:v>
                </c:pt>
                <c:pt idx="7512">
                  <c:v>314</c:v>
                </c:pt>
                <c:pt idx="7513">
                  <c:v>314.04167000000001</c:v>
                </c:pt>
                <c:pt idx="7514">
                  <c:v>314.08332999999993</c:v>
                </c:pt>
                <c:pt idx="7515">
                  <c:v>314.125</c:v>
                </c:pt>
                <c:pt idx="7516">
                  <c:v>314.16667000000001</c:v>
                </c:pt>
                <c:pt idx="7517">
                  <c:v>314.20832999999993</c:v>
                </c:pt>
                <c:pt idx="7518">
                  <c:v>314.25</c:v>
                </c:pt>
                <c:pt idx="7519">
                  <c:v>314.29166999999995</c:v>
                </c:pt>
                <c:pt idx="7520">
                  <c:v>314.33332999999993</c:v>
                </c:pt>
                <c:pt idx="7521">
                  <c:v>314.375</c:v>
                </c:pt>
                <c:pt idx="7522">
                  <c:v>314.41666999999995</c:v>
                </c:pt>
                <c:pt idx="7523">
                  <c:v>314.45832999999993</c:v>
                </c:pt>
                <c:pt idx="7524">
                  <c:v>314.5</c:v>
                </c:pt>
                <c:pt idx="7525">
                  <c:v>314.54167000000001</c:v>
                </c:pt>
                <c:pt idx="7526">
                  <c:v>314.58332999999993</c:v>
                </c:pt>
                <c:pt idx="7527">
                  <c:v>314.625</c:v>
                </c:pt>
                <c:pt idx="7528">
                  <c:v>314.66667000000001</c:v>
                </c:pt>
                <c:pt idx="7529">
                  <c:v>314.70832999999993</c:v>
                </c:pt>
                <c:pt idx="7530">
                  <c:v>314.75</c:v>
                </c:pt>
                <c:pt idx="7531">
                  <c:v>314.79166999999995</c:v>
                </c:pt>
                <c:pt idx="7532">
                  <c:v>314.83332999999993</c:v>
                </c:pt>
                <c:pt idx="7533">
                  <c:v>314.875</c:v>
                </c:pt>
                <c:pt idx="7534">
                  <c:v>314.91666999999995</c:v>
                </c:pt>
                <c:pt idx="7535">
                  <c:v>314.95832999999993</c:v>
                </c:pt>
                <c:pt idx="7536">
                  <c:v>315</c:v>
                </c:pt>
                <c:pt idx="7537">
                  <c:v>315.04167000000001</c:v>
                </c:pt>
                <c:pt idx="7538">
                  <c:v>315.08332999999993</c:v>
                </c:pt>
                <c:pt idx="7539">
                  <c:v>315.125</c:v>
                </c:pt>
                <c:pt idx="7540">
                  <c:v>315.16667000000001</c:v>
                </c:pt>
                <c:pt idx="7541">
                  <c:v>315.20832999999993</c:v>
                </c:pt>
                <c:pt idx="7542">
                  <c:v>315.25</c:v>
                </c:pt>
                <c:pt idx="7543">
                  <c:v>315.29166999999995</c:v>
                </c:pt>
                <c:pt idx="7544">
                  <c:v>315.33332999999993</c:v>
                </c:pt>
                <c:pt idx="7545">
                  <c:v>315.375</c:v>
                </c:pt>
                <c:pt idx="7546">
                  <c:v>315.41666999999995</c:v>
                </c:pt>
                <c:pt idx="7547">
                  <c:v>315.45832999999993</c:v>
                </c:pt>
                <c:pt idx="7548">
                  <c:v>315.5</c:v>
                </c:pt>
                <c:pt idx="7549">
                  <c:v>315.54167000000001</c:v>
                </c:pt>
                <c:pt idx="7550">
                  <c:v>315.58332999999993</c:v>
                </c:pt>
                <c:pt idx="7551">
                  <c:v>315.625</c:v>
                </c:pt>
                <c:pt idx="7552">
                  <c:v>315.66667000000001</c:v>
                </c:pt>
                <c:pt idx="7553">
                  <c:v>315.70832999999993</c:v>
                </c:pt>
                <c:pt idx="7554">
                  <c:v>315.75</c:v>
                </c:pt>
                <c:pt idx="7555">
                  <c:v>315.79166999999995</c:v>
                </c:pt>
                <c:pt idx="7556">
                  <c:v>315.83332999999993</c:v>
                </c:pt>
                <c:pt idx="7557">
                  <c:v>315.875</c:v>
                </c:pt>
                <c:pt idx="7558">
                  <c:v>315.91666999999995</c:v>
                </c:pt>
                <c:pt idx="7559">
                  <c:v>315.95832999999993</c:v>
                </c:pt>
                <c:pt idx="7560">
                  <c:v>316</c:v>
                </c:pt>
                <c:pt idx="7561">
                  <c:v>316.04167000000001</c:v>
                </c:pt>
                <c:pt idx="7562">
                  <c:v>316.08332999999993</c:v>
                </c:pt>
                <c:pt idx="7563">
                  <c:v>316.125</c:v>
                </c:pt>
                <c:pt idx="7564">
                  <c:v>316.16667000000001</c:v>
                </c:pt>
                <c:pt idx="7565">
                  <c:v>316.20832999999993</c:v>
                </c:pt>
                <c:pt idx="7566">
                  <c:v>316.25</c:v>
                </c:pt>
                <c:pt idx="7567">
                  <c:v>316.29166999999995</c:v>
                </c:pt>
                <c:pt idx="7568">
                  <c:v>316.33332999999993</c:v>
                </c:pt>
                <c:pt idx="7569">
                  <c:v>316.375</c:v>
                </c:pt>
                <c:pt idx="7570">
                  <c:v>316.41666999999995</c:v>
                </c:pt>
                <c:pt idx="7571">
                  <c:v>316.45832999999993</c:v>
                </c:pt>
                <c:pt idx="7572">
                  <c:v>316.5</c:v>
                </c:pt>
                <c:pt idx="7573">
                  <c:v>316.54167000000001</c:v>
                </c:pt>
                <c:pt idx="7574">
                  <c:v>316.58332999999993</c:v>
                </c:pt>
                <c:pt idx="7575">
                  <c:v>316.625</c:v>
                </c:pt>
                <c:pt idx="7576">
                  <c:v>316.66667000000001</c:v>
                </c:pt>
                <c:pt idx="7577">
                  <c:v>316.70832999999993</c:v>
                </c:pt>
                <c:pt idx="7578">
                  <c:v>316.75</c:v>
                </c:pt>
                <c:pt idx="7579">
                  <c:v>316.79166999999995</c:v>
                </c:pt>
                <c:pt idx="7580">
                  <c:v>316.83332999999993</c:v>
                </c:pt>
                <c:pt idx="7581">
                  <c:v>316.875</c:v>
                </c:pt>
                <c:pt idx="7582">
                  <c:v>316.91666999999995</c:v>
                </c:pt>
                <c:pt idx="7583">
                  <c:v>316.95832999999993</c:v>
                </c:pt>
                <c:pt idx="7584">
                  <c:v>317</c:v>
                </c:pt>
                <c:pt idx="7585">
                  <c:v>317.04167000000001</c:v>
                </c:pt>
                <c:pt idx="7586">
                  <c:v>317.08332999999993</c:v>
                </c:pt>
                <c:pt idx="7587">
                  <c:v>317.125</c:v>
                </c:pt>
                <c:pt idx="7588">
                  <c:v>317.16667000000001</c:v>
                </c:pt>
                <c:pt idx="7589">
                  <c:v>317.20832999999993</c:v>
                </c:pt>
                <c:pt idx="7590">
                  <c:v>317.25</c:v>
                </c:pt>
                <c:pt idx="7591">
                  <c:v>317.29166999999995</c:v>
                </c:pt>
                <c:pt idx="7592">
                  <c:v>317.33332999999993</c:v>
                </c:pt>
                <c:pt idx="7593">
                  <c:v>317.375</c:v>
                </c:pt>
                <c:pt idx="7594">
                  <c:v>317.41666999999995</c:v>
                </c:pt>
                <c:pt idx="7595">
                  <c:v>317.45832999999993</c:v>
                </c:pt>
                <c:pt idx="7596">
                  <c:v>317.5</c:v>
                </c:pt>
                <c:pt idx="7597">
                  <c:v>317.54167000000001</c:v>
                </c:pt>
                <c:pt idx="7598">
                  <c:v>317.58332999999993</c:v>
                </c:pt>
                <c:pt idx="7599">
                  <c:v>317.625</c:v>
                </c:pt>
                <c:pt idx="7600">
                  <c:v>317.66667000000001</c:v>
                </c:pt>
                <c:pt idx="7601">
                  <c:v>317.70832999999993</c:v>
                </c:pt>
                <c:pt idx="7602">
                  <c:v>317.75</c:v>
                </c:pt>
                <c:pt idx="7603">
                  <c:v>317.79166999999995</c:v>
                </c:pt>
                <c:pt idx="7604">
                  <c:v>317.83332999999993</c:v>
                </c:pt>
                <c:pt idx="7605">
                  <c:v>317.875</c:v>
                </c:pt>
                <c:pt idx="7606">
                  <c:v>317.91666999999995</c:v>
                </c:pt>
                <c:pt idx="7607">
                  <c:v>317.95832999999993</c:v>
                </c:pt>
                <c:pt idx="7608">
                  <c:v>318</c:v>
                </c:pt>
                <c:pt idx="7609">
                  <c:v>318.04167000000001</c:v>
                </c:pt>
                <c:pt idx="7610">
                  <c:v>318.08332999999993</c:v>
                </c:pt>
                <c:pt idx="7611">
                  <c:v>318.125</c:v>
                </c:pt>
                <c:pt idx="7612">
                  <c:v>318.16667000000001</c:v>
                </c:pt>
                <c:pt idx="7613">
                  <c:v>318.20832999999993</c:v>
                </c:pt>
                <c:pt idx="7614">
                  <c:v>318.25</c:v>
                </c:pt>
                <c:pt idx="7615">
                  <c:v>318.29166999999995</c:v>
                </c:pt>
                <c:pt idx="7616">
                  <c:v>318.33332999999993</c:v>
                </c:pt>
                <c:pt idx="7617">
                  <c:v>318.375</c:v>
                </c:pt>
                <c:pt idx="7618">
                  <c:v>318.41666999999995</c:v>
                </c:pt>
                <c:pt idx="7619">
                  <c:v>318.45832999999993</c:v>
                </c:pt>
                <c:pt idx="7620">
                  <c:v>318.5</c:v>
                </c:pt>
                <c:pt idx="7621">
                  <c:v>318.54167000000001</c:v>
                </c:pt>
                <c:pt idx="7622">
                  <c:v>318.58332999999993</c:v>
                </c:pt>
                <c:pt idx="7623">
                  <c:v>318.625</c:v>
                </c:pt>
                <c:pt idx="7624">
                  <c:v>318.66667000000001</c:v>
                </c:pt>
                <c:pt idx="7625">
                  <c:v>318.70832999999993</c:v>
                </c:pt>
                <c:pt idx="7626">
                  <c:v>318.75</c:v>
                </c:pt>
                <c:pt idx="7627">
                  <c:v>318.79166999999995</c:v>
                </c:pt>
                <c:pt idx="7628">
                  <c:v>318.83332999999993</c:v>
                </c:pt>
                <c:pt idx="7629">
                  <c:v>318.875</c:v>
                </c:pt>
                <c:pt idx="7630">
                  <c:v>318.91666999999995</c:v>
                </c:pt>
                <c:pt idx="7631">
                  <c:v>318.95832999999993</c:v>
                </c:pt>
                <c:pt idx="7632">
                  <c:v>319</c:v>
                </c:pt>
                <c:pt idx="7633">
                  <c:v>319.04167000000001</c:v>
                </c:pt>
                <c:pt idx="7634">
                  <c:v>319.08332999999993</c:v>
                </c:pt>
                <c:pt idx="7635">
                  <c:v>319.125</c:v>
                </c:pt>
                <c:pt idx="7636">
                  <c:v>319.16667000000001</c:v>
                </c:pt>
                <c:pt idx="7637">
                  <c:v>319.20832999999993</c:v>
                </c:pt>
                <c:pt idx="7638">
                  <c:v>319.25</c:v>
                </c:pt>
                <c:pt idx="7639">
                  <c:v>319.29166999999995</c:v>
                </c:pt>
                <c:pt idx="7640">
                  <c:v>319.33332999999993</c:v>
                </c:pt>
                <c:pt idx="7641">
                  <c:v>319.375</c:v>
                </c:pt>
                <c:pt idx="7642">
                  <c:v>319.41666999999995</c:v>
                </c:pt>
                <c:pt idx="7643">
                  <c:v>319.45832999999993</c:v>
                </c:pt>
                <c:pt idx="7644">
                  <c:v>319.5</c:v>
                </c:pt>
                <c:pt idx="7645">
                  <c:v>319.54167000000001</c:v>
                </c:pt>
                <c:pt idx="7646">
                  <c:v>319.58332999999993</c:v>
                </c:pt>
                <c:pt idx="7647">
                  <c:v>319.625</c:v>
                </c:pt>
                <c:pt idx="7648">
                  <c:v>319.66667000000001</c:v>
                </c:pt>
                <c:pt idx="7649">
                  <c:v>319.70832999999993</c:v>
                </c:pt>
                <c:pt idx="7650">
                  <c:v>319.75</c:v>
                </c:pt>
                <c:pt idx="7651">
                  <c:v>319.79166999999995</c:v>
                </c:pt>
                <c:pt idx="7652">
                  <c:v>319.83332999999993</c:v>
                </c:pt>
                <c:pt idx="7653">
                  <c:v>319.875</c:v>
                </c:pt>
                <c:pt idx="7654">
                  <c:v>319.91666999999995</c:v>
                </c:pt>
                <c:pt idx="7655">
                  <c:v>319.95832999999993</c:v>
                </c:pt>
                <c:pt idx="7656">
                  <c:v>320</c:v>
                </c:pt>
                <c:pt idx="7657">
                  <c:v>320.04167000000001</c:v>
                </c:pt>
                <c:pt idx="7658">
                  <c:v>320.08332999999993</c:v>
                </c:pt>
                <c:pt idx="7659">
                  <c:v>320.125</c:v>
                </c:pt>
                <c:pt idx="7660">
                  <c:v>320.16667000000001</c:v>
                </c:pt>
                <c:pt idx="7661">
                  <c:v>320.20832999999993</c:v>
                </c:pt>
                <c:pt idx="7662">
                  <c:v>320.25</c:v>
                </c:pt>
                <c:pt idx="7663">
                  <c:v>320.29166999999995</c:v>
                </c:pt>
                <c:pt idx="7664">
                  <c:v>320.33332999999993</c:v>
                </c:pt>
                <c:pt idx="7665">
                  <c:v>320.375</c:v>
                </c:pt>
                <c:pt idx="7666">
                  <c:v>320.41666999999995</c:v>
                </c:pt>
                <c:pt idx="7667">
                  <c:v>320.45832999999993</c:v>
                </c:pt>
                <c:pt idx="7668">
                  <c:v>320.5</c:v>
                </c:pt>
                <c:pt idx="7669">
                  <c:v>320.54167000000001</c:v>
                </c:pt>
                <c:pt idx="7670">
                  <c:v>320.58332999999993</c:v>
                </c:pt>
                <c:pt idx="7671">
                  <c:v>320.625</c:v>
                </c:pt>
                <c:pt idx="7672">
                  <c:v>320.66667000000001</c:v>
                </c:pt>
                <c:pt idx="7673">
                  <c:v>320.70832999999993</c:v>
                </c:pt>
                <c:pt idx="7674">
                  <c:v>320.75</c:v>
                </c:pt>
                <c:pt idx="7675">
                  <c:v>320.79166999999995</c:v>
                </c:pt>
                <c:pt idx="7676">
                  <c:v>320.83332999999993</c:v>
                </c:pt>
                <c:pt idx="7677">
                  <c:v>320.875</c:v>
                </c:pt>
                <c:pt idx="7678">
                  <c:v>320.91666999999995</c:v>
                </c:pt>
                <c:pt idx="7679">
                  <c:v>320.95832999999993</c:v>
                </c:pt>
                <c:pt idx="7680">
                  <c:v>321</c:v>
                </c:pt>
                <c:pt idx="7681">
                  <c:v>321.04167000000001</c:v>
                </c:pt>
                <c:pt idx="7682">
                  <c:v>321.08332999999993</c:v>
                </c:pt>
                <c:pt idx="7683">
                  <c:v>321.125</c:v>
                </c:pt>
                <c:pt idx="7684">
                  <c:v>321.16667000000001</c:v>
                </c:pt>
                <c:pt idx="7685">
                  <c:v>321.20832999999993</c:v>
                </c:pt>
                <c:pt idx="7686">
                  <c:v>321.25</c:v>
                </c:pt>
                <c:pt idx="7687">
                  <c:v>321.29166999999995</c:v>
                </c:pt>
                <c:pt idx="7688">
                  <c:v>321.33332999999993</c:v>
                </c:pt>
                <c:pt idx="7689">
                  <c:v>321.375</c:v>
                </c:pt>
                <c:pt idx="7690">
                  <c:v>321.41666999999995</c:v>
                </c:pt>
                <c:pt idx="7691">
                  <c:v>321.45832999999993</c:v>
                </c:pt>
                <c:pt idx="7692">
                  <c:v>321.5</c:v>
                </c:pt>
                <c:pt idx="7693">
                  <c:v>321.54167000000001</c:v>
                </c:pt>
                <c:pt idx="7694">
                  <c:v>321.58332999999993</c:v>
                </c:pt>
                <c:pt idx="7695">
                  <c:v>321.625</c:v>
                </c:pt>
                <c:pt idx="7696">
                  <c:v>321.66667000000001</c:v>
                </c:pt>
                <c:pt idx="7697">
                  <c:v>321.70832999999993</c:v>
                </c:pt>
                <c:pt idx="7698">
                  <c:v>321.75</c:v>
                </c:pt>
                <c:pt idx="7699">
                  <c:v>321.79166999999995</c:v>
                </c:pt>
                <c:pt idx="7700">
                  <c:v>321.83332999999993</c:v>
                </c:pt>
                <c:pt idx="7701">
                  <c:v>321.875</c:v>
                </c:pt>
                <c:pt idx="7702">
                  <c:v>321.91666999999995</c:v>
                </c:pt>
                <c:pt idx="7703">
                  <c:v>321.95832999999993</c:v>
                </c:pt>
                <c:pt idx="7704">
                  <c:v>322</c:v>
                </c:pt>
                <c:pt idx="7705">
                  <c:v>322.04167000000001</c:v>
                </c:pt>
                <c:pt idx="7706">
                  <c:v>322.08332999999993</c:v>
                </c:pt>
                <c:pt idx="7707">
                  <c:v>322.125</c:v>
                </c:pt>
                <c:pt idx="7708">
                  <c:v>322.16667000000001</c:v>
                </c:pt>
                <c:pt idx="7709">
                  <c:v>322.20832999999993</c:v>
                </c:pt>
                <c:pt idx="7710">
                  <c:v>322.25</c:v>
                </c:pt>
                <c:pt idx="7711">
                  <c:v>322.29166999999995</c:v>
                </c:pt>
                <c:pt idx="7712">
                  <c:v>322.33332999999993</c:v>
                </c:pt>
                <c:pt idx="7713">
                  <c:v>322.375</c:v>
                </c:pt>
                <c:pt idx="7714">
                  <c:v>322.41666999999995</c:v>
                </c:pt>
                <c:pt idx="7715">
                  <c:v>322.45832999999993</c:v>
                </c:pt>
                <c:pt idx="7716">
                  <c:v>322.5</c:v>
                </c:pt>
                <c:pt idx="7717">
                  <c:v>322.54167000000001</c:v>
                </c:pt>
                <c:pt idx="7718">
                  <c:v>322.58332999999993</c:v>
                </c:pt>
                <c:pt idx="7719">
                  <c:v>322.625</c:v>
                </c:pt>
                <c:pt idx="7720">
                  <c:v>322.66667000000001</c:v>
                </c:pt>
                <c:pt idx="7721">
                  <c:v>322.70832999999993</c:v>
                </c:pt>
                <c:pt idx="7722">
                  <c:v>322.75</c:v>
                </c:pt>
                <c:pt idx="7723">
                  <c:v>322.79166999999995</c:v>
                </c:pt>
                <c:pt idx="7724">
                  <c:v>322.83332999999993</c:v>
                </c:pt>
                <c:pt idx="7725">
                  <c:v>322.875</c:v>
                </c:pt>
                <c:pt idx="7726">
                  <c:v>322.91666999999995</c:v>
                </c:pt>
                <c:pt idx="7727">
                  <c:v>322.95832999999993</c:v>
                </c:pt>
                <c:pt idx="7728">
                  <c:v>323</c:v>
                </c:pt>
                <c:pt idx="7729">
                  <c:v>323.04167000000001</c:v>
                </c:pt>
                <c:pt idx="7730">
                  <c:v>323.08332999999993</c:v>
                </c:pt>
                <c:pt idx="7731">
                  <c:v>323.125</c:v>
                </c:pt>
                <c:pt idx="7732">
                  <c:v>323.16667000000001</c:v>
                </c:pt>
                <c:pt idx="7733">
                  <c:v>323.20832999999993</c:v>
                </c:pt>
                <c:pt idx="7734">
                  <c:v>323.25</c:v>
                </c:pt>
                <c:pt idx="7735">
                  <c:v>323.29166999999995</c:v>
                </c:pt>
                <c:pt idx="7736">
                  <c:v>323.33332999999993</c:v>
                </c:pt>
                <c:pt idx="7737">
                  <c:v>323.375</c:v>
                </c:pt>
                <c:pt idx="7738">
                  <c:v>323.41666999999995</c:v>
                </c:pt>
                <c:pt idx="7739">
                  <c:v>323.45832999999993</c:v>
                </c:pt>
                <c:pt idx="7740">
                  <c:v>323.5</c:v>
                </c:pt>
                <c:pt idx="7741">
                  <c:v>323.54167000000001</c:v>
                </c:pt>
                <c:pt idx="7742">
                  <c:v>323.58332999999993</c:v>
                </c:pt>
                <c:pt idx="7743">
                  <c:v>323.625</c:v>
                </c:pt>
                <c:pt idx="7744">
                  <c:v>323.66667000000001</c:v>
                </c:pt>
                <c:pt idx="7745">
                  <c:v>323.70832999999993</c:v>
                </c:pt>
                <c:pt idx="7746">
                  <c:v>323.75</c:v>
                </c:pt>
                <c:pt idx="7747">
                  <c:v>323.79166999999995</c:v>
                </c:pt>
                <c:pt idx="7748">
                  <c:v>323.83332999999993</c:v>
                </c:pt>
                <c:pt idx="7749">
                  <c:v>323.875</c:v>
                </c:pt>
                <c:pt idx="7750">
                  <c:v>323.91666999999995</c:v>
                </c:pt>
                <c:pt idx="7751">
                  <c:v>323.95832999999993</c:v>
                </c:pt>
                <c:pt idx="7752">
                  <c:v>324</c:v>
                </c:pt>
                <c:pt idx="7753">
                  <c:v>324.04167000000001</c:v>
                </c:pt>
                <c:pt idx="7754">
                  <c:v>324.08332999999993</c:v>
                </c:pt>
                <c:pt idx="7755">
                  <c:v>324.125</c:v>
                </c:pt>
                <c:pt idx="7756">
                  <c:v>324.16667000000001</c:v>
                </c:pt>
                <c:pt idx="7757">
                  <c:v>324.20832999999993</c:v>
                </c:pt>
                <c:pt idx="7758">
                  <c:v>324.25</c:v>
                </c:pt>
                <c:pt idx="7759">
                  <c:v>324.29166999999995</c:v>
                </c:pt>
                <c:pt idx="7760">
                  <c:v>324.33332999999993</c:v>
                </c:pt>
                <c:pt idx="7761">
                  <c:v>324.375</c:v>
                </c:pt>
                <c:pt idx="7762">
                  <c:v>324.41666999999995</c:v>
                </c:pt>
                <c:pt idx="7763">
                  <c:v>324.45832999999993</c:v>
                </c:pt>
                <c:pt idx="7764">
                  <c:v>324.5</c:v>
                </c:pt>
                <c:pt idx="7765">
                  <c:v>324.54167000000001</c:v>
                </c:pt>
                <c:pt idx="7766">
                  <c:v>324.58332999999993</c:v>
                </c:pt>
                <c:pt idx="7767">
                  <c:v>324.625</c:v>
                </c:pt>
                <c:pt idx="7768">
                  <c:v>324.66667000000001</c:v>
                </c:pt>
                <c:pt idx="7769">
                  <c:v>324.70832999999993</c:v>
                </c:pt>
                <c:pt idx="7770">
                  <c:v>324.75</c:v>
                </c:pt>
                <c:pt idx="7771">
                  <c:v>324.79166999999995</c:v>
                </c:pt>
                <c:pt idx="7772">
                  <c:v>324.83332999999993</c:v>
                </c:pt>
                <c:pt idx="7773">
                  <c:v>324.875</c:v>
                </c:pt>
                <c:pt idx="7774">
                  <c:v>324.91666999999995</c:v>
                </c:pt>
                <c:pt idx="7775">
                  <c:v>324.95832999999993</c:v>
                </c:pt>
                <c:pt idx="7776">
                  <c:v>325</c:v>
                </c:pt>
                <c:pt idx="7777">
                  <c:v>325.04167000000001</c:v>
                </c:pt>
                <c:pt idx="7778">
                  <c:v>325.08332999999993</c:v>
                </c:pt>
                <c:pt idx="7779">
                  <c:v>325.125</c:v>
                </c:pt>
                <c:pt idx="7780">
                  <c:v>325.16667000000001</c:v>
                </c:pt>
                <c:pt idx="7781">
                  <c:v>325.20832999999993</c:v>
                </c:pt>
                <c:pt idx="7782">
                  <c:v>325.25</c:v>
                </c:pt>
                <c:pt idx="7783">
                  <c:v>325.29166999999995</c:v>
                </c:pt>
                <c:pt idx="7784">
                  <c:v>325.33332999999993</c:v>
                </c:pt>
                <c:pt idx="7785">
                  <c:v>325.375</c:v>
                </c:pt>
                <c:pt idx="7786">
                  <c:v>325.41666999999995</c:v>
                </c:pt>
                <c:pt idx="7787">
                  <c:v>325.45832999999993</c:v>
                </c:pt>
                <c:pt idx="7788">
                  <c:v>325.5</c:v>
                </c:pt>
                <c:pt idx="7789">
                  <c:v>325.54167000000001</c:v>
                </c:pt>
                <c:pt idx="7790">
                  <c:v>325.58332999999993</c:v>
                </c:pt>
                <c:pt idx="7791">
                  <c:v>325.625</c:v>
                </c:pt>
                <c:pt idx="7792">
                  <c:v>325.66667000000001</c:v>
                </c:pt>
                <c:pt idx="7793">
                  <c:v>325.70832999999993</c:v>
                </c:pt>
                <c:pt idx="7794">
                  <c:v>325.75</c:v>
                </c:pt>
                <c:pt idx="7795">
                  <c:v>325.79166999999995</c:v>
                </c:pt>
                <c:pt idx="7796">
                  <c:v>325.83332999999993</c:v>
                </c:pt>
                <c:pt idx="7797">
                  <c:v>325.875</c:v>
                </c:pt>
                <c:pt idx="7798">
                  <c:v>325.91666999999995</c:v>
                </c:pt>
                <c:pt idx="7799">
                  <c:v>325.95832999999993</c:v>
                </c:pt>
                <c:pt idx="7800">
                  <c:v>326</c:v>
                </c:pt>
                <c:pt idx="7801">
                  <c:v>326.04167000000001</c:v>
                </c:pt>
                <c:pt idx="7802">
                  <c:v>326.08332999999993</c:v>
                </c:pt>
                <c:pt idx="7803">
                  <c:v>326.125</c:v>
                </c:pt>
                <c:pt idx="7804">
                  <c:v>326.16667000000001</c:v>
                </c:pt>
                <c:pt idx="7805">
                  <c:v>326.20832999999993</c:v>
                </c:pt>
                <c:pt idx="7806">
                  <c:v>326.25</c:v>
                </c:pt>
                <c:pt idx="7807">
                  <c:v>326.29166999999995</c:v>
                </c:pt>
                <c:pt idx="7808">
                  <c:v>326.33332999999993</c:v>
                </c:pt>
                <c:pt idx="7809">
                  <c:v>326.375</c:v>
                </c:pt>
                <c:pt idx="7810">
                  <c:v>326.41666999999995</c:v>
                </c:pt>
                <c:pt idx="7811">
                  <c:v>326.45832999999993</c:v>
                </c:pt>
                <c:pt idx="7812">
                  <c:v>326.5</c:v>
                </c:pt>
                <c:pt idx="7813">
                  <c:v>326.54167000000001</c:v>
                </c:pt>
                <c:pt idx="7814">
                  <c:v>326.58332999999993</c:v>
                </c:pt>
                <c:pt idx="7815">
                  <c:v>326.625</c:v>
                </c:pt>
                <c:pt idx="7816">
                  <c:v>326.66667000000001</c:v>
                </c:pt>
                <c:pt idx="7817">
                  <c:v>326.70832999999993</c:v>
                </c:pt>
                <c:pt idx="7818">
                  <c:v>326.75</c:v>
                </c:pt>
                <c:pt idx="7819">
                  <c:v>326.79166999999995</c:v>
                </c:pt>
                <c:pt idx="7820">
                  <c:v>326.83332999999993</c:v>
                </c:pt>
                <c:pt idx="7821">
                  <c:v>326.875</c:v>
                </c:pt>
                <c:pt idx="7822">
                  <c:v>326.91666999999995</c:v>
                </c:pt>
                <c:pt idx="7823">
                  <c:v>326.95832999999993</c:v>
                </c:pt>
                <c:pt idx="7824">
                  <c:v>327</c:v>
                </c:pt>
                <c:pt idx="7825">
                  <c:v>327.04167000000001</c:v>
                </c:pt>
                <c:pt idx="7826">
                  <c:v>327.08332999999993</c:v>
                </c:pt>
                <c:pt idx="7827">
                  <c:v>327.125</c:v>
                </c:pt>
                <c:pt idx="7828">
                  <c:v>327.16667000000001</c:v>
                </c:pt>
                <c:pt idx="7829">
                  <c:v>327.20832999999993</c:v>
                </c:pt>
                <c:pt idx="7830">
                  <c:v>327.25</c:v>
                </c:pt>
                <c:pt idx="7831">
                  <c:v>327.29166999999995</c:v>
                </c:pt>
                <c:pt idx="7832">
                  <c:v>327.33332999999993</c:v>
                </c:pt>
                <c:pt idx="7833">
                  <c:v>327.375</c:v>
                </c:pt>
                <c:pt idx="7834">
                  <c:v>327.41666999999995</c:v>
                </c:pt>
                <c:pt idx="7835">
                  <c:v>327.45832999999993</c:v>
                </c:pt>
                <c:pt idx="7836">
                  <c:v>327.5</c:v>
                </c:pt>
                <c:pt idx="7837">
                  <c:v>327.54167000000001</c:v>
                </c:pt>
                <c:pt idx="7838">
                  <c:v>327.58332999999993</c:v>
                </c:pt>
                <c:pt idx="7839">
                  <c:v>327.625</c:v>
                </c:pt>
                <c:pt idx="7840">
                  <c:v>327.66667000000001</c:v>
                </c:pt>
                <c:pt idx="7841">
                  <c:v>327.70832999999993</c:v>
                </c:pt>
                <c:pt idx="7842">
                  <c:v>327.75</c:v>
                </c:pt>
                <c:pt idx="7843">
                  <c:v>327.79166999999995</c:v>
                </c:pt>
                <c:pt idx="7844">
                  <c:v>327.83332999999993</c:v>
                </c:pt>
                <c:pt idx="7845">
                  <c:v>327.875</c:v>
                </c:pt>
                <c:pt idx="7846">
                  <c:v>327.91666999999995</c:v>
                </c:pt>
                <c:pt idx="7847">
                  <c:v>327.95832999999993</c:v>
                </c:pt>
                <c:pt idx="7848">
                  <c:v>328</c:v>
                </c:pt>
                <c:pt idx="7849">
                  <c:v>328.04167000000001</c:v>
                </c:pt>
                <c:pt idx="7850">
                  <c:v>328.08332999999993</c:v>
                </c:pt>
                <c:pt idx="7851">
                  <c:v>328.125</c:v>
                </c:pt>
                <c:pt idx="7852">
                  <c:v>328.16667000000001</c:v>
                </c:pt>
                <c:pt idx="7853">
                  <c:v>328.20832999999993</c:v>
                </c:pt>
                <c:pt idx="7854">
                  <c:v>328.25</c:v>
                </c:pt>
                <c:pt idx="7855">
                  <c:v>328.29166999999995</c:v>
                </c:pt>
                <c:pt idx="7856">
                  <c:v>328.33332999999993</c:v>
                </c:pt>
                <c:pt idx="7857">
                  <c:v>328.375</c:v>
                </c:pt>
                <c:pt idx="7858">
                  <c:v>328.41666999999995</c:v>
                </c:pt>
                <c:pt idx="7859">
                  <c:v>328.45832999999993</c:v>
                </c:pt>
                <c:pt idx="7860">
                  <c:v>328.5</c:v>
                </c:pt>
                <c:pt idx="7861">
                  <c:v>328.54167000000001</c:v>
                </c:pt>
                <c:pt idx="7862">
                  <c:v>328.58332999999993</c:v>
                </c:pt>
                <c:pt idx="7863">
                  <c:v>328.625</c:v>
                </c:pt>
                <c:pt idx="7864">
                  <c:v>328.66667000000001</c:v>
                </c:pt>
                <c:pt idx="7865">
                  <c:v>328.70832999999993</c:v>
                </c:pt>
                <c:pt idx="7866">
                  <c:v>328.75</c:v>
                </c:pt>
                <c:pt idx="7867">
                  <c:v>328.79166999999995</c:v>
                </c:pt>
                <c:pt idx="7868">
                  <c:v>328.83332999999993</c:v>
                </c:pt>
                <c:pt idx="7869">
                  <c:v>328.875</c:v>
                </c:pt>
                <c:pt idx="7870">
                  <c:v>328.91666999999995</c:v>
                </c:pt>
                <c:pt idx="7871">
                  <c:v>328.95832999999993</c:v>
                </c:pt>
                <c:pt idx="7872">
                  <c:v>329</c:v>
                </c:pt>
                <c:pt idx="7873">
                  <c:v>329.04167000000001</c:v>
                </c:pt>
                <c:pt idx="7874">
                  <c:v>329.08332999999993</c:v>
                </c:pt>
                <c:pt idx="7875">
                  <c:v>329.125</c:v>
                </c:pt>
                <c:pt idx="7876">
                  <c:v>329.16667000000001</c:v>
                </c:pt>
                <c:pt idx="7877">
                  <c:v>329.20832999999993</c:v>
                </c:pt>
                <c:pt idx="7878">
                  <c:v>329.25</c:v>
                </c:pt>
                <c:pt idx="7879">
                  <c:v>329.29166999999995</c:v>
                </c:pt>
                <c:pt idx="7880">
                  <c:v>329.33332999999993</c:v>
                </c:pt>
                <c:pt idx="7881">
                  <c:v>329.375</c:v>
                </c:pt>
                <c:pt idx="7882">
                  <c:v>329.41666999999995</c:v>
                </c:pt>
                <c:pt idx="7883">
                  <c:v>329.45832999999993</c:v>
                </c:pt>
                <c:pt idx="7884">
                  <c:v>329.5</c:v>
                </c:pt>
                <c:pt idx="7885">
                  <c:v>329.54167000000001</c:v>
                </c:pt>
                <c:pt idx="7886">
                  <c:v>329.58332999999993</c:v>
                </c:pt>
                <c:pt idx="7887">
                  <c:v>329.625</c:v>
                </c:pt>
                <c:pt idx="7888">
                  <c:v>329.66667000000001</c:v>
                </c:pt>
                <c:pt idx="7889">
                  <c:v>329.70832999999993</c:v>
                </c:pt>
                <c:pt idx="7890">
                  <c:v>329.75</c:v>
                </c:pt>
                <c:pt idx="7891">
                  <c:v>329.79166999999995</c:v>
                </c:pt>
                <c:pt idx="7892">
                  <c:v>329.83332999999993</c:v>
                </c:pt>
                <c:pt idx="7893">
                  <c:v>329.875</c:v>
                </c:pt>
                <c:pt idx="7894">
                  <c:v>329.91666999999995</c:v>
                </c:pt>
                <c:pt idx="7895">
                  <c:v>329.95832999999993</c:v>
                </c:pt>
                <c:pt idx="7896">
                  <c:v>330</c:v>
                </c:pt>
                <c:pt idx="7897">
                  <c:v>330.04167000000001</c:v>
                </c:pt>
                <c:pt idx="7898">
                  <c:v>330.08332999999993</c:v>
                </c:pt>
                <c:pt idx="7899">
                  <c:v>330.125</c:v>
                </c:pt>
                <c:pt idx="7900">
                  <c:v>330.16667000000001</c:v>
                </c:pt>
                <c:pt idx="7901">
                  <c:v>330.20832999999993</c:v>
                </c:pt>
                <c:pt idx="7902">
                  <c:v>330.25</c:v>
                </c:pt>
                <c:pt idx="7903">
                  <c:v>330.29166999999995</c:v>
                </c:pt>
                <c:pt idx="7904">
                  <c:v>330.33332999999993</c:v>
                </c:pt>
                <c:pt idx="7905">
                  <c:v>330.375</c:v>
                </c:pt>
                <c:pt idx="7906">
                  <c:v>330.41666999999995</c:v>
                </c:pt>
                <c:pt idx="7907">
                  <c:v>330.45832999999993</c:v>
                </c:pt>
                <c:pt idx="7908">
                  <c:v>330.5</c:v>
                </c:pt>
                <c:pt idx="7909">
                  <c:v>330.54167000000001</c:v>
                </c:pt>
                <c:pt idx="7910">
                  <c:v>330.58332999999993</c:v>
                </c:pt>
                <c:pt idx="7911">
                  <c:v>330.625</c:v>
                </c:pt>
                <c:pt idx="7912">
                  <c:v>330.66667000000001</c:v>
                </c:pt>
                <c:pt idx="7913">
                  <c:v>330.70832999999993</c:v>
                </c:pt>
                <c:pt idx="7914">
                  <c:v>330.75</c:v>
                </c:pt>
                <c:pt idx="7915">
                  <c:v>330.79166999999995</c:v>
                </c:pt>
                <c:pt idx="7916">
                  <c:v>330.83332999999993</c:v>
                </c:pt>
                <c:pt idx="7917">
                  <c:v>330.875</c:v>
                </c:pt>
                <c:pt idx="7918">
                  <c:v>330.91666999999995</c:v>
                </c:pt>
                <c:pt idx="7919">
                  <c:v>330.95832999999993</c:v>
                </c:pt>
                <c:pt idx="7920">
                  <c:v>331</c:v>
                </c:pt>
                <c:pt idx="7921">
                  <c:v>331.04167000000001</c:v>
                </c:pt>
                <c:pt idx="7922">
                  <c:v>331.08332999999993</c:v>
                </c:pt>
                <c:pt idx="7923">
                  <c:v>331.125</c:v>
                </c:pt>
                <c:pt idx="7924">
                  <c:v>331.16667000000001</c:v>
                </c:pt>
                <c:pt idx="7925">
                  <c:v>331.20832999999993</c:v>
                </c:pt>
                <c:pt idx="7926">
                  <c:v>331.25</c:v>
                </c:pt>
                <c:pt idx="7927">
                  <c:v>331.29166999999995</c:v>
                </c:pt>
                <c:pt idx="7928">
                  <c:v>331.33332999999993</c:v>
                </c:pt>
                <c:pt idx="7929">
                  <c:v>331.375</c:v>
                </c:pt>
                <c:pt idx="7930">
                  <c:v>331.41666999999995</c:v>
                </c:pt>
                <c:pt idx="7931">
                  <c:v>331.45832999999993</c:v>
                </c:pt>
                <c:pt idx="7932">
                  <c:v>331.5</c:v>
                </c:pt>
                <c:pt idx="7933">
                  <c:v>331.54167000000001</c:v>
                </c:pt>
                <c:pt idx="7934">
                  <c:v>331.58332999999993</c:v>
                </c:pt>
                <c:pt idx="7935">
                  <c:v>331.625</c:v>
                </c:pt>
                <c:pt idx="7936">
                  <c:v>331.66667000000001</c:v>
                </c:pt>
                <c:pt idx="7937">
                  <c:v>331.70832999999993</c:v>
                </c:pt>
                <c:pt idx="7938">
                  <c:v>331.75</c:v>
                </c:pt>
                <c:pt idx="7939">
                  <c:v>331.79166999999995</c:v>
                </c:pt>
                <c:pt idx="7940">
                  <c:v>331.83332999999993</c:v>
                </c:pt>
                <c:pt idx="7941">
                  <c:v>331.875</c:v>
                </c:pt>
                <c:pt idx="7942">
                  <c:v>331.91666999999995</c:v>
                </c:pt>
                <c:pt idx="7943">
                  <c:v>331.95832999999993</c:v>
                </c:pt>
                <c:pt idx="7944">
                  <c:v>332</c:v>
                </c:pt>
                <c:pt idx="7945">
                  <c:v>332.04167000000001</c:v>
                </c:pt>
                <c:pt idx="7946">
                  <c:v>332.08332999999993</c:v>
                </c:pt>
                <c:pt idx="7947">
                  <c:v>332.125</c:v>
                </c:pt>
                <c:pt idx="7948">
                  <c:v>332.16667000000001</c:v>
                </c:pt>
                <c:pt idx="7949">
                  <c:v>332.20832999999993</c:v>
                </c:pt>
                <c:pt idx="7950">
                  <c:v>332.25</c:v>
                </c:pt>
                <c:pt idx="7951">
                  <c:v>332.29166999999995</c:v>
                </c:pt>
                <c:pt idx="7952">
                  <c:v>332.33332999999993</c:v>
                </c:pt>
                <c:pt idx="7953">
                  <c:v>332.375</c:v>
                </c:pt>
                <c:pt idx="7954">
                  <c:v>332.41666999999995</c:v>
                </c:pt>
                <c:pt idx="7955">
                  <c:v>332.45832999999993</c:v>
                </c:pt>
                <c:pt idx="7956">
                  <c:v>332.5</c:v>
                </c:pt>
                <c:pt idx="7957">
                  <c:v>332.54167000000001</c:v>
                </c:pt>
                <c:pt idx="7958">
                  <c:v>332.58332999999993</c:v>
                </c:pt>
                <c:pt idx="7959">
                  <c:v>332.625</c:v>
                </c:pt>
                <c:pt idx="7960">
                  <c:v>332.66667000000001</c:v>
                </c:pt>
                <c:pt idx="7961">
                  <c:v>332.70832999999993</c:v>
                </c:pt>
                <c:pt idx="7962">
                  <c:v>332.75</c:v>
                </c:pt>
                <c:pt idx="7963">
                  <c:v>332.79166999999995</c:v>
                </c:pt>
                <c:pt idx="7964">
                  <c:v>332.83332999999993</c:v>
                </c:pt>
                <c:pt idx="7965">
                  <c:v>332.875</c:v>
                </c:pt>
                <c:pt idx="7966">
                  <c:v>332.91666999999995</c:v>
                </c:pt>
                <c:pt idx="7967">
                  <c:v>332.95832999999993</c:v>
                </c:pt>
                <c:pt idx="7968">
                  <c:v>333</c:v>
                </c:pt>
                <c:pt idx="7969">
                  <c:v>333.04167000000001</c:v>
                </c:pt>
                <c:pt idx="7970">
                  <c:v>333.08332999999993</c:v>
                </c:pt>
                <c:pt idx="7971">
                  <c:v>333.125</c:v>
                </c:pt>
                <c:pt idx="7972">
                  <c:v>333.16667000000001</c:v>
                </c:pt>
                <c:pt idx="7973">
                  <c:v>333.20832999999993</c:v>
                </c:pt>
                <c:pt idx="7974">
                  <c:v>333.25</c:v>
                </c:pt>
                <c:pt idx="7975">
                  <c:v>333.29166999999995</c:v>
                </c:pt>
                <c:pt idx="7976">
                  <c:v>333.33332999999993</c:v>
                </c:pt>
                <c:pt idx="7977">
                  <c:v>333.375</c:v>
                </c:pt>
                <c:pt idx="7978">
                  <c:v>333.41666999999995</c:v>
                </c:pt>
                <c:pt idx="7979">
                  <c:v>333.45832999999993</c:v>
                </c:pt>
                <c:pt idx="7980">
                  <c:v>333.5</c:v>
                </c:pt>
                <c:pt idx="7981">
                  <c:v>333.54167000000001</c:v>
                </c:pt>
                <c:pt idx="7982">
                  <c:v>333.58332999999993</c:v>
                </c:pt>
                <c:pt idx="7983">
                  <c:v>333.625</c:v>
                </c:pt>
                <c:pt idx="7984">
                  <c:v>333.66667000000001</c:v>
                </c:pt>
                <c:pt idx="7985">
                  <c:v>333.70832999999993</c:v>
                </c:pt>
                <c:pt idx="7986">
                  <c:v>333.75</c:v>
                </c:pt>
                <c:pt idx="7987">
                  <c:v>333.79166999999995</c:v>
                </c:pt>
                <c:pt idx="7988">
                  <c:v>333.83332999999993</c:v>
                </c:pt>
                <c:pt idx="7989">
                  <c:v>333.875</c:v>
                </c:pt>
                <c:pt idx="7990">
                  <c:v>333.91666999999995</c:v>
                </c:pt>
                <c:pt idx="7991">
                  <c:v>333.95832999999993</c:v>
                </c:pt>
                <c:pt idx="7992">
                  <c:v>334</c:v>
                </c:pt>
                <c:pt idx="7993">
                  <c:v>334.04167000000001</c:v>
                </c:pt>
                <c:pt idx="7994">
                  <c:v>334.08332999999993</c:v>
                </c:pt>
                <c:pt idx="7995">
                  <c:v>334.125</c:v>
                </c:pt>
                <c:pt idx="7996">
                  <c:v>334.16667000000001</c:v>
                </c:pt>
                <c:pt idx="7997">
                  <c:v>334.20832999999993</c:v>
                </c:pt>
                <c:pt idx="7998">
                  <c:v>334.25</c:v>
                </c:pt>
                <c:pt idx="7999">
                  <c:v>334.29166999999995</c:v>
                </c:pt>
                <c:pt idx="8000">
                  <c:v>334.33332999999993</c:v>
                </c:pt>
                <c:pt idx="8001">
                  <c:v>334.375</c:v>
                </c:pt>
                <c:pt idx="8002">
                  <c:v>334.41666999999995</c:v>
                </c:pt>
                <c:pt idx="8003">
                  <c:v>334.45832999999993</c:v>
                </c:pt>
                <c:pt idx="8004">
                  <c:v>334.5</c:v>
                </c:pt>
                <c:pt idx="8005">
                  <c:v>334.54167000000001</c:v>
                </c:pt>
                <c:pt idx="8006">
                  <c:v>334.58332999999993</c:v>
                </c:pt>
                <c:pt idx="8007">
                  <c:v>334.625</c:v>
                </c:pt>
                <c:pt idx="8008">
                  <c:v>334.66667000000001</c:v>
                </c:pt>
                <c:pt idx="8009">
                  <c:v>334.70832999999993</c:v>
                </c:pt>
                <c:pt idx="8010">
                  <c:v>334.75</c:v>
                </c:pt>
                <c:pt idx="8011">
                  <c:v>334.79166999999995</c:v>
                </c:pt>
                <c:pt idx="8012">
                  <c:v>334.83332999999993</c:v>
                </c:pt>
                <c:pt idx="8013">
                  <c:v>334.875</c:v>
                </c:pt>
                <c:pt idx="8014">
                  <c:v>334.91666999999995</c:v>
                </c:pt>
                <c:pt idx="8015">
                  <c:v>334.95832999999993</c:v>
                </c:pt>
                <c:pt idx="8016">
                  <c:v>335</c:v>
                </c:pt>
                <c:pt idx="8017">
                  <c:v>335.04167000000001</c:v>
                </c:pt>
                <c:pt idx="8018">
                  <c:v>335.08332999999993</c:v>
                </c:pt>
                <c:pt idx="8019">
                  <c:v>335.125</c:v>
                </c:pt>
                <c:pt idx="8020">
                  <c:v>335.16667000000001</c:v>
                </c:pt>
                <c:pt idx="8021">
                  <c:v>335.20832999999993</c:v>
                </c:pt>
                <c:pt idx="8022">
                  <c:v>335.25</c:v>
                </c:pt>
                <c:pt idx="8023">
                  <c:v>335.29166999999995</c:v>
                </c:pt>
                <c:pt idx="8024">
                  <c:v>335.33332999999993</c:v>
                </c:pt>
                <c:pt idx="8025">
                  <c:v>335.375</c:v>
                </c:pt>
                <c:pt idx="8026">
                  <c:v>335.41666999999995</c:v>
                </c:pt>
                <c:pt idx="8027">
                  <c:v>335.45832999999993</c:v>
                </c:pt>
                <c:pt idx="8028">
                  <c:v>335.5</c:v>
                </c:pt>
                <c:pt idx="8029">
                  <c:v>335.54167000000001</c:v>
                </c:pt>
                <c:pt idx="8030">
                  <c:v>335.58332999999993</c:v>
                </c:pt>
                <c:pt idx="8031">
                  <c:v>335.625</c:v>
                </c:pt>
                <c:pt idx="8032">
                  <c:v>335.66667000000001</c:v>
                </c:pt>
                <c:pt idx="8033">
                  <c:v>335.70832999999993</c:v>
                </c:pt>
                <c:pt idx="8034">
                  <c:v>335.75</c:v>
                </c:pt>
                <c:pt idx="8035">
                  <c:v>335.79166999999995</c:v>
                </c:pt>
                <c:pt idx="8036">
                  <c:v>335.83332999999993</c:v>
                </c:pt>
                <c:pt idx="8037">
                  <c:v>335.875</c:v>
                </c:pt>
                <c:pt idx="8038">
                  <c:v>335.91666999999995</c:v>
                </c:pt>
                <c:pt idx="8039">
                  <c:v>335.95832999999993</c:v>
                </c:pt>
                <c:pt idx="8040">
                  <c:v>336</c:v>
                </c:pt>
                <c:pt idx="8041">
                  <c:v>336.04167000000001</c:v>
                </c:pt>
                <c:pt idx="8042">
                  <c:v>336.08332999999993</c:v>
                </c:pt>
                <c:pt idx="8043">
                  <c:v>336.125</c:v>
                </c:pt>
                <c:pt idx="8044">
                  <c:v>336.16667000000001</c:v>
                </c:pt>
                <c:pt idx="8045">
                  <c:v>336.20832999999993</c:v>
                </c:pt>
                <c:pt idx="8046">
                  <c:v>336.25</c:v>
                </c:pt>
                <c:pt idx="8047">
                  <c:v>336.29166999999995</c:v>
                </c:pt>
                <c:pt idx="8048">
                  <c:v>336.33332999999993</c:v>
                </c:pt>
                <c:pt idx="8049">
                  <c:v>336.375</c:v>
                </c:pt>
                <c:pt idx="8050">
                  <c:v>336.41666999999995</c:v>
                </c:pt>
                <c:pt idx="8051">
                  <c:v>336.45832999999993</c:v>
                </c:pt>
                <c:pt idx="8052">
                  <c:v>336.5</c:v>
                </c:pt>
                <c:pt idx="8053">
                  <c:v>336.54167000000001</c:v>
                </c:pt>
                <c:pt idx="8054">
                  <c:v>336.58332999999993</c:v>
                </c:pt>
                <c:pt idx="8055">
                  <c:v>336.625</c:v>
                </c:pt>
                <c:pt idx="8056">
                  <c:v>336.66667000000001</c:v>
                </c:pt>
                <c:pt idx="8057">
                  <c:v>336.70832999999993</c:v>
                </c:pt>
                <c:pt idx="8058">
                  <c:v>336.75</c:v>
                </c:pt>
                <c:pt idx="8059">
                  <c:v>336.79166999999995</c:v>
                </c:pt>
                <c:pt idx="8060">
                  <c:v>336.83332999999993</c:v>
                </c:pt>
                <c:pt idx="8061">
                  <c:v>336.875</c:v>
                </c:pt>
                <c:pt idx="8062">
                  <c:v>336.91666999999995</c:v>
                </c:pt>
                <c:pt idx="8063">
                  <c:v>336.95832999999993</c:v>
                </c:pt>
                <c:pt idx="8064">
                  <c:v>337</c:v>
                </c:pt>
                <c:pt idx="8065">
                  <c:v>337.04167000000001</c:v>
                </c:pt>
                <c:pt idx="8066">
                  <c:v>337.08332999999993</c:v>
                </c:pt>
                <c:pt idx="8067">
                  <c:v>337.125</c:v>
                </c:pt>
                <c:pt idx="8068">
                  <c:v>337.16667000000001</c:v>
                </c:pt>
                <c:pt idx="8069">
                  <c:v>337.20832999999993</c:v>
                </c:pt>
                <c:pt idx="8070">
                  <c:v>337.25</c:v>
                </c:pt>
                <c:pt idx="8071">
                  <c:v>337.29166999999995</c:v>
                </c:pt>
                <c:pt idx="8072">
                  <c:v>337.33332999999993</c:v>
                </c:pt>
                <c:pt idx="8073">
                  <c:v>337.375</c:v>
                </c:pt>
                <c:pt idx="8074">
                  <c:v>337.41666999999995</c:v>
                </c:pt>
                <c:pt idx="8075">
                  <c:v>337.45832999999993</c:v>
                </c:pt>
                <c:pt idx="8076">
                  <c:v>337.5</c:v>
                </c:pt>
                <c:pt idx="8077">
                  <c:v>337.54167000000001</c:v>
                </c:pt>
                <c:pt idx="8078">
                  <c:v>337.58332999999993</c:v>
                </c:pt>
                <c:pt idx="8079">
                  <c:v>337.625</c:v>
                </c:pt>
                <c:pt idx="8080">
                  <c:v>337.66667000000001</c:v>
                </c:pt>
                <c:pt idx="8081">
                  <c:v>337.70832999999993</c:v>
                </c:pt>
                <c:pt idx="8082">
                  <c:v>337.75</c:v>
                </c:pt>
                <c:pt idx="8083">
                  <c:v>337.79166999999995</c:v>
                </c:pt>
                <c:pt idx="8084">
                  <c:v>337.83332999999993</c:v>
                </c:pt>
                <c:pt idx="8085">
                  <c:v>337.875</c:v>
                </c:pt>
                <c:pt idx="8086">
                  <c:v>337.91666999999995</c:v>
                </c:pt>
                <c:pt idx="8087">
                  <c:v>337.95832999999993</c:v>
                </c:pt>
                <c:pt idx="8088">
                  <c:v>338</c:v>
                </c:pt>
                <c:pt idx="8089">
                  <c:v>338.04167000000001</c:v>
                </c:pt>
                <c:pt idx="8090">
                  <c:v>338.08332999999993</c:v>
                </c:pt>
                <c:pt idx="8091">
                  <c:v>338.125</c:v>
                </c:pt>
                <c:pt idx="8092">
                  <c:v>338.16667000000001</c:v>
                </c:pt>
                <c:pt idx="8093">
                  <c:v>338.20832999999993</c:v>
                </c:pt>
                <c:pt idx="8094">
                  <c:v>338.25</c:v>
                </c:pt>
                <c:pt idx="8095">
                  <c:v>338.29166999999995</c:v>
                </c:pt>
                <c:pt idx="8096">
                  <c:v>338.33332999999993</c:v>
                </c:pt>
                <c:pt idx="8097">
                  <c:v>338.375</c:v>
                </c:pt>
                <c:pt idx="8098">
                  <c:v>338.41666999999995</c:v>
                </c:pt>
                <c:pt idx="8099">
                  <c:v>338.45832999999993</c:v>
                </c:pt>
                <c:pt idx="8100">
                  <c:v>338.5</c:v>
                </c:pt>
                <c:pt idx="8101">
                  <c:v>338.54167000000001</c:v>
                </c:pt>
                <c:pt idx="8102">
                  <c:v>338.58332999999993</c:v>
                </c:pt>
                <c:pt idx="8103">
                  <c:v>338.625</c:v>
                </c:pt>
                <c:pt idx="8104">
                  <c:v>338.66667000000001</c:v>
                </c:pt>
                <c:pt idx="8105">
                  <c:v>338.70832999999993</c:v>
                </c:pt>
                <c:pt idx="8106">
                  <c:v>338.75</c:v>
                </c:pt>
                <c:pt idx="8107">
                  <c:v>338.79166999999995</c:v>
                </c:pt>
                <c:pt idx="8108">
                  <c:v>338.83332999999993</c:v>
                </c:pt>
                <c:pt idx="8109">
                  <c:v>338.875</c:v>
                </c:pt>
                <c:pt idx="8110">
                  <c:v>338.91666999999995</c:v>
                </c:pt>
                <c:pt idx="8111">
                  <c:v>338.95832999999993</c:v>
                </c:pt>
                <c:pt idx="8112">
                  <c:v>339</c:v>
                </c:pt>
                <c:pt idx="8113">
                  <c:v>339.04167000000001</c:v>
                </c:pt>
                <c:pt idx="8114">
                  <c:v>339.08332999999993</c:v>
                </c:pt>
                <c:pt idx="8115">
                  <c:v>339.125</c:v>
                </c:pt>
                <c:pt idx="8116">
                  <c:v>339.16667000000001</c:v>
                </c:pt>
                <c:pt idx="8117">
                  <c:v>339.20832999999993</c:v>
                </c:pt>
                <c:pt idx="8118">
                  <c:v>339.25</c:v>
                </c:pt>
                <c:pt idx="8119">
                  <c:v>339.29166999999995</c:v>
                </c:pt>
                <c:pt idx="8120">
                  <c:v>339.33332999999993</c:v>
                </c:pt>
                <c:pt idx="8121">
                  <c:v>339.375</c:v>
                </c:pt>
                <c:pt idx="8122">
                  <c:v>339.41666999999995</c:v>
                </c:pt>
                <c:pt idx="8123">
                  <c:v>339.45832999999993</c:v>
                </c:pt>
                <c:pt idx="8124">
                  <c:v>339.5</c:v>
                </c:pt>
                <c:pt idx="8125">
                  <c:v>339.54167000000001</c:v>
                </c:pt>
                <c:pt idx="8126">
                  <c:v>339.58332999999993</c:v>
                </c:pt>
                <c:pt idx="8127">
                  <c:v>339.625</c:v>
                </c:pt>
                <c:pt idx="8128">
                  <c:v>339.66667000000001</c:v>
                </c:pt>
                <c:pt idx="8129">
                  <c:v>339.70832999999993</c:v>
                </c:pt>
                <c:pt idx="8130">
                  <c:v>339.75</c:v>
                </c:pt>
                <c:pt idx="8131">
                  <c:v>339.79166999999995</c:v>
                </c:pt>
                <c:pt idx="8132">
                  <c:v>339.83332999999993</c:v>
                </c:pt>
                <c:pt idx="8133">
                  <c:v>339.875</c:v>
                </c:pt>
                <c:pt idx="8134">
                  <c:v>339.91666999999995</c:v>
                </c:pt>
                <c:pt idx="8135">
                  <c:v>339.95832999999993</c:v>
                </c:pt>
                <c:pt idx="8136">
                  <c:v>340</c:v>
                </c:pt>
                <c:pt idx="8137">
                  <c:v>340.04167000000001</c:v>
                </c:pt>
                <c:pt idx="8138">
                  <c:v>340.08332999999993</c:v>
                </c:pt>
                <c:pt idx="8139">
                  <c:v>340.125</c:v>
                </c:pt>
                <c:pt idx="8140">
                  <c:v>340.16667000000001</c:v>
                </c:pt>
                <c:pt idx="8141">
                  <c:v>340.20832999999993</c:v>
                </c:pt>
                <c:pt idx="8142">
                  <c:v>340.25</c:v>
                </c:pt>
                <c:pt idx="8143">
                  <c:v>340.29166999999995</c:v>
                </c:pt>
                <c:pt idx="8144">
                  <c:v>340.33332999999993</c:v>
                </c:pt>
                <c:pt idx="8145">
                  <c:v>340.375</c:v>
                </c:pt>
                <c:pt idx="8146">
                  <c:v>340.41666999999995</c:v>
                </c:pt>
                <c:pt idx="8147">
                  <c:v>340.45832999999993</c:v>
                </c:pt>
                <c:pt idx="8148">
                  <c:v>340.5</c:v>
                </c:pt>
                <c:pt idx="8149">
                  <c:v>340.54167000000001</c:v>
                </c:pt>
                <c:pt idx="8150">
                  <c:v>340.58332999999993</c:v>
                </c:pt>
                <c:pt idx="8151">
                  <c:v>340.625</c:v>
                </c:pt>
                <c:pt idx="8152">
                  <c:v>340.66667000000001</c:v>
                </c:pt>
                <c:pt idx="8153">
                  <c:v>340.70832999999993</c:v>
                </c:pt>
                <c:pt idx="8154">
                  <c:v>340.75</c:v>
                </c:pt>
                <c:pt idx="8155">
                  <c:v>340.79166999999995</c:v>
                </c:pt>
                <c:pt idx="8156">
                  <c:v>340.83332999999993</c:v>
                </c:pt>
                <c:pt idx="8157">
                  <c:v>340.875</c:v>
                </c:pt>
                <c:pt idx="8158">
                  <c:v>340.91666999999995</c:v>
                </c:pt>
                <c:pt idx="8159">
                  <c:v>340.95832999999993</c:v>
                </c:pt>
                <c:pt idx="8160">
                  <c:v>341</c:v>
                </c:pt>
                <c:pt idx="8161">
                  <c:v>341.04167000000001</c:v>
                </c:pt>
                <c:pt idx="8162">
                  <c:v>341.08332999999993</c:v>
                </c:pt>
                <c:pt idx="8163">
                  <c:v>341.125</c:v>
                </c:pt>
                <c:pt idx="8164">
                  <c:v>341.16667000000001</c:v>
                </c:pt>
                <c:pt idx="8165">
                  <c:v>341.20832999999993</c:v>
                </c:pt>
                <c:pt idx="8166">
                  <c:v>341.25</c:v>
                </c:pt>
                <c:pt idx="8167">
                  <c:v>341.29166999999995</c:v>
                </c:pt>
                <c:pt idx="8168">
                  <c:v>341.33332999999993</c:v>
                </c:pt>
                <c:pt idx="8169">
                  <c:v>341.375</c:v>
                </c:pt>
                <c:pt idx="8170">
                  <c:v>341.41666999999995</c:v>
                </c:pt>
                <c:pt idx="8171">
                  <c:v>341.45832999999993</c:v>
                </c:pt>
                <c:pt idx="8172">
                  <c:v>341.5</c:v>
                </c:pt>
                <c:pt idx="8173">
                  <c:v>341.54167000000001</c:v>
                </c:pt>
                <c:pt idx="8174">
                  <c:v>341.58332999999993</c:v>
                </c:pt>
                <c:pt idx="8175">
                  <c:v>341.625</c:v>
                </c:pt>
                <c:pt idx="8176">
                  <c:v>341.66667000000001</c:v>
                </c:pt>
                <c:pt idx="8177">
                  <c:v>341.70832999999993</c:v>
                </c:pt>
                <c:pt idx="8178">
                  <c:v>341.75</c:v>
                </c:pt>
                <c:pt idx="8179">
                  <c:v>341.79166999999995</c:v>
                </c:pt>
                <c:pt idx="8180">
                  <c:v>341.83332999999993</c:v>
                </c:pt>
                <c:pt idx="8181">
                  <c:v>341.875</c:v>
                </c:pt>
                <c:pt idx="8182">
                  <c:v>341.91666999999995</c:v>
                </c:pt>
                <c:pt idx="8183">
                  <c:v>341.95832999999993</c:v>
                </c:pt>
                <c:pt idx="8184">
                  <c:v>342</c:v>
                </c:pt>
                <c:pt idx="8185">
                  <c:v>342.04167000000001</c:v>
                </c:pt>
                <c:pt idx="8186">
                  <c:v>342.08332999999993</c:v>
                </c:pt>
                <c:pt idx="8187">
                  <c:v>342.125</c:v>
                </c:pt>
                <c:pt idx="8188">
                  <c:v>342.16667000000001</c:v>
                </c:pt>
                <c:pt idx="8189">
                  <c:v>342.20832999999993</c:v>
                </c:pt>
                <c:pt idx="8190">
                  <c:v>342.25</c:v>
                </c:pt>
                <c:pt idx="8191">
                  <c:v>342.29166999999995</c:v>
                </c:pt>
                <c:pt idx="8192">
                  <c:v>342.33332999999993</c:v>
                </c:pt>
                <c:pt idx="8193">
                  <c:v>342.375</c:v>
                </c:pt>
                <c:pt idx="8194">
                  <c:v>342.41666999999995</c:v>
                </c:pt>
                <c:pt idx="8195">
                  <c:v>342.45832999999993</c:v>
                </c:pt>
                <c:pt idx="8196">
                  <c:v>342.5</c:v>
                </c:pt>
                <c:pt idx="8197">
                  <c:v>342.54167000000001</c:v>
                </c:pt>
                <c:pt idx="8198">
                  <c:v>342.58332999999993</c:v>
                </c:pt>
                <c:pt idx="8199">
                  <c:v>342.625</c:v>
                </c:pt>
                <c:pt idx="8200">
                  <c:v>342.66667000000001</c:v>
                </c:pt>
                <c:pt idx="8201">
                  <c:v>342.70832999999993</c:v>
                </c:pt>
                <c:pt idx="8202">
                  <c:v>342.75</c:v>
                </c:pt>
                <c:pt idx="8203">
                  <c:v>342.79166999999995</c:v>
                </c:pt>
                <c:pt idx="8204">
                  <c:v>342.83332999999993</c:v>
                </c:pt>
                <c:pt idx="8205">
                  <c:v>342.875</c:v>
                </c:pt>
                <c:pt idx="8206">
                  <c:v>342.91666999999995</c:v>
                </c:pt>
                <c:pt idx="8207">
                  <c:v>342.95832999999993</c:v>
                </c:pt>
                <c:pt idx="8208">
                  <c:v>343</c:v>
                </c:pt>
                <c:pt idx="8209">
                  <c:v>343.04167000000001</c:v>
                </c:pt>
                <c:pt idx="8210">
                  <c:v>343.08332999999993</c:v>
                </c:pt>
                <c:pt idx="8211">
                  <c:v>343.125</c:v>
                </c:pt>
                <c:pt idx="8212">
                  <c:v>343.16667000000001</c:v>
                </c:pt>
                <c:pt idx="8213">
                  <c:v>343.20832999999993</c:v>
                </c:pt>
                <c:pt idx="8214">
                  <c:v>343.25</c:v>
                </c:pt>
                <c:pt idx="8215">
                  <c:v>343.29166999999995</c:v>
                </c:pt>
                <c:pt idx="8216">
                  <c:v>343.33332999999993</c:v>
                </c:pt>
                <c:pt idx="8217">
                  <c:v>343.375</c:v>
                </c:pt>
                <c:pt idx="8218">
                  <c:v>343.41666999999995</c:v>
                </c:pt>
                <c:pt idx="8219">
                  <c:v>343.45832999999993</c:v>
                </c:pt>
                <c:pt idx="8220">
                  <c:v>343.5</c:v>
                </c:pt>
                <c:pt idx="8221">
                  <c:v>343.54167000000001</c:v>
                </c:pt>
                <c:pt idx="8222">
                  <c:v>343.58332999999993</c:v>
                </c:pt>
                <c:pt idx="8223">
                  <c:v>343.625</c:v>
                </c:pt>
                <c:pt idx="8224">
                  <c:v>343.66667000000001</c:v>
                </c:pt>
                <c:pt idx="8225">
                  <c:v>343.70832999999993</c:v>
                </c:pt>
                <c:pt idx="8226">
                  <c:v>343.75</c:v>
                </c:pt>
                <c:pt idx="8227">
                  <c:v>343.79166999999995</c:v>
                </c:pt>
                <c:pt idx="8228">
                  <c:v>343.83332999999993</c:v>
                </c:pt>
                <c:pt idx="8229">
                  <c:v>343.875</c:v>
                </c:pt>
                <c:pt idx="8230">
                  <c:v>343.91666999999995</c:v>
                </c:pt>
                <c:pt idx="8231">
                  <c:v>343.95832999999993</c:v>
                </c:pt>
                <c:pt idx="8232">
                  <c:v>344</c:v>
                </c:pt>
                <c:pt idx="8233">
                  <c:v>344.04167000000001</c:v>
                </c:pt>
                <c:pt idx="8234">
                  <c:v>344.08332999999993</c:v>
                </c:pt>
                <c:pt idx="8235">
                  <c:v>344.125</c:v>
                </c:pt>
                <c:pt idx="8236">
                  <c:v>344.16667000000001</c:v>
                </c:pt>
                <c:pt idx="8237">
                  <c:v>344.20832999999993</c:v>
                </c:pt>
                <c:pt idx="8238">
                  <c:v>344.25</c:v>
                </c:pt>
                <c:pt idx="8239">
                  <c:v>344.29166999999995</c:v>
                </c:pt>
                <c:pt idx="8240">
                  <c:v>344.33332999999993</c:v>
                </c:pt>
                <c:pt idx="8241">
                  <c:v>344.375</c:v>
                </c:pt>
                <c:pt idx="8242">
                  <c:v>344.41666999999995</c:v>
                </c:pt>
                <c:pt idx="8243">
                  <c:v>344.45832999999993</c:v>
                </c:pt>
                <c:pt idx="8244">
                  <c:v>344.5</c:v>
                </c:pt>
                <c:pt idx="8245">
                  <c:v>344.54167000000001</c:v>
                </c:pt>
                <c:pt idx="8246">
                  <c:v>344.58332999999993</c:v>
                </c:pt>
                <c:pt idx="8247">
                  <c:v>344.625</c:v>
                </c:pt>
                <c:pt idx="8248">
                  <c:v>344.66667000000001</c:v>
                </c:pt>
                <c:pt idx="8249">
                  <c:v>344.70832999999993</c:v>
                </c:pt>
                <c:pt idx="8250">
                  <c:v>344.75</c:v>
                </c:pt>
                <c:pt idx="8251">
                  <c:v>344.79166999999995</c:v>
                </c:pt>
                <c:pt idx="8252">
                  <c:v>344.83332999999993</c:v>
                </c:pt>
                <c:pt idx="8253">
                  <c:v>344.875</c:v>
                </c:pt>
                <c:pt idx="8254">
                  <c:v>344.91666999999995</c:v>
                </c:pt>
                <c:pt idx="8255">
                  <c:v>344.95832999999993</c:v>
                </c:pt>
                <c:pt idx="8256">
                  <c:v>345</c:v>
                </c:pt>
                <c:pt idx="8257">
                  <c:v>345.04167000000001</c:v>
                </c:pt>
                <c:pt idx="8258">
                  <c:v>345.08332999999993</c:v>
                </c:pt>
                <c:pt idx="8259">
                  <c:v>345.125</c:v>
                </c:pt>
                <c:pt idx="8260">
                  <c:v>345.16667000000001</c:v>
                </c:pt>
                <c:pt idx="8261">
                  <c:v>345.20832999999993</c:v>
                </c:pt>
                <c:pt idx="8262">
                  <c:v>345.25</c:v>
                </c:pt>
                <c:pt idx="8263">
                  <c:v>345.29166999999995</c:v>
                </c:pt>
                <c:pt idx="8264">
                  <c:v>345.33332999999993</c:v>
                </c:pt>
                <c:pt idx="8265">
                  <c:v>345.375</c:v>
                </c:pt>
                <c:pt idx="8266">
                  <c:v>345.41666999999995</c:v>
                </c:pt>
                <c:pt idx="8267">
                  <c:v>345.45832999999993</c:v>
                </c:pt>
                <c:pt idx="8268">
                  <c:v>345.5</c:v>
                </c:pt>
                <c:pt idx="8269">
                  <c:v>345.54167000000001</c:v>
                </c:pt>
                <c:pt idx="8270">
                  <c:v>345.58332999999993</c:v>
                </c:pt>
                <c:pt idx="8271">
                  <c:v>345.625</c:v>
                </c:pt>
                <c:pt idx="8272">
                  <c:v>345.66667000000001</c:v>
                </c:pt>
                <c:pt idx="8273">
                  <c:v>345.70832999999993</c:v>
                </c:pt>
                <c:pt idx="8274">
                  <c:v>345.75</c:v>
                </c:pt>
                <c:pt idx="8275">
                  <c:v>345.79166999999995</c:v>
                </c:pt>
                <c:pt idx="8276">
                  <c:v>345.83332999999993</c:v>
                </c:pt>
                <c:pt idx="8277">
                  <c:v>345.875</c:v>
                </c:pt>
                <c:pt idx="8278">
                  <c:v>345.91666999999995</c:v>
                </c:pt>
                <c:pt idx="8279">
                  <c:v>345.95832999999993</c:v>
                </c:pt>
                <c:pt idx="8280">
                  <c:v>346</c:v>
                </c:pt>
                <c:pt idx="8281">
                  <c:v>346.04167000000001</c:v>
                </c:pt>
                <c:pt idx="8282">
                  <c:v>346.08332999999993</c:v>
                </c:pt>
                <c:pt idx="8283">
                  <c:v>346.125</c:v>
                </c:pt>
                <c:pt idx="8284">
                  <c:v>346.16667000000001</c:v>
                </c:pt>
                <c:pt idx="8285">
                  <c:v>346.20832999999993</c:v>
                </c:pt>
                <c:pt idx="8286">
                  <c:v>346.25</c:v>
                </c:pt>
                <c:pt idx="8287">
                  <c:v>346.29166999999995</c:v>
                </c:pt>
                <c:pt idx="8288">
                  <c:v>346.33332999999993</c:v>
                </c:pt>
                <c:pt idx="8289">
                  <c:v>346.375</c:v>
                </c:pt>
                <c:pt idx="8290">
                  <c:v>346.41666999999995</c:v>
                </c:pt>
                <c:pt idx="8291">
                  <c:v>346.45832999999993</c:v>
                </c:pt>
                <c:pt idx="8292">
                  <c:v>346.5</c:v>
                </c:pt>
                <c:pt idx="8293">
                  <c:v>346.54167000000001</c:v>
                </c:pt>
                <c:pt idx="8294">
                  <c:v>346.58332999999993</c:v>
                </c:pt>
                <c:pt idx="8295">
                  <c:v>346.625</c:v>
                </c:pt>
                <c:pt idx="8296">
                  <c:v>346.66667000000001</c:v>
                </c:pt>
                <c:pt idx="8297">
                  <c:v>346.70832999999993</c:v>
                </c:pt>
                <c:pt idx="8298">
                  <c:v>346.75</c:v>
                </c:pt>
                <c:pt idx="8299">
                  <c:v>346.79166999999995</c:v>
                </c:pt>
                <c:pt idx="8300">
                  <c:v>346.83332999999993</c:v>
                </c:pt>
                <c:pt idx="8301">
                  <c:v>346.875</c:v>
                </c:pt>
                <c:pt idx="8302">
                  <c:v>346.91666999999995</c:v>
                </c:pt>
                <c:pt idx="8303">
                  <c:v>346.95832999999993</c:v>
                </c:pt>
                <c:pt idx="8304">
                  <c:v>347</c:v>
                </c:pt>
                <c:pt idx="8305">
                  <c:v>347.04167000000001</c:v>
                </c:pt>
                <c:pt idx="8306">
                  <c:v>347.08332999999993</c:v>
                </c:pt>
                <c:pt idx="8307">
                  <c:v>347.125</c:v>
                </c:pt>
                <c:pt idx="8308">
                  <c:v>347.16667000000001</c:v>
                </c:pt>
                <c:pt idx="8309">
                  <c:v>347.20832999999993</c:v>
                </c:pt>
                <c:pt idx="8310">
                  <c:v>347.25</c:v>
                </c:pt>
                <c:pt idx="8311">
                  <c:v>347.29166999999995</c:v>
                </c:pt>
                <c:pt idx="8312">
                  <c:v>347.33332999999993</c:v>
                </c:pt>
                <c:pt idx="8313">
                  <c:v>347.375</c:v>
                </c:pt>
                <c:pt idx="8314">
                  <c:v>347.41666999999995</c:v>
                </c:pt>
                <c:pt idx="8315">
                  <c:v>347.45832999999993</c:v>
                </c:pt>
                <c:pt idx="8316">
                  <c:v>347.5</c:v>
                </c:pt>
                <c:pt idx="8317">
                  <c:v>347.54167000000001</c:v>
                </c:pt>
                <c:pt idx="8318">
                  <c:v>347.58332999999993</c:v>
                </c:pt>
                <c:pt idx="8319">
                  <c:v>347.625</c:v>
                </c:pt>
                <c:pt idx="8320">
                  <c:v>347.66667000000001</c:v>
                </c:pt>
                <c:pt idx="8321">
                  <c:v>347.70832999999993</c:v>
                </c:pt>
                <c:pt idx="8322">
                  <c:v>347.75</c:v>
                </c:pt>
                <c:pt idx="8323">
                  <c:v>347.79166999999995</c:v>
                </c:pt>
                <c:pt idx="8324">
                  <c:v>347.83332999999993</c:v>
                </c:pt>
                <c:pt idx="8325">
                  <c:v>347.875</c:v>
                </c:pt>
                <c:pt idx="8326">
                  <c:v>347.91666999999995</c:v>
                </c:pt>
                <c:pt idx="8327">
                  <c:v>347.95832999999993</c:v>
                </c:pt>
                <c:pt idx="8328">
                  <c:v>348</c:v>
                </c:pt>
                <c:pt idx="8329">
                  <c:v>348.04167000000001</c:v>
                </c:pt>
                <c:pt idx="8330">
                  <c:v>348.08332999999993</c:v>
                </c:pt>
                <c:pt idx="8331">
                  <c:v>348.125</c:v>
                </c:pt>
                <c:pt idx="8332">
                  <c:v>348.16667000000001</c:v>
                </c:pt>
                <c:pt idx="8333">
                  <c:v>348.20832999999993</c:v>
                </c:pt>
                <c:pt idx="8334">
                  <c:v>348.25</c:v>
                </c:pt>
                <c:pt idx="8335">
                  <c:v>348.29166999999995</c:v>
                </c:pt>
                <c:pt idx="8336">
                  <c:v>348.33332999999993</c:v>
                </c:pt>
                <c:pt idx="8337">
                  <c:v>348.375</c:v>
                </c:pt>
                <c:pt idx="8338">
                  <c:v>348.41666999999995</c:v>
                </c:pt>
                <c:pt idx="8339">
                  <c:v>348.45832999999993</c:v>
                </c:pt>
                <c:pt idx="8340">
                  <c:v>348.5</c:v>
                </c:pt>
                <c:pt idx="8341">
                  <c:v>348.54167000000001</c:v>
                </c:pt>
                <c:pt idx="8342">
                  <c:v>348.58332999999993</c:v>
                </c:pt>
                <c:pt idx="8343">
                  <c:v>348.625</c:v>
                </c:pt>
                <c:pt idx="8344">
                  <c:v>348.66667000000001</c:v>
                </c:pt>
                <c:pt idx="8345">
                  <c:v>348.70832999999993</c:v>
                </c:pt>
                <c:pt idx="8346">
                  <c:v>348.75</c:v>
                </c:pt>
                <c:pt idx="8347">
                  <c:v>348.79166999999995</c:v>
                </c:pt>
                <c:pt idx="8348">
                  <c:v>348.83332999999993</c:v>
                </c:pt>
                <c:pt idx="8349">
                  <c:v>348.875</c:v>
                </c:pt>
                <c:pt idx="8350">
                  <c:v>348.91666999999995</c:v>
                </c:pt>
                <c:pt idx="8351">
                  <c:v>348.95832999999993</c:v>
                </c:pt>
                <c:pt idx="8352">
                  <c:v>349</c:v>
                </c:pt>
                <c:pt idx="8353">
                  <c:v>349.04167000000001</c:v>
                </c:pt>
                <c:pt idx="8354">
                  <c:v>349.08332999999993</c:v>
                </c:pt>
                <c:pt idx="8355">
                  <c:v>349.125</c:v>
                </c:pt>
                <c:pt idx="8356">
                  <c:v>349.16667000000001</c:v>
                </c:pt>
                <c:pt idx="8357">
                  <c:v>349.20832999999993</c:v>
                </c:pt>
                <c:pt idx="8358">
                  <c:v>349.25</c:v>
                </c:pt>
                <c:pt idx="8359">
                  <c:v>349.29166999999995</c:v>
                </c:pt>
                <c:pt idx="8360">
                  <c:v>349.33332999999993</c:v>
                </c:pt>
                <c:pt idx="8361">
                  <c:v>349.375</c:v>
                </c:pt>
                <c:pt idx="8362">
                  <c:v>349.41666999999995</c:v>
                </c:pt>
                <c:pt idx="8363">
                  <c:v>349.45832999999993</c:v>
                </c:pt>
                <c:pt idx="8364">
                  <c:v>349.5</c:v>
                </c:pt>
                <c:pt idx="8365">
                  <c:v>349.54167000000001</c:v>
                </c:pt>
                <c:pt idx="8366">
                  <c:v>349.58332999999993</c:v>
                </c:pt>
                <c:pt idx="8367">
                  <c:v>349.625</c:v>
                </c:pt>
                <c:pt idx="8368">
                  <c:v>349.66667000000001</c:v>
                </c:pt>
                <c:pt idx="8369">
                  <c:v>349.70832999999993</c:v>
                </c:pt>
                <c:pt idx="8370">
                  <c:v>349.75</c:v>
                </c:pt>
                <c:pt idx="8371">
                  <c:v>349.79166999999995</c:v>
                </c:pt>
                <c:pt idx="8372">
                  <c:v>349.83332999999993</c:v>
                </c:pt>
                <c:pt idx="8373">
                  <c:v>349.875</c:v>
                </c:pt>
                <c:pt idx="8374">
                  <c:v>349.91666999999995</c:v>
                </c:pt>
                <c:pt idx="8375">
                  <c:v>349.95832999999993</c:v>
                </c:pt>
                <c:pt idx="8376">
                  <c:v>350</c:v>
                </c:pt>
                <c:pt idx="8377">
                  <c:v>350.04167000000001</c:v>
                </c:pt>
                <c:pt idx="8378">
                  <c:v>350.08332999999993</c:v>
                </c:pt>
                <c:pt idx="8379">
                  <c:v>350.125</c:v>
                </c:pt>
                <c:pt idx="8380">
                  <c:v>350.16667000000001</c:v>
                </c:pt>
                <c:pt idx="8381">
                  <c:v>350.20832999999993</c:v>
                </c:pt>
                <c:pt idx="8382">
                  <c:v>350.25</c:v>
                </c:pt>
                <c:pt idx="8383">
                  <c:v>350.29166999999995</c:v>
                </c:pt>
                <c:pt idx="8384">
                  <c:v>350.33332999999993</c:v>
                </c:pt>
                <c:pt idx="8385">
                  <c:v>350.375</c:v>
                </c:pt>
                <c:pt idx="8386">
                  <c:v>350.41666999999995</c:v>
                </c:pt>
                <c:pt idx="8387">
                  <c:v>350.45832999999993</c:v>
                </c:pt>
                <c:pt idx="8388">
                  <c:v>350.5</c:v>
                </c:pt>
                <c:pt idx="8389">
                  <c:v>350.54167000000001</c:v>
                </c:pt>
                <c:pt idx="8390">
                  <c:v>350.58332999999993</c:v>
                </c:pt>
                <c:pt idx="8391">
                  <c:v>350.625</c:v>
                </c:pt>
                <c:pt idx="8392">
                  <c:v>350.66667000000001</c:v>
                </c:pt>
                <c:pt idx="8393">
                  <c:v>350.70832999999993</c:v>
                </c:pt>
                <c:pt idx="8394">
                  <c:v>350.75</c:v>
                </c:pt>
                <c:pt idx="8395">
                  <c:v>350.79166999999995</c:v>
                </c:pt>
                <c:pt idx="8396">
                  <c:v>350.83332999999993</c:v>
                </c:pt>
                <c:pt idx="8397">
                  <c:v>350.875</c:v>
                </c:pt>
                <c:pt idx="8398">
                  <c:v>350.91666999999995</c:v>
                </c:pt>
                <c:pt idx="8399">
                  <c:v>350.95832999999993</c:v>
                </c:pt>
                <c:pt idx="8400">
                  <c:v>351</c:v>
                </c:pt>
                <c:pt idx="8401">
                  <c:v>351.04167000000001</c:v>
                </c:pt>
                <c:pt idx="8402">
                  <c:v>351.08332999999993</c:v>
                </c:pt>
                <c:pt idx="8403">
                  <c:v>351.125</c:v>
                </c:pt>
                <c:pt idx="8404">
                  <c:v>351.16667000000001</c:v>
                </c:pt>
                <c:pt idx="8405">
                  <c:v>351.20832999999993</c:v>
                </c:pt>
                <c:pt idx="8406">
                  <c:v>351.25</c:v>
                </c:pt>
                <c:pt idx="8407">
                  <c:v>351.29166999999995</c:v>
                </c:pt>
                <c:pt idx="8408">
                  <c:v>351.33332999999993</c:v>
                </c:pt>
                <c:pt idx="8409">
                  <c:v>351.375</c:v>
                </c:pt>
                <c:pt idx="8410">
                  <c:v>351.41666999999995</c:v>
                </c:pt>
                <c:pt idx="8411">
                  <c:v>351.45832999999993</c:v>
                </c:pt>
                <c:pt idx="8412">
                  <c:v>351.5</c:v>
                </c:pt>
                <c:pt idx="8413">
                  <c:v>351.54167000000001</c:v>
                </c:pt>
                <c:pt idx="8414">
                  <c:v>351.58332999999993</c:v>
                </c:pt>
                <c:pt idx="8415">
                  <c:v>351.625</c:v>
                </c:pt>
                <c:pt idx="8416">
                  <c:v>351.66667000000001</c:v>
                </c:pt>
                <c:pt idx="8417">
                  <c:v>351.70832999999993</c:v>
                </c:pt>
                <c:pt idx="8418">
                  <c:v>351.75</c:v>
                </c:pt>
                <c:pt idx="8419">
                  <c:v>351.79166999999995</c:v>
                </c:pt>
                <c:pt idx="8420">
                  <c:v>351.83332999999993</c:v>
                </c:pt>
                <c:pt idx="8421">
                  <c:v>351.875</c:v>
                </c:pt>
                <c:pt idx="8422">
                  <c:v>351.91666999999995</c:v>
                </c:pt>
                <c:pt idx="8423">
                  <c:v>351.95832999999993</c:v>
                </c:pt>
                <c:pt idx="8424">
                  <c:v>352</c:v>
                </c:pt>
                <c:pt idx="8425">
                  <c:v>352.04167000000001</c:v>
                </c:pt>
                <c:pt idx="8426">
                  <c:v>352.08332999999993</c:v>
                </c:pt>
                <c:pt idx="8427">
                  <c:v>352.125</c:v>
                </c:pt>
                <c:pt idx="8428">
                  <c:v>352.16667000000001</c:v>
                </c:pt>
                <c:pt idx="8429">
                  <c:v>352.20832999999993</c:v>
                </c:pt>
                <c:pt idx="8430">
                  <c:v>352.25</c:v>
                </c:pt>
                <c:pt idx="8431">
                  <c:v>352.29166999999995</c:v>
                </c:pt>
                <c:pt idx="8432">
                  <c:v>352.33332999999993</c:v>
                </c:pt>
                <c:pt idx="8433">
                  <c:v>352.375</c:v>
                </c:pt>
                <c:pt idx="8434">
                  <c:v>352.41666999999995</c:v>
                </c:pt>
                <c:pt idx="8435">
                  <c:v>352.45832999999993</c:v>
                </c:pt>
                <c:pt idx="8436">
                  <c:v>352.5</c:v>
                </c:pt>
                <c:pt idx="8437">
                  <c:v>352.54167000000001</c:v>
                </c:pt>
                <c:pt idx="8438">
                  <c:v>352.58332999999993</c:v>
                </c:pt>
                <c:pt idx="8439">
                  <c:v>352.625</c:v>
                </c:pt>
                <c:pt idx="8440">
                  <c:v>352.66667000000001</c:v>
                </c:pt>
                <c:pt idx="8441">
                  <c:v>352.70832999999993</c:v>
                </c:pt>
                <c:pt idx="8442">
                  <c:v>352.75</c:v>
                </c:pt>
                <c:pt idx="8443">
                  <c:v>352.79166999999995</c:v>
                </c:pt>
                <c:pt idx="8444">
                  <c:v>352.83332999999993</c:v>
                </c:pt>
                <c:pt idx="8445">
                  <c:v>352.875</c:v>
                </c:pt>
                <c:pt idx="8446">
                  <c:v>352.91666999999995</c:v>
                </c:pt>
                <c:pt idx="8447">
                  <c:v>352.95832999999993</c:v>
                </c:pt>
                <c:pt idx="8448">
                  <c:v>353</c:v>
                </c:pt>
                <c:pt idx="8449">
                  <c:v>353.04167000000001</c:v>
                </c:pt>
                <c:pt idx="8450">
                  <c:v>353.08332999999993</c:v>
                </c:pt>
                <c:pt idx="8451">
                  <c:v>353.125</c:v>
                </c:pt>
                <c:pt idx="8452">
                  <c:v>353.16667000000001</c:v>
                </c:pt>
                <c:pt idx="8453">
                  <c:v>353.20832999999993</c:v>
                </c:pt>
                <c:pt idx="8454">
                  <c:v>353.25</c:v>
                </c:pt>
                <c:pt idx="8455">
                  <c:v>353.29166999999995</c:v>
                </c:pt>
                <c:pt idx="8456">
                  <c:v>353.33332999999993</c:v>
                </c:pt>
                <c:pt idx="8457">
                  <c:v>353.375</c:v>
                </c:pt>
                <c:pt idx="8458">
                  <c:v>353.41666999999995</c:v>
                </c:pt>
                <c:pt idx="8459">
                  <c:v>353.45832999999993</c:v>
                </c:pt>
                <c:pt idx="8460">
                  <c:v>353.5</c:v>
                </c:pt>
                <c:pt idx="8461">
                  <c:v>353.54167000000001</c:v>
                </c:pt>
                <c:pt idx="8462">
                  <c:v>353.58332999999993</c:v>
                </c:pt>
                <c:pt idx="8463">
                  <c:v>353.625</c:v>
                </c:pt>
                <c:pt idx="8464">
                  <c:v>353.66667000000001</c:v>
                </c:pt>
                <c:pt idx="8465">
                  <c:v>353.70832999999993</c:v>
                </c:pt>
                <c:pt idx="8466">
                  <c:v>353.75</c:v>
                </c:pt>
                <c:pt idx="8467">
                  <c:v>353.79166999999995</c:v>
                </c:pt>
                <c:pt idx="8468">
                  <c:v>353.83332999999993</c:v>
                </c:pt>
                <c:pt idx="8469">
                  <c:v>353.875</c:v>
                </c:pt>
                <c:pt idx="8470">
                  <c:v>353.91666999999995</c:v>
                </c:pt>
                <c:pt idx="8471">
                  <c:v>353.95832999999993</c:v>
                </c:pt>
                <c:pt idx="8472">
                  <c:v>354</c:v>
                </c:pt>
                <c:pt idx="8473">
                  <c:v>354.04167000000001</c:v>
                </c:pt>
                <c:pt idx="8474">
                  <c:v>354.08332999999993</c:v>
                </c:pt>
                <c:pt idx="8475">
                  <c:v>354.125</c:v>
                </c:pt>
                <c:pt idx="8476">
                  <c:v>354.16667000000001</c:v>
                </c:pt>
                <c:pt idx="8477">
                  <c:v>354.20832999999993</c:v>
                </c:pt>
                <c:pt idx="8478">
                  <c:v>354.25</c:v>
                </c:pt>
                <c:pt idx="8479">
                  <c:v>354.29166999999995</c:v>
                </c:pt>
                <c:pt idx="8480">
                  <c:v>354.33332999999993</c:v>
                </c:pt>
                <c:pt idx="8481">
                  <c:v>354.375</c:v>
                </c:pt>
                <c:pt idx="8482">
                  <c:v>354.41666999999995</c:v>
                </c:pt>
                <c:pt idx="8483">
                  <c:v>354.45832999999993</c:v>
                </c:pt>
                <c:pt idx="8484">
                  <c:v>354.5</c:v>
                </c:pt>
                <c:pt idx="8485">
                  <c:v>354.54167000000001</c:v>
                </c:pt>
                <c:pt idx="8486">
                  <c:v>354.58332999999993</c:v>
                </c:pt>
                <c:pt idx="8487">
                  <c:v>354.625</c:v>
                </c:pt>
                <c:pt idx="8488">
                  <c:v>354.66667000000001</c:v>
                </c:pt>
                <c:pt idx="8489">
                  <c:v>354.70832999999993</c:v>
                </c:pt>
                <c:pt idx="8490">
                  <c:v>354.75</c:v>
                </c:pt>
                <c:pt idx="8491">
                  <c:v>354.79166999999995</c:v>
                </c:pt>
                <c:pt idx="8492">
                  <c:v>354.83332999999993</c:v>
                </c:pt>
                <c:pt idx="8493">
                  <c:v>354.875</c:v>
                </c:pt>
                <c:pt idx="8494">
                  <c:v>354.91666999999995</c:v>
                </c:pt>
                <c:pt idx="8495">
                  <c:v>354.95832999999993</c:v>
                </c:pt>
                <c:pt idx="8496">
                  <c:v>355</c:v>
                </c:pt>
                <c:pt idx="8497">
                  <c:v>355.04167000000001</c:v>
                </c:pt>
                <c:pt idx="8498">
                  <c:v>355.08332999999993</c:v>
                </c:pt>
                <c:pt idx="8499">
                  <c:v>355.125</c:v>
                </c:pt>
                <c:pt idx="8500">
                  <c:v>355.16667000000001</c:v>
                </c:pt>
                <c:pt idx="8501">
                  <c:v>355.20832999999993</c:v>
                </c:pt>
                <c:pt idx="8502">
                  <c:v>355.25</c:v>
                </c:pt>
                <c:pt idx="8503">
                  <c:v>355.29166999999995</c:v>
                </c:pt>
                <c:pt idx="8504">
                  <c:v>355.33332999999993</c:v>
                </c:pt>
                <c:pt idx="8505">
                  <c:v>355.375</c:v>
                </c:pt>
                <c:pt idx="8506">
                  <c:v>355.41666999999995</c:v>
                </c:pt>
                <c:pt idx="8507">
                  <c:v>355.45832999999993</c:v>
                </c:pt>
                <c:pt idx="8508">
                  <c:v>355.5</c:v>
                </c:pt>
                <c:pt idx="8509">
                  <c:v>355.54167000000001</c:v>
                </c:pt>
                <c:pt idx="8510">
                  <c:v>355.58332999999993</c:v>
                </c:pt>
                <c:pt idx="8511">
                  <c:v>355.625</c:v>
                </c:pt>
                <c:pt idx="8512">
                  <c:v>355.66667000000001</c:v>
                </c:pt>
                <c:pt idx="8513">
                  <c:v>355.70832999999993</c:v>
                </c:pt>
                <c:pt idx="8514">
                  <c:v>355.75</c:v>
                </c:pt>
                <c:pt idx="8515">
                  <c:v>355.79166999999995</c:v>
                </c:pt>
                <c:pt idx="8516">
                  <c:v>355.83332999999993</c:v>
                </c:pt>
                <c:pt idx="8517">
                  <c:v>355.875</c:v>
                </c:pt>
                <c:pt idx="8518">
                  <c:v>355.91666999999995</c:v>
                </c:pt>
                <c:pt idx="8519">
                  <c:v>355.95832999999993</c:v>
                </c:pt>
                <c:pt idx="8520">
                  <c:v>356</c:v>
                </c:pt>
                <c:pt idx="8521">
                  <c:v>356.04167000000001</c:v>
                </c:pt>
                <c:pt idx="8522">
                  <c:v>356.08332999999993</c:v>
                </c:pt>
                <c:pt idx="8523">
                  <c:v>356.125</c:v>
                </c:pt>
                <c:pt idx="8524">
                  <c:v>356.16667000000001</c:v>
                </c:pt>
                <c:pt idx="8525">
                  <c:v>356.20832999999993</c:v>
                </c:pt>
                <c:pt idx="8526">
                  <c:v>356.25</c:v>
                </c:pt>
                <c:pt idx="8527">
                  <c:v>356.29166999999995</c:v>
                </c:pt>
                <c:pt idx="8528">
                  <c:v>356.33332999999993</c:v>
                </c:pt>
                <c:pt idx="8529">
                  <c:v>356.375</c:v>
                </c:pt>
                <c:pt idx="8530">
                  <c:v>356.41666999999995</c:v>
                </c:pt>
                <c:pt idx="8531">
                  <c:v>356.45832999999993</c:v>
                </c:pt>
                <c:pt idx="8532">
                  <c:v>356.5</c:v>
                </c:pt>
                <c:pt idx="8533">
                  <c:v>356.54167000000001</c:v>
                </c:pt>
                <c:pt idx="8534">
                  <c:v>356.58332999999993</c:v>
                </c:pt>
                <c:pt idx="8535">
                  <c:v>356.625</c:v>
                </c:pt>
                <c:pt idx="8536">
                  <c:v>356.66667000000001</c:v>
                </c:pt>
                <c:pt idx="8537">
                  <c:v>356.70832999999993</c:v>
                </c:pt>
                <c:pt idx="8538">
                  <c:v>356.75</c:v>
                </c:pt>
                <c:pt idx="8539">
                  <c:v>356.79166999999995</c:v>
                </c:pt>
                <c:pt idx="8540">
                  <c:v>356.83332999999993</c:v>
                </c:pt>
                <c:pt idx="8541">
                  <c:v>356.875</c:v>
                </c:pt>
                <c:pt idx="8542">
                  <c:v>356.91666999999995</c:v>
                </c:pt>
                <c:pt idx="8543">
                  <c:v>356.95832999999993</c:v>
                </c:pt>
                <c:pt idx="8544">
                  <c:v>357</c:v>
                </c:pt>
                <c:pt idx="8545">
                  <c:v>357.04167000000001</c:v>
                </c:pt>
                <c:pt idx="8546">
                  <c:v>357.08332999999993</c:v>
                </c:pt>
                <c:pt idx="8547">
                  <c:v>357.125</c:v>
                </c:pt>
                <c:pt idx="8548">
                  <c:v>357.16667000000001</c:v>
                </c:pt>
                <c:pt idx="8549">
                  <c:v>357.20832999999993</c:v>
                </c:pt>
                <c:pt idx="8550">
                  <c:v>357.25</c:v>
                </c:pt>
                <c:pt idx="8551">
                  <c:v>357.29166999999995</c:v>
                </c:pt>
                <c:pt idx="8552">
                  <c:v>357.33332999999993</c:v>
                </c:pt>
                <c:pt idx="8553">
                  <c:v>357.375</c:v>
                </c:pt>
                <c:pt idx="8554">
                  <c:v>357.41666999999995</c:v>
                </c:pt>
                <c:pt idx="8555">
                  <c:v>357.45832999999993</c:v>
                </c:pt>
                <c:pt idx="8556">
                  <c:v>357.5</c:v>
                </c:pt>
                <c:pt idx="8557">
                  <c:v>357.54167000000001</c:v>
                </c:pt>
                <c:pt idx="8558">
                  <c:v>357.58332999999993</c:v>
                </c:pt>
                <c:pt idx="8559">
                  <c:v>357.625</c:v>
                </c:pt>
                <c:pt idx="8560">
                  <c:v>357.66667000000001</c:v>
                </c:pt>
                <c:pt idx="8561">
                  <c:v>357.70832999999993</c:v>
                </c:pt>
                <c:pt idx="8562">
                  <c:v>357.75</c:v>
                </c:pt>
                <c:pt idx="8563">
                  <c:v>357.79166999999995</c:v>
                </c:pt>
                <c:pt idx="8564">
                  <c:v>357.83332999999993</c:v>
                </c:pt>
                <c:pt idx="8565">
                  <c:v>357.875</c:v>
                </c:pt>
                <c:pt idx="8566">
                  <c:v>357.91666999999995</c:v>
                </c:pt>
                <c:pt idx="8567">
                  <c:v>357.95832999999993</c:v>
                </c:pt>
                <c:pt idx="8568">
                  <c:v>358</c:v>
                </c:pt>
                <c:pt idx="8569">
                  <c:v>358.04167000000001</c:v>
                </c:pt>
                <c:pt idx="8570">
                  <c:v>358.08332999999993</c:v>
                </c:pt>
                <c:pt idx="8571">
                  <c:v>358.125</c:v>
                </c:pt>
                <c:pt idx="8572">
                  <c:v>358.16667000000001</c:v>
                </c:pt>
                <c:pt idx="8573">
                  <c:v>358.20832999999993</c:v>
                </c:pt>
                <c:pt idx="8574">
                  <c:v>358.25</c:v>
                </c:pt>
                <c:pt idx="8575">
                  <c:v>358.29166999999995</c:v>
                </c:pt>
                <c:pt idx="8576">
                  <c:v>358.33332999999993</c:v>
                </c:pt>
                <c:pt idx="8577">
                  <c:v>358.375</c:v>
                </c:pt>
                <c:pt idx="8578">
                  <c:v>358.41666999999995</c:v>
                </c:pt>
                <c:pt idx="8579">
                  <c:v>358.45832999999993</c:v>
                </c:pt>
                <c:pt idx="8580">
                  <c:v>358.5</c:v>
                </c:pt>
                <c:pt idx="8581">
                  <c:v>358.54167000000001</c:v>
                </c:pt>
                <c:pt idx="8582">
                  <c:v>358.58332999999993</c:v>
                </c:pt>
                <c:pt idx="8583">
                  <c:v>358.625</c:v>
                </c:pt>
                <c:pt idx="8584">
                  <c:v>358.66667000000001</c:v>
                </c:pt>
                <c:pt idx="8585">
                  <c:v>358.70832999999993</c:v>
                </c:pt>
                <c:pt idx="8586">
                  <c:v>358.75</c:v>
                </c:pt>
                <c:pt idx="8587">
                  <c:v>358.79166999999995</c:v>
                </c:pt>
                <c:pt idx="8588">
                  <c:v>358.83332999999993</c:v>
                </c:pt>
                <c:pt idx="8589">
                  <c:v>358.875</c:v>
                </c:pt>
                <c:pt idx="8590">
                  <c:v>358.91666999999995</c:v>
                </c:pt>
                <c:pt idx="8591">
                  <c:v>358.95832999999993</c:v>
                </c:pt>
                <c:pt idx="8592">
                  <c:v>359</c:v>
                </c:pt>
                <c:pt idx="8593">
                  <c:v>359.04167000000001</c:v>
                </c:pt>
                <c:pt idx="8594">
                  <c:v>359.08332999999993</c:v>
                </c:pt>
                <c:pt idx="8595">
                  <c:v>359.125</c:v>
                </c:pt>
                <c:pt idx="8596">
                  <c:v>359.16667000000001</c:v>
                </c:pt>
                <c:pt idx="8597">
                  <c:v>359.20832999999993</c:v>
                </c:pt>
                <c:pt idx="8598">
                  <c:v>359.25</c:v>
                </c:pt>
                <c:pt idx="8599">
                  <c:v>359.29166999999995</c:v>
                </c:pt>
                <c:pt idx="8600">
                  <c:v>359.33332999999993</c:v>
                </c:pt>
                <c:pt idx="8601">
                  <c:v>359.375</c:v>
                </c:pt>
                <c:pt idx="8602">
                  <c:v>359.41666999999995</c:v>
                </c:pt>
                <c:pt idx="8603">
                  <c:v>359.45832999999993</c:v>
                </c:pt>
                <c:pt idx="8604">
                  <c:v>359.5</c:v>
                </c:pt>
                <c:pt idx="8605">
                  <c:v>359.54167000000001</c:v>
                </c:pt>
                <c:pt idx="8606">
                  <c:v>359.58332999999993</c:v>
                </c:pt>
                <c:pt idx="8607">
                  <c:v>359.625</c:v>
                </c:pt>
                <c:pt idx="8608">
                  <c:v>359.66667000000001</c:v>
                </c:pt>
                <c:pt idx="8609">
                  <c:v>359.70832999999993</c:v>
                </c:pt>
                <c:pt idx="8610">
                  <c:v>359.75</c:v>
                </c:pt>
                <c:pt idx="8611">
                  <c:v>359.79166999999995</c:v>
                </c:pt>
                <c:pt idx="8612">
                  <c:v>359.83332999999993</c:v>
                </c:pt>
                <c:pt idx="8613">
                  <c:v>359.875</c:v>
                </c:pt>
                <c:pt idx="8614">
                  <c:v>359.91666999999995</c:v>
                </c:pt>
                <c:pt idx="8615">
                  <c:v>359.95832999999993</c:v>
                </c:pt>
                <c:pt idx="8616">
                  <c:v>360</c:v>
                </c:pt>
                <c:pt idx="8617">
                  <c:v>360.04167000000001</c:v>
                </c:pt>
                <c:pt idx="8618">
                  <c:v>360.08332999999993</c:v>
                </c:pt>
                <c:pt idx="8619">
                  <c:v>360.125</c:v>
                </c:pt>
                <c:pt idx="8620">
                  <c:v>360.16667000000001</c:v>
                </c:pt>
                <c:pt idx="8621">
                  <c:v>360.20832999999993</c:v>
                </c:pt>
                <c:pt idx="8622">
                  <c:v>360.25</c:v>
                </c:pt>
                <c:pt idx="8623">
                  <c:v>360.29166999999995</c:v>
                </c:pt>
                <c:pt idx="8624">
                  <c:v>360.33332999999993</c:v>
                </c:pt>
                <c:pt idx="8625">
                  <c:v>360.375</c:v>
                </c:pt>
                <c:pt idx="8626">
                  <c:v>360.41666999999995</c:v>
                </c:pt>
                <c:pt idx="8627">
                  <c:v>360.45832999999993</c:v>
                </c:pt>
                <c:pt idx="8628">
                  <c:v>360.5</c:v>
                </c:pt>
                <c:pt idx="8629">
                  <c:v>360.54167000000001</c:v>
                </c:pt>
                <c:pt idx="8630">
                  <c:v>360.58332999999993</c:v>
                </c:pt>
                <c:pt idx="8631">
                  <c:v>360.625</c:v>
                </c:pt>
                <c:pt idx="8632">
                  <c:v>360.66667000000001</c:v>
                </c:pt>
                <c:pt idx="8633">
                  <c:v>360.70832999999993</c:v>
                </c:pt>
                <c:pt idx="8634">
                  <c:v>360.75</c:v>
                </c:pt>
                <c:pt idx="8635">
                  <c:v>360.79166999999995</c:v>
                </c:pt>
                <c:pt idx="8636">
                  <c:v>360.83332999999993</c:v>
                </c:pt>
                <c:pt idx="8637">
                  <c:v>360.875</c:v>
                </c:pt>
                <c:pt idx="8638">
                  <c:v>360.91666999999995</c:v>
                </c:pt>
                <c:pt idx="8639">
                  <c:v>360.95832999999993</c:v>
                </c:pt>
                <c:pt idx="8640">
                  <c:v>361</c:v>
                </c:pt>
                <c:pt idx="8641">
                  <c:v>361.04167000000001</c:v>
                </c:pt>
                <c:pt idx="8642">
                  <c:v>361.08332999999993</c:v>
                </c:pt>
                <c:pt idx="8643">
                  <c:v>361.125</c:v>
                </c:pt>
                <c:pt idx="8644">
                  <c:v>361.16667000000001</c:v>
                </c:pt>
                <c:pt idx="8645">
                  <c:v>361.20832999999993</c:v>
                </c:pt>
                <c:pt idx="8646">
                  <c:v>361.25</c:v>
                </c:pt>
                <c:pt idx="8647">
                  <c:v>361.29166999999995</c:v>
                </c:pt>
                <c:pt idx="8648">
                  <c:v>361.33332999999993</c:v>
                </c:pt>
                <c:pt idx="8649">
                  <c:v>361.375</c:v>
                </c:pt>
                <c:pt idx="8650">
                  <c:v>361.41666999999995</c:v>
                </c:pt>
                <c:pt idx="8651">
                  <c:v>361.45832999999993</c:v>
                </c:pt>
                <c:pt idx="8652">
                  <c:v>361.5</c:v>
                </c:pt>
                <c:pt idx="8653">
                  <c:v>361.54167000000001</c:v>
                </c:pt>
                <c:pt idx="8654">
                  <c:v>361.58332999999993</c:v>
                </c:pt>
                <c:pt idx="8655">
                  <c:v>361.625</c:v>
                </c:pt>
                <c:pt idx="8656">
                  <c:v>361.66667000000001</c:v>
                </c:pt>
                <c:pt idx="8657">
                  <c:v>361.70832999999993</c:v>
                </c:pt>
                <c:pt idx="8658">
                  <c:v>361.75</c:v>
                </c:pt>
                <c:pt idx="8659">
                  <c:v>361.79166999999995</c:v>
                </c:pt>
                <c:pt idx="8660">
                  <c:v>361.83332999999993</c:v>
                </c:pt>
                <c:pt idx="8661">
                  <c:v>361.875</c:v>
                </c:pt>
                <c:pt idx="8662">
                  <c:v>361.91666999999995</c:v>
                </c:pt>
                <c:pt idx="8663">
                  <c:v>361.95832999999993</c:v>
                </c:pt>
                <c:pt idx="8664">
                  <c:v>362</c:v>
                </c:pt>
                <c:pt idx="8665">
                  <c:v>362.04167000000001</c:v>
                </c:pt>
                <c:pt idx="8666">
                  <c:v>362.08332999999993</c:v>
                </c:pt>
                <c:pt idx="8667">
                  <c:v>362.125</c:v>
                </c:pt>
                <c:pt idx="8668">
                  <c:v>362.16667000000001</c:v>
                </c:pt>
                <c:pt idx="8669">
                  <c:v>362.20832999999993</c:v>
                </c:pt>
                <c:pt idx="8670">
                  <c:v>362.25</c:v>
                </c:pt>
                <c:pt idx="8671">
                  <c:v>362.29166999999995</c:v>
                </c:pt>
                <c:pt idx="8672">
                  <c:v>362.33332999999993</c:v>
                </c:pt>
                <c:pt idx="8673">
                  <c:v>362.375</c:v>
                </c:pt>
                <c:pt idx="8674">
                  <c:v>362.41666999999995</c:v>
                </c:pt>
                <c:pt idx="8675">
                  <c:v>362.45832999999993</c:v>
                </c:pt>
                <c:pt idx="8676">
                  <c:v>362.5</c:v>
                </c:pt>
                <c:pt idx="8677">
                  <c:v>362.54167000000001</c:v>
                </c:pt>
                <c:pt idx="8678">
                  <c:v>362.58332999999993</c:v>
                </c:pt>
                <c:pt idx="8679">
                  <c:v>362.625</c:v>
                </c:pt>
                <c:pt idx="8680">
                  <c:v>362.66667000000001</c:v>
                </c:pt>
                <c:pt idx="8681">
                  <c:v>362.70832999999993</c:v>
                </c:pt>
                <c:pt idx="8682">
                  <c:v>362.75</c:v>
                </c:pt>
                <c:pt idx="8683">
                  <c:v>362.79166999999995</c:v>
                </c:pt>
                <c:pt idx="8684">
                  <c:v>362.83332999999993</c:v>
                </c:pt>
                <c:pt idx="8685">
                  <c:v>362.875</c:v>
                </c:pt>
                <c:pt idx="8686">
                  <c:v>362.91666999999995</c:v>
                </c:pt>
                <c:pt idx="8687">
                  <c:v>362.95832999999993</c:v>
                </c:pt>
                <c:pt idx="8688">
                  <c:v>363</c:v>
                </c:pt>
                <c:pt idx="8689">
                  <c:v>363.04167000000001</c:v>
                </c:pt>
                <c:pt idx="8690">
                  <c:v>363.08332999999993</c:v>
                </c:pt>
                <c:pt idx="8691">
                  <c:v>363.125</c:v>
                </c:pt>
                <c:pt idx="8692">
                  <c:v>363.16667000000001</c:v>
                </c:pt>
                <c:pt idx="8693">
                  <c:v>363.20832999999993</c:v>
                </c:pt>
                <c:pt idx="8694">
                  <c:v>363.25</c:v>
                </c:pt>
                <c:pt idx="8695">
                  <c:v>363.29166999999995</c:v>
                </c:pt>
                <c:pt idx="8696">
                  <c:v>363.33332999999993</c:v>
                </c:pt>
                <c:pt idx="8697">
                  <c:v>363.375</c:v>
                </c:pt>
                <c:pt idx="8698">
                  <c:v>363.41666999999995</c:v>
                </c:pt>
                <c:pt idx="8699">
                  <c:v>363.45832999999993</c:v>
                </c:pt>
                <c:pt idx="8700">
                  <c:v>363.5</c:v>
                </c:pt>
                <c:pt idx="8701">
                  <c:v>363.54167000000001</c:v>
                </c:pt>
                <c:pt idx="8702">
                  <c:v>363.58332999999993</c:v>
                </c:pt>
                <c:pt idx="8703">
                  <c:v>363.625</c:v>
                </c:pt>
                <c:pt idx="8704">
                  <c:v>363.66667000000001</c:v>
                </c:pt>
                <c:pt idx="8705">
                  <c:v>363.70832999999993</c:v>
                </c:pt>
                <c:pt idx="8706">
                  <c:v>363.75</c:v>
                </c:pt>
                <c:pt idx="8707">
                  <c:v>363.79166999999995</c:v>
                </c:pt>
                <c:pt idx="8708">
                  <c:v>363.83332999999993</c:v>
                </c:pt>
                <c:pt idx="8709">
                  <c:v>363.875</c:v>
                </c:pt>
                <c:pt idx="8710">
                  <c:v>363.91666999999995</c:v>
                </c:pt>
                <c:pt idx="8711">
                  <c:v>363.95832999999993</c:v>
                </c:pt>
                <c:pt idx="8712">
                  <c:v>364</c:v>
                </c:pt>
                <c:pt idx="8713">
                  <c:v>364.04167000000001</c:v>
                </c:pt>
                <c:pt idx="8714">
                  <c:v>364.08332999999993</c:v>
                </c:pt>
                <c:pt idx="8715">
                  <c:v>364.125</c:v>
                </c:pt>
                <c:pt idx="8716">
                  <c:v>364.16667000000001</c:v>
                </c:pt>
                <c:pt idx="8717">
                  <c:v>364.20832999999993</c:v>
                </c:pt>
                <c:pt idx="8718">
                  <c:v>364.25</c:v>
                </c:pt>
                <c:pt idx="8719">
                  <c:v>364.29166999999995</c:v>
                </c:pt>
                <c:pt idx="8720">
                  <c:v>364.33332999999993</c:v>
                </c:pt>
                <c:pt idx="8721">
                  <c:v>364.375</c:v>
                </c:pt>
                <c:pt idx="8722">
                  <c:v>364.41666999999995</c:v>
                </c:pt>
                <c:pt idx="8723">
                  <c:v>364.45832999999993</c:v>
                </c:pt>
                <c:pt idx="8724">
                  <c:v>364.5</c:v>
                </c:pt>
                <c:pt idx="8725">
                  <c:v>364.54167000000001</c:v>
                </c:pt>
                <c:pt idx="8726">
                  <c:v>364.58332999999993</c:v>
                </c:pt>
                <c:pt idx="8727">
                  <c:v>364.625</c:v>
                </c:pt>
                <c:pt idx="8728">
                  <c:v>364.66667000000001</c:v>
                </c:pt>
                <c:pt idx="8729">
                  <c:v>364.70832999999993</c:v>
                </c:pt>
                <c:pt idx="8730">
                  <c:v>364.75</c:v>
                </c:pt>
                <c:pt idx="8731">
                  <c:v>364.79166999999995</c:v>
                </c:pt>
                <c:pt idx="8732">
                  <c:v>364.83332999999993</c:v>
                </c:pt>
                <c:pt idx="8733">
                  <c:v>364.875</c:v>
                </c:pt>
                <c:pt idx="8734">
                  <c:v>364.91666999999995</c:v>
                </c:pt>
                <c:pt idx="8735">
                  <c:v>364.95832999999993</c:v>
                </c:pt>
                <c:pt idx="8736">
                  <c:v>365</c:v>
                </c:pt>
                <c:pt idx="8737">
                  <c:v>365.04167000000001</c:v>
                </c:pt>
                <c:pt idx="8738">
                  <c:v>365.08332999999993</c:v>
                </c:pt>
                <c:pt idx="8739">
                  <c:v>365.125</c:v>
                </c:pt>
                <c:pt idx="8740">
                  <c:v>365.16667000000001</c:v>
                </c:pt>
                <c:pt idx="8741">
                  <c:v>365.20832999999993</c:v>
                </c:pt>
                <c:pt idx="8742">
                  <c:v>365.25</c:v>
                </c:pt>
                <c:pt idx="8743">
                  <c:v>365.29166999999995</c:v>
                </c:pt>
                <c:pt idx="8744">
                  <c:v>365.33332999999993</c:v>
                </c:pt>
                <c:pt idx="8745">
                  <c:v>365.375</c:v>
                </c:pt>
                <c:pt idx="8746">
                  <c:v>365.41666999999995</c:v>
                </c:pt>
                <c:pt idx="8747">
                  <c:v>365.45832999999993</c:v>
                </c:pt>
                <c:pt idx="8748">
                  <c:v>365.5</c:v>
                </c:pt>
                <c:pt idx="8749">
                  <c:v>365.54167000000001</c:v>
                </c:pt>
                <c:pt idx="8750">
                  <c:v>365.58332999999993</c:v>
                </c:pt>
                <c:pt idx="8751">
                  <c:v>365.625</c:v>
                </c:pt>
                <c:pt idx="8752">
                  <c:v>365.66667000000001</c:v>
                </c:pt>
                <c:pt idx="8753">
                  <c:v>365.70832999999993</c:v>
                </c:pt>
                <c:pt idx="8754">
                  <c:v>365.75</c:v>
                </c:pt>
                <c:pt idx="8755">
                  <c:v>365.79166999999995</c:v>
                </c:pt>
                <c:pt idx="8756">
                  <c:v>365.83332999999993</c:v>
                </c:pt>
                <c:pt idx="8757">
                  <c:v>365.875</c:v>
                </c:pt>
                <c:pt idx="8758">
                  <c:v>365.91666999999995</c:v>
                </c:pt>
                <c:pt idx="8759">
                  <c:v>365.95832999999993</c:v>
                </c:pt>
              </c:numCache>
            </c:numRef>
          </c:xVal>
          <c:yVal>
            <c:numRef>
              <c:f>CO2_2005!$E$5:$E$8764</c:f>
              <c:numCache>
                <c:formatCode>General</c:formatCode>
                <c:ptCount val="8760"/>
                <c:pt idx="0">
                  <c:v>387.9</c:v>
                </c:pt>
                <c:pt idx="1">
                  <c:v>388.4</c:v>
                </c:pt>
                <c:pt idx="2">
                  <c:v>387.5</c:v>
                </c:pt>
                <c:pt idx="3">
                  <c:v>387.9</c:v>
                </c:pt>
                <c:pt idx="4">
                  <c:v>388.5</c:v>
                </c:pt>
                <c:pt idx="5">
                  <c:v>387.2</c:v>
                </c:pt>
                <c:pt idx="6">
                  <c:v>388.1</c:v>
                </c:pt>
                <c:pt idx="7">
                  <c:v>386.4</c:v>
                </c:pt>
                <c:pt idx="8">
                  <c:v>386.3</c:v>
                </c:pt>
                <c:pt idx="9">
                  <c:v>386.5</c:v>
                </c:pt>
                <c:pt idx="10">
                  <c:v>386.9</c:v>
                </c:pt>
                <c:pt idx="11">
                  <c:v>387.3</c:v>
                </c:pt>
                <c:pt idx="12">
                  <c:v>387.8</c:v>
                </c:pt>
                <c:pt idx="13">
                  <c:v>388.4</c:v>
                </c:pt>
                <c:pt idx="14">
                  <c:v>388.9</c:v>
                </c:pt>
                <c:pt idx="15">
                  <c:v>389.2</c:v>
                </c:pt>
                <c:pt idx="16">
                  <c:v>392.2</c:v>
                </c:pt>
                <c:pt idx="17">
                  <c:v>392.5</c:v>
                </c:pt>
                <c:pt idx="18">
                  <c:v>389.5</c:v>
                </c:pt>
                <c:pt idx="19">
                  <c:v>387.9</c:v>
                </c:pt>
                <c:pt idx="20">
                  <c:v>387.2</c:v>
                </c:pt>
                <c:pt idx="21">
                  <c:v>386.3</c:v>
                </c:pt>
                <c:pt idx="22">
                  <c:v>385.4</c:v>
                </c:pt>
                <c:pt idx="23">
                  <c:v>385</c:v>
                </c:pt>
                <c:pt idx="24">
                  <c:v>383.6</c:v>
                </c:pt>
                <c:pt idx="25">
                  <c:v>384.7</c:v>
                </c:pt>
                <c:pt idx="26">
                  <c:v>384.7</c:v>
                </c:pt>
                <c:pt idx="27">
                  <c:v>384.5</c:v>
                </c:pt>
                <c:pt idx="28">
                  <c:v>384.4</c:v>
                </c:pt>
                <c:pt idx="29">
                  <c:v>384.1</c:v>
                </c:pt>
                <c:pt idx="30">
                  <c:v>385.2</c:v>
                </c:pt>
                <c:pt idx="31">
                  <c:v>385</c:v>
                </c:pt>
                <c:pt idx="32">
                  <c:v>384.3</c:v>
                </c:pt>
                <c:pt idx="33">
                  <c:v>384.5</c:v>
                </c:pt>
                <c:pt idx="34">
                  <c:v>384.7</c:v>
                </c:pt>
                <c:pt idx="35">
                  <c:v>384.1</c:v>
                </c:pt>
                <c:pt idx="36">
                  <c:v>384.2</c:v>
                </c:pt>
                <c:pt idx="37">
                  <c:v>384.4</c:v>
                </c:pt>
                <c:pt idx="38">
                  <c:v>385.3</c:v>
                </c:pt>
                <c:pt idx="39">
                  <c:v>385.5</c:v>
                </c:pt>
                <c:pt idx="40">
                  <c:v>384.3</c:v>
                </c:pt>
                <c:pt idx="41">
                  <c:v>384.1</c:v>
                </c:pt>
                <c:pt idx="42">
                  <c:v>384.5</c:v>
                </c:pt>
                <c:pt idx="43">
                  <c:v>384.7</c:v>
                </c:pt>
                <c:pt idx="44">
                  <c:v>384.2</c:v>
                </c:pt>
                <c:pt idx="45">
                  <c:v>384.7</c:v>
                </c:pt>
                <c:pt idx="46">
                  <c:v>385.1</c:v>
                </c:pt>
                <c:pt idx="47">
                  <c:v>385.5</c:v>
                </c:pt>
                <c:pt idx="48">
                  <c:v>384.9</c:v>
                </c:pt>
                <c:pt idx="49">
                  <c:v>385.2</c:v>
                </c:pt>
                <c:pt idx="50">
                  <c:v>385.6</c:v>
                </c:pt>
                <c:pt idx="51">
                  <c:v>385.6</c:v>
                </c:pt>
                <c:pt idx="52">
                  <c:v>385.3</c:v>
                </c:pt>
                <c:pt idx="53">
                  <c:v>385.4</c:v>
                </c:pt>
                <c:pt idx="54">
                  <c:v>385.5</c:v>
                </c:pt>
                <c:pt idx="55">
                  <c:v>386.1</c:v>
                </c:pt>
                <c:pt idx="56">
                  <c:v>385.8</c:v>
                </c:pt>
                <c:pt idx="57">
                  <c:v>385.7</c:v>
                </c:pt>
                <c:pt idx="58">
                  <c:v>385.6</c:v>
                </c:pt>
                <c:pt idx="59">
                  <c:v>385.9</c:v>
                </c:pt>
                <c:pt idx="60">
                  <c:v>386.7</c:v>
                </c:pt>
                <c:pt idx="61">
                  <c:v>387.2</c:v>
                </c:pt>
                <c:pt idx="62">
                  <c:v>386.8</c:v>
                </c:pt>
                <c:pt idx="63">
                  <c:v>386.1</c:v>
                </c:pt>
                <c:pt idx="64">
                  <c:v>387.2</c:v>
                </c:pt>
                <c:pt idx="65">
                  <c:v>386.3</c:v>
                </c:pt>
                <c:pt idx="66">
                  <c:v>387.4</c:v>
                </c:pt>
                <c:pt idx="67">
                  <c:v>385.5</c:v>
                </c:pt>
                <c:pt idx="68">
                  <c:v>385.7</c:v>
                </c:pt>
                <c:pt idx="69">
                  <c:v>386</c:v>
                </c:pt>
                <c:pt idx="70">
                  <c:v>385.5</c:v>
                </c:pt>
                <c:pt idx="71">
                  <c:v>384.8</c:v>
                </c:pt>
                <c:pt idx="72">
                  <c:v>385.7</c:v>
                </c:pt>
                <c:pt idx="73">
                  <c:v>385.3</c:v>
                </c:pt>
                <c:pt idx="74">
                  <c:v>385.9</c:v>
                </c:pt>
                <c:pt idx="75">
                  <c:v>385.1</c:v>
                </c:pt>
                <c:pt idx="76">
                  <c:v>386.4</c:v>
                </c:pt>
                <c:pt idx="77">
                  <c:v>386.1</c:v>
                </c:pt>
                <c:pt idx="78">
                  <c:v>386.6</c:v>
                </c:pt>
                <c:pt idx="79">
                  <c:v>386.8</c:v>
                </c:pt>
                <c:pt idx="80">
                  <c:v>384.9</c:v>
                </c:pt>
                <c:pt idx="81">
                  <c:v>385.3</c:v>
                </c:pt>
                <c:pt idx="82">
                  <c:v>385.8</c:v>
                </c:pt>
                <c:pt idx="83">
                  <c:v>385.9</c:v>
                </c:pt>
                <c:pt idx="84">
                  <c:v>385.6</c:v>
                </c:pt>
                <c:pt idx="85">
                  <c:v>385.2</c:v>
                </c:pt>
                <c:pt idx="86">
                  <c:v>385.5</c:v>
                </c:pt>
                <c:pt idx="87">
                  <c:v>384.1</c:v>
                </c:pt>
                <c:pt idx="88">
                  <c:v>382.4</c:v>
                </c:pt>
                <c:pt idx="89">
                  <c:v>383.7</c:v>
                </c:pt>
                <c:pt idx="90">
                  <c:v>386.6</c:v>
                </c:pt>
                <c:pt idx="91">
                  <c:v>386.8</c:v>
                </c:pt>
                <c:pt idx="92">
                  <c:v>387.5</c:v>
                </c:pt>
                <c:pt idx="93">
                  <c:v>387.8</c:v>
                </c:pt>
                <c:pt idx="94">
                  <c:v>387.5</c:v>
                </c:pt>
                <c:pt idx="95">
                  <c:v>386.8</c:v>
                </c:pt>
                <c:pt idx="96">
                  <c:v>386.1</c:v>
                </c:pt>
                <c:pt idx="97">
                  <c:v>387</c:v>
                </c:pt>
                <c:pt idx="98">
                  <c:v>386.5</c:v>
                </c:pt>
                <c:pt idx="99">
                  <c:v>385.6</c:v>
                </c:pt>
                <c:pt idx="100">
                  <c:v>385.7</c:v>
                </c:pt>
                <c:pt idx="101">
                  <c:v>387.5</c:v>
                </c:pt>
                <c:pt idx="102">
                  <c:v>388.4</c:v>
                </c:pt>
                <c:pt idx="103">
                  <c:v>389.5</c:v>
                </c:pt>
                <c:pt idx="104">
                  <c:v>388.1</c:v>
                </c:pt>
                <c:pt idx="105">
                  <c:v>388.2</c:v>
                </c:pt>
                <c:pt idx="106">
                  <c:v>387.9</c:v>
                </c:pt>
                <c:pt idx="107">
                  <c:v>388.2</c:v>
                </c:pt>
                <c:pt idx="108">
                  <c:v>387.4</c:v>
                </c:pt>
                <c:pt idx="109">
                  <c:v>387.7</c:v>
                </c:pt>
                <c:pt idx="110">
                  <c:v>389.9</c:v>
                </c:pt>
                <c:pt idx="111">
                  <c:v>389.1</c:v>
                </c:pt>
                <c:pt idx="112">
                  <c:v>389.4</c:v>
                </c:pt>
                <c:pt idx="113">
                  <c:v>388.9</c:v>
                </c:pt>
                <c:pt idx="114">
                  <c:v>388.2</c:v>
                </c:pt>
                <c:pt idx="115">
                  <c:v>388.2</c:v>
                </c:pt>
                <c:pt idx="116">
                  <c:v>387.7</c:v>
                </c:pt>
                <c:pt idx="117">
                  <c:v>388</c:v>
                </c:pt>
                <c:pt idx="118">
                  <c:v>388.3</c:v>
                </c:pt>
                <c:pt idx="119">
                  <c:v>388</c:v>
                </c:pt>
                <c:pt idx="120">
                  <c:v>389.2</c:v>
                </c:pt>
                <c:pt idx="121">
                  <c:v>388.1</c:v>
                </c:pt>
                <c:pt idx="122">
                  <c:v>388</c:v>
                </c:pt>
                <c:pt idx="123">
                  <c:v>387.5</c:v>
                </c:pt>
                <c:pt idx="124">
                  <c:v>386.9</c:v>
                </c:pt>
                <c:pt idx="125">
                  <c:v>388</c:v>
                </c:pt>
                <c:pt idx="126">
                  <c:v>389.2</c:v>
                </c:pt>
                <c:pt idx="127">
                  <c:v>389.7</c:v>
                </c:pt>
                <c:pt idx="128">
                  <c:v>389.7</c:v>
                </c:pt>
                <c:pt idx="129">
                  <c:v>388.6</c:v>
                </c:pt>
                <c:pt idx="130">
                  <c:v>388</c:v>
                </c:pt>
                <c:pt idx="131">
                  <c:v>387.5</c:v>
                </c:pt>
                <c:pt idx="132">
                  <c:v>387</c:v>
                </c:pt>
                <c:pt idx="133">
                  <c:v>388.8</c:v>
                </c:pt>
                <c:pt idx="134">
                  <c:v>389</c:v>
                </c:pt>
                <c:pt idx="135">
                  <c:v>388.9</c:v>
                </c:pt>
                <c:pt idx="136">
                  <c:v>389.6</c:v>
                </c:pt>
                <c:pt idx="137">
                  <c:v>390.9</c:v>
                </c:pt>
                <c:pt idx="138">
                  <c:v>390.3</c:v>
                </c:pt>
                <c:pt idx="139">
                  <c:v>390.6</c:v>
                </c:pt>
                <c:pt idx="140">
                  <c:v>390.4</c:v>
                </c:pt>
                <c:pt idx="141">
                  <c:v>390.1</c:v>
                </c:pt>
                <c:pt idx="142">
                  <c:v>389.4</c:v>
                </c:pt>
                <c:pt idx="143">
                  <c:v>388.2</c:v>
                </c:pt>
                <c:pt idx="144">
                  <c:v>386.8</c:v>
                </c:pt>
                <c:pt idx="145">
                  <c:v>388.1</c:v>
                </c:pt>
                <c:pt idx="146">
                  <c:v>385.8</c:v>
                </c:pt>
                <c:pt idx="147">
                  <c:v>385.6</c:v>
                </c:pt>
                <c:pt idx="148">
                  <c:v>386.1</c:v>
                </c:pt>
                <c:pt idx="149">
                  <c:v>386.5</c:v>
                </c:pt>
                <c:pt idx="150">
                  <c:v>385.6</c:v>
                </c:pt>
                <c:pt idx="151">
                  <c:v>385.1</c:v>
                </c:pt>
                <c:pt idx="152">
                  <c:v>385</c:v>
                </c:pt>
                <c:pt idx="153">
                  <c:v>385.1</c:v>
                </c:pt>
                <c:pt idx="154">
                  <c:v>385.9</c:v>
                </c:pt>
                <c:pt idx="155">
                  <c:v>387.2</c:v>
                </c:pt>
                <c:pt idx="156">
                  <c:v>386.2</c:v>
                </c:pt>
                <c:pt idx="157">
                  <c:v>385.8</c:v>
                </c:pt>
                <c:pt idx="158">
                  <c:v>385.9</c:v>
                </c:pt>
                <c:pt idx="159">
                  <c:v>385.5</c:v>
                </c:pt>
                <c:pt idx="160">
                  <c:v>386</c:v>
                </c:pt>
                <c:pt idx="161">
                  <c:v>384.7</c:v>
                </c:pt>
                <c:pt idx="162">
                  <c:v>386.7</c:v>
                </c:pt>
                <c:pt idx="163">
                  <c:v>388.6</c:v>
                </c:pt>
                <c:pt idx="164">
                  <c:v>391.3</c:v>
                </c:pt>
                <c:pt idx="165">
                  <c:v>391.3</c:v>
                </c:pt>
                <c:pt idx="166">
                  <c:v>392</c:v>
                </c:pt>
                <c:pt idx="167">
                  <c:v>392.9</c:v>
                </c:pt>
                <c:pt idx="168">
                  <c:v>396.6</c:v>
                </c:pt>
                <c:pt idx="169">
                  <c:v>397.3</c:v>
                </c:pt>
                <c:pt idx="170">
                  <c:v>398.2</c:v>
                </c:pt>
                <c:pt idx="171">
                  <c:v>395.2</c:v>
                </c:pt>
                <c:pt idx="172">
                  <c:v>397.2</c:v>
                </c:pt>
                <c:pt idx="173">
                  <c:v>400.4</c:v>
                </c:pt>
                <c:pt idx="174">
                  <c:v>402.3</c:v>
                </c:pt>
                <c:pt idx="175">
                  <c:v>404.6</c:v>
                </c:pt>
                <c:pt idx="176">
                  <c:v>410.6</c:v>
                </c:pt>
                <c:pt idx="177">
                  <c:v>406.4</c:v>
                </c:pt>
                <c:pt idx="178">
                  <c:v>402.8</c:v>
                </c:pt>
                <c:pt idx="179">
                  <c:v>395</c:v>
                </c:pt>
                <c:pt idx="180">
                  <c:v>390.8</c:v>
                </c:pt>
                <c:pt idx="181">
                  <c:v>390.6</c:v>
                </c:pt>
                <c:pt idx="182">
                  <c:v>390</c:v>
                </c:pt>
                <c:pt idx="183">
                  <c:v>389.3</c:v>
                </c:pt>
                <c:pt idx="184">
                  <c:v>389.3</c:v>
                </c:pt>
                <c:pt idx="185">
                  <c:v>389.6</c:v>
                </c:pt>
                <c:pt idx="186">
                  <c:v>390.5</c:v>
                </c:pt>
                <c:pt idx="187">
                  <c:v>389.4</c:v>
                </c:pt>
                <c:pt idx="188">
                  <c:v>388.3</c:v>
                </c:pt>
                <c:pt idx="189">
                  <c:v>387.2</c:v>
                </c:pt>
                <c:pt idx="190">
                  <c:v>387.2</c:v>
                </c:pt>
                <c:pt idx="191">
                  <c:v>387.5</c:v>
                </c:pt>
                <c:pt idx="192">
                  <c:v>388</c:v>
                </c:pt>
                <c:pt idx="193">
                  <c:v>387.5</c:v>
                </c:pt>
                <c:pt idx="194">
                  <c:v>388.4</c:v>
                </c:pt>
                <c:pt idx="195">
                  <c:v>388.5</c:v>
                </c:pt>
                <c:pt idx="196">
                  <c:v>389.6</c:v>
                </c:pt>
                <c:pt idx="197">
                  <c:v>391.6</c:v>
                </c:pt>
                <c:pt idx="198">
                  <c:v>391.1</c:v>
                </c:pt>
                <c:pt idx="199">
                  <c:v>391.9</c:v>
                </c:pt>
                <c:pt idx="200">
                  <c:v>392.5</c:v>
                </c:pt>
                <c:pt idx="201">
                  <c:v>392.5</c:v>
                </c:pt>
                <c:pt idx="202">
                  <c:v>389.7</c:v>
                </c:pt>
                <c:pt idx="203">
                  <c:v>389.5</c:v>
                </c:pt>
                <c:pt idx="204">
                  <c:v>388.4</c:v>
                </c:pt>
                <c:pt idx="205">
                  <c:v>387.7</c:v>
                </c:pt>
                <c:pt idx="206">
                  <c:v>386.7</c:v>
                </c:pt>
                <c:pt idx="207">
                  <c:v>386.5</c:v>
                </c:pt>
                <c:pt idx="208">
                  <c:v>387</c:v>
                </c:pt>
                <c:pt idx="209">
                  <c:v>387.9</c:v>
                </c:pt>
                <c:pt idx="210">
                  <c:v>388.6</c:v>
                </c:pt>
                <c:pt idx="211">
                  <c:v>389.1</c:v>
                </c:pt>
                <c:pt idx="212">
                  <c:v>389.1</c:v>
                </c:pt>
                <c:pt idx="213">
                  <c:v>389.3</c:v>
                </c:pt>
                <c:pt idx="214">
                  <c:v>391.1</c:v>
                </c:pt>
                <c:pt idx="215">
                  <c:v>390.6</c:v>
                </c:pt>
                <c:pt idx="216">
                  <c:v>390.7</c:v>
                </c:pt>
                <c:pt idx="217">
                  <c:v>389.9</c:v>
                </c:pt>
                <c:pt idx="218">
                  <c:v>388.6</c:v>
                </c:pt>
                <c:pt idx="219">
                  <c:v>392.2</c:v>
                </c:pt>
                <c:pt idx="220">
                  <c:v>390.3</c:v>
                </c:pt>
                <c:pt idx="221">
                  <c:v>391.1</c:v>
                </c:pt>
                <c:pt idx="222">
                  <c:v>391.7</c:v>
                </c:pt>
                <c:pt idx="223">
                  <c:v>392.2</c:v>
                </c:pt>
                <c:pt idx="224">
                  <c:v>394.1</c:v>
                </c:pt>
                <c:pt idx="225">
                  <c:v>392.3</c:v>
                </c:pt>
                <c:pt idx="226">
                  <c:v>392.2</c:v>
                </c:pt>
                <c:pt idx="227">
                  <c:v>390.9</c:v>
                </c:pt>
                <c:pt idx="228">
                  <c:v>390</c:v>
                </c:pt>
                <c:pt idx="229">
                  <c:v>389.2</c:v>
                </c:pt>
                <c:pt idx="230">
                  <c:v>387.8</c:v>
                </c:pt>
                <c:pt idx="231">
                  <c:v>386.8</c:v>
                </c:pt>
                <c:pt idx="232">
                  <c:v>386.5</c:v>
                </c:pt>
                <c:pt idx="233">
                  <c:v>386.3</c:v>
                </c:pt>
                <c:pt idx="234">
                  <c:v>386.2</c:v>
                </c:pt>
                <c:pt idx="235">
                  <c:v>387.3</c:v>
                </c:pt>
                <c:pt idx="236">
                  <c:v>387.2</c:v>
                </c:pt>
                <c:pt idx="237">
                  <c:v>386.8</c:v>
                </c:pt>
                <c:pt idx="238">
                  <c:v>386.9</c:v>
                </c:pt>
                <c:pt idx="239">
                  <c:v>387.5</c:v>
                </c:pt>
                <c:pt idx="240">
                  <c:v>387.7</c:v>
                </c:pt>
                <c:pt idx="241">
                  <c:v>387.8</c:v>
                </c:pt>
                <c:pt idx="242">
                  <c:v>387.9</c:v>
                </c:pt>
                <c:pt idx="243">
                  <c:v>389.2</c:v>
                </c:pt>
                <c:pt idx="244">
                  <c:v>390.3</c:v>
                </c:pt>
                <c:pt idx="245">
                  <c:v>388.7</c:v>
                </c:pt>
                <c:pt idx="246">
                  <c:v>388</c:v>
                </c:pt>
                <c:pt idx="247">
                  <c:v>388.3</c:v>
                </c:pt>
                <c:pt idx="248">
                  <c:v>388.7</c:v>
                </c:pt>
                <c:pt idx="249">
                  <c:v>389.5</c:v>
                </c:pt>
                <c:pt idx="250">
                  <c:v>390.6</c:v>
                </c:pt>
                <c:pt idx="251">
                  <c:v>391.1</c:v>
                </c:pt>
                <c:pt idx="252">
                  <c:v>391.3</c:v>
                </c:pt>
                <c:pt idx="253">
                  <c:v>392.2</c:v>
                </c:pt>
                <c:pt idx="254">
                  <c:v>392.7</c:v>
                </c:pt>
                <c:pt idx="255">
                  <c:v>392.2</c:v>
                </c:pt>
                <c:pt idx="256">
                  <c:v>393.3</c:v>
                </c:pt>
                <c:pt idx="257">
                  <c:v>396.1</c:v>
                </c:pt>
                <c:pt idx="258">
                  <c:v>396.1</c:v>
                </c:pt>
                <c:pt idx="259">
                  <c:v>398</c:v>
                </c:pt>
                <c:pt idx="260">
                  <c:v>398.4</c:v>
                </c:pt>
                <c:pt idx="261">
                  <c:v>400.4</c:v>
                </c:pt>
                <c:pt idx="262">
                  <c:v>400.4</c:v>
                </c:pt>
                <c:pt idx="263">
                  <c:v>399.7</c:v>
                </c:pt>
                <c:pt idx="264">
                  <c:v>399.3</c:v>
                </c:pt>
                <c:pt idx="265">
                  <c:v>400.6</c:v>
                </c:pt>
                <c:pt idx="266">
                  <c:v>401.5</c:v>
                </c:pt>
                <c:pt idx="267">
                  <c:v>402.7</c:v>
                </c:pt>
                <c:pt idx="268">
                  <c:v>403.2</c:v>
                </c:pt>
                <c:pt idx="269">
                  <c:v>401.9</c:v>
                </c:pt>
                <c:pt idx="270">
                  <c:v>400.7</c:v>
                </c:pt>
                <c:pt idx="271">
                  <c:v>399.2</c:v>
                </c:pt>
                <c:pt idx="272">
                  <c:v>398</c:v>
                </c:pt>
                <c:pt idx="273">
                  <c:v>398.1</c:v>
                </c:pt>
                <c:pt idx="274">
                  <c:v>396.7</c:v>
                </c:pt>
                <c:pt idx="275">
                  <c:v>395.5</c:v>
                </c:pt>
                <c:pt idx="276">
                  <c:v>393.7</c:v>
                </c:pt>
                <c:pt idx="277">
                  <c:v>393</c:v>
                </c:pt>
                <c:pt idx="278">
                  <c:v>391.6</c:v>
                </c:pt>
                <c:pt idx="279">
                  <c:v>391.1</c:v>
                </c:pt>
                <c:pt idx="280">
                  <c:v>389.9</c:v>
                </c:pt>
                <c:pt idx="281">
                  <c:v>389</c:v>
                </c:pt>
                <c:pt idx="282">
                  <c:v>390</c:v>
                </c:pt>
                <c:pt idx="283">
                  <c:v>390.1</c:v>
                </c:pt>
                <c:pt idx="284">
                  <c:v>389.3</c:v>
                </c:pt>
                <c:pt idx="285">
                  <c:v>387.2</c:v>
                </c:pt>
                <c:pt idx="286">
                  <c:v>386.6</c:v>
                </c:pt>
                <c:pt idx="287">
                  <c:v>388.5</c:v>
                </c:pt>
                <c:pt idx="288">
                  <c:v>390.7</c:v>
                </c:pt>
                <c:pt idx="289">
                  <c:v>388.5</c:v>
                </c:pt>
                <c:pt idx="290">
                  <c:v>385</c:v>
                </c:pt>
                <c:pt idx="291">
                  <c:v>383.4</c:v>
                </c:pt>
                <c:pt idx="292">
                  <c:v>383.8</c:v>
                </c:pt>
                <c:pt idx="293">
                  <c:v>384.6</c:v>
                </c:pt>
                <c:pt idx="294">
                  <c:v>387</c:v>
                </c:pt>
                <c:pt idx="295">
                  <c:v>387.1</c:v>
                </c:pt>
                <c:pt idx="296">
                  <c:v>387.4</c:v>
                </c:pt>
                <c:pt idx="297">
                  <c:v>387.8</c:v>
                </c:pt>
                <c:pt idx="298">
                  <c:v>388.2</c:v>
                </c:pt>
                <c:pt idx="299">
                  <c:v>387.4</c:v>
                </c:pt>
                <c:pt idx="300">
                  <c:v>387.4</c:v>
                </c:pt>
                <c:pt idx="301">
                  <c:v>386.6</c:v>
                </c:pt>
                <c:pt idx="302">
                  <c:v>385.6</c:v>
                </c:pt>
                <c:pt idx="303">
                  <c:v>385.2</c:v>
                </c:pt>
                <c:pt idx="304">
                  <c:v>384.7</c:v>
                </c:pt>
                <c:pt idx="305">
                  <c:v>384.2</c:v>
                </c:pt>
                <c:pt idx="306">
                  <c:v>385.8</c:v>
                </c:pt>
                <c:pt idx="307">
                  <c:v>383.3</c:v>
                </c:pt>
                <c:pt idx="308">
                  <c:v>383.6</c:v>
                </c:pt>
                <c:pt idx="309">
                  <c:v>384.6</c:v>
                </c:pt>
                <c:pt idx="310">
                  <c:v>384.9</c:v>
                </c:pt>
                <c:pt idx="311">
                  <c:v>384.8</c:v>
                </c:pt>
                <c:pt idx="312">
                  <c:v>383.5</c:v>
                </c:pt>
                <c:pt idx="313">
                  <c:v>384.8</c:v>
                </c:pt>
                <c:pt idx="314">
                  <c:v>383.8</c:v>
                </c:pt>
                <c:pt idx="315">
                  <c:v>383.3</c:v>
                </c:pt>
                <c:pt idx="316">
                  <c:v>383</c:v>
                </c:pt>
                <c:pt idx="317">
                  <c:v>383.4</c:v>
                </c:pt>
                <c:pt idx="318">
                  <c:v>385.2</c:v>
                </c:pt>
                <c:pt idx="319">
                  <c:v>384.5</c:v>
                </c:pt>
                <c:pt idx="320">
                  <c:v>383.7</c:v>
                </c:pt>
                <c:pt idx="321">
                  <c:v>383.4</c:v>
                </c:pt>
                <c:pt idx="322">
                  <c:v>383.4</c:v>
                </c:pt>
                <c:pt idx="323">
                  <c:v>383.8</c:v>
                </c:pt>
                <c:pt idx="324">
                  <c:v>384</c:v>
                </c:pt>
                <c:pt idx="325">
                  <c:v>384.6</c:v>
                </c:pt>
                <c:pt idx="326">
                  <c:v>385.2</c:v>
                </c:pt>
                <c:pt idx="327">
                  <c:v>385.2</c:v>
                </c:pt>
                <c:pt idx="328">
                  <c:v>385.3</c:v>
                </c:pt>
                <c:pt idx="329">
                  <c:v>387.2</c:v>
                </c:pt>
                <c:pt idx="330">
                  <c:v>385.4</c:v>
                </c:pt>
                <c:pt idx="331">
                  <c:v>385.5</c:v>
                </c:pt>
                <c:pt idx="332">
                  <c:v>385.9</c:v>
                </c:pt>
                <c:pt idx="333">
                  <c:v>386.6</c:v>
                </c:pt>
                <c:pt idx="334">
                  <c:v>389.6</c:v>
                </c:pt>
                <c:pt idx="335">
                  <c:v>390.1</c:v>
                </c:pt>
                <c:pt idx="336">
                  <c:v>391.5</c:v>
                </c:pt>
                <c:pt idx="337">
                  <c:v>392</c:v>
                </c:pt>
                <c:pt idx="338">
                  <c:v>391.6</c:v>
                </c:pt>
                <c:pt idx="339">
                  <c:v>390.6</c:v>
                </c:pt>
                <c:pt idx="340">
                  <c:v>392.6</c:v>
                </c:pt>
                <c:pt idx="341">
                  <c:v>391.6</c:v>
                </c:pt>
                <c:pt idx="342">
                  <c:v>393.7</c:v>
                </c:pt>
                <c:pt idx="343">
                  <c:v>395</c:v>
                </c:pt>
                <c:pt idx="344">
                  <c:v>396.1</c:v>
                </c:pt>
                <c:pt idx="345">
                  <c:v>396.5</c:v>
                </c:pt>
                <c:pt idx="346">
                  <c:v>395.2</c:v>
                </c:pt>
                <c:pt idx="347">
                  <c:v>392.9</c:v>
                </c:pt>
                <c:pt idx="348">
                  <c:v>391.2</c:v>
                </c:pt>
                <c:pt idx="349">
                  <c:v>389.6</c:v>
                </c:pt>
                <c:pt idx="350">
                  <c:v>388.7</c:v>
                </c:pt>
                <c:pt idx="351">
                  <c:v>388.4</c:v>
                </c:pt>
                <c:pt idx="352">
                  <c:v>388.6</c:v>
                </c:pt>
                <c:pt idx="353">
                  <c:v>391.4</c:v>
                </c:pt>
                <c:pt idx="354">
                  <c:v>390.7</c:v>
                </c:pt>
                <c:pt idx="355">
                  <c:v>390.7</c:v>
                </c:pt>
                <c:pt idx="356">
                  <c:v>392.2</c:v>
                </c:pt>
                <c:pt idx="357">
                  <c:v>393.7</c:v>
                </c:pt>
                <c:pt idx="358">
                  <c:v>395.1</c:v>
                </c:pt>
                <c:pt idx="359">
                  <c:v>394.3</c:v>
                </c:pt>
                <c:pt idx="360">
                  <c:v>393.3</c:v>
                </c:pt>
                <c:pt idx="361">
                  <c:v>392.9</c:v>
                </c:pt>
                <c:pt idx="362">
                  <c:v>393.3</c:v>
                </c:pt>
                <c:pt idx="363">
                  <c:v>395.9</c:v>
                </c:pt>
                <c:pt idx="364">
                  <c:v>395</c:v>
                </c:pt>
                <c:pt idx="365">
                  <c:v>396.3</c:v>
                </c:pt>
                <c:pt idx="366">
                  <c:v>397.5</c:v>
                </c:pt>
                <c:pt idx="367">
                  <c:v>401.7</c:v>
                </c:pt>
                <c:pt idx="368">
                  <c:v>400.7</c:v>
                </c:pt>
                <c:pt idx="369">
                  <c:v>398.7</c:v>
                </c:pt>
                <c:pt idx="370">
                  <c:v>397.2</c:v>
                </c:pt>
                <c:pt idx="371">
                  <c:v>393.1</c:v>
                </c:pt>
                <c:pt idx="372">
                  <c:v>392</c:v>
                </c:pt>
                <c:pt idx="373">
                  <c:v>391</c:v>
                </c:pt>
                <c:pt idx="374">
                  <c:v>392.4</c:v>
                </c:pt>
                <c:pt idx="375">
                  <c:v>392.9</c:v>
                </c:pt>
                <c:pt idx="376">
                  <c:v>393.8</c:v>
                </c:pt>
                <c:pt idx="377">
                  <c:v>393.7</c:v>
                </c:pt>
                <c:pt idx="378">
                  <c:v>392.9</c:v>
                </c:pt>
                <c:pt idx="379">
                  <c:v>392.9</c:v>
                </c:pt>
                <c:pt idx="380">
                  <c:v>395.2</c:v>
                </c:pt>
                <c:pt idx="381">
                  <c:v>395</c:v>
                </c:pt>
                <c:pt idx="382">
                  <c:v>395.9</c:v>
                </c:pt>
                <c:pt idx="383">
                  <c:v>397.5</c:v>
                </c:pt>
                <c:pt idx="384">
                  <c:v>399.6</c:v>
                </c:pt>
                <c:pt idx="385">
                  <c:v>400.6</c:v>
                </c:pt>
                <c:pt idx="386">
                  <c:v>397.8</c:v>
                </c:pt>
                <c:pt idx="387">
                  <c:v>397.9</c:v>
                </c:pt>
                <c:pt idx="388">
                  <c:v>396.9</c:v>
                </c:pt>
                <c:pt idx="389">
                  <c:v>395.2</c:v>
                </c:pt>
                <c:pt idx="390">
                  <c:v>395.7</c:v>
                </c:pt>
                <c:pt idx="391">
                  <c:v>395.7</c:v>
                </c:pt>
                <c:pt idx="392">
                  <c:v>396.3</c:v>
                </c:pt>
                <c:pt idx="393">
                  <c:v>396.4</c:v>
                </c:pt>
                <c:pt idx="394">
                  <c:v>396</c:v>
                </c:pt>
                <c:pt idx="395">
                  <c:v>395.1</c:v>
                </c:pt>
                <c:pt idx="396">
                  <c:v>395.1</c:v>
                </c:pt>
                <c:pt idx="397">
                  <c:v>394</c:v>
                </c:pt>
                <c:pt idx="398">
                  <c:v>393.5</c:v>
                </c:pt>
                <c:pt idx="399">
                  <c:v>391.2</c:v>
                </c:pt>
                <c:pt idx="400">
                  <c:v>390.8</c:v>
                </c:pt>
                <c:pt idx="401">
                  <c:v>393.9</c:v>
                </c:pt>
                <c:pt idx="402">
                  <c:v>393.5</c:v>
                </c:pt>
                <c:pt idx="403">
                  <c:v>393.8</c:v>
                </c:pt>
                <c:pt idx="404">
                  <c:v>393.2</c:v>
                </c:pt>
                <c:pt idx="405">
                  <c:v>389.4</c:v>
                </c:pt>
                <c:pt idx="406">
                  <c:v>388.3</c:v>
                </c:pt>
                <c:pt idx="407">
                  <c:v>389.5</c:v>
                </c:pt>
                <c:pt idx="408">
                  <c:v>392.1</c:v>
                </c:pt>
                <c:pt idx="409">
                  <c:v>388.4</c:v>
                </c:pt>
                <c:pt idx="410">
                  <c:v>389</c:v>
                </c:pt>
                <c:pt idx="411">
                  <c:v>390.1</c:v>
                </c:pt>
                <c:pt idx="412">
                  <c:v>390.4</c:v>
                </c:pt>
                <c:pt idx="413">
                  <c:v>390.3</c:v>
                </c:pt>
                <c:pt idx="414">
                  <c:v>390.5</c:v>
                </c:pt>
                <c:pt idx="415">
                  <c:v>389.7</c:v>
                </c:pt>
                <c:pt idx="416">
                  <c:v>388.7</c:v>
                </c:pt>
                <c:pt idx="417">
                  <c:v>388.8</c:v>
                </c:pt>
                <c:pt idx="418">
                  <c:v>389.1</c:v>
                </c:pt>
                <c:pt idx="419">
                  <c:v>390.6</c:v>
                </c:pt>
                <c:pt idx="420">
                  <c:v>391.8</c:v>
                </c:pt>
                <c:pt idx="421">
                  <c:v>391.9</c:v>
                </c:pt>
                <c:pt idx="422">
                  <c:v>390.5</c:v>
                </c:pt>
                <c:pt idx="423">
                  <c:v>389.3</c:v>
                </c:pt>
                <c:pt idx="424">
                  <c:v>388.7</c:v>
                </c:pt>
                <c:pt idx="425">
                  <c:v>388.3</c:v>
                </c:pt>
                <c:pt idx="426">
                  <c:v>388.4</c:v>
                </c:pt>
                <c:pt idx="427">
                  <c:v>388.4</c:v>
                </c:pt>
                <c:pt idx="428">
                  <c:v>388.9</c:v>
                </c:pt>
                <c:pt idx="429">
                  <c:v>389.6</c:v>
                </c:pt>
                <c:pt idx="430">
                  <c:v>389.3</c:v>
                </c:pt>
                <c:pt idx="431">
                  <c:v>386.7</c:v>
                </c:pt>
                <c:pt idx="432">
                  <c:v>383.5</c:v>
                </c:pt>
                <c:pt idx="433">
                  <c:v>382.6</c:v>
                </c:pt>
                <c:pt idx="434">
                  <c:v>381.9</c:v>
                </c:pt>
                <c:pt idx="435">
                  <c:v>382.1</c:v>
                </c:pt>
                <c:pt idx="436">
                  <c:v>381.8</c:v>
                </c:pt>
                <c:pt idx="437">
                  <c:v>381.7</c:v>
                </c:pt>
                <c:pt idx="438">
                  <c:v>382.6</c:v>
                </c:pt>
                <c:pt idx="439">
                  <c:v>384.3</c:v>
                </c:pt>
                <c:pt idx="440">
                  <c:v>385.5</c:v>
                </c:pt>
                <c:pt idx="441">
                  <c:v>384.1</c:v>
                </c:pt>
                <c:pt idx="442">
                  <c:v>383.5</c:v>
                </c:pt>
                <c:pt idx="443">
                  <c:v>382.7</c:v>
                </c:pt>
                <c:pt idx="444">
                  <c:v>382.5</c:v>
                </c:pt>
                <c:pt idx="445">
                  <c:v>382.9</c:v>
                </c:pt>
                <c:pt idx="446">
                  <c:v>383.6</c:v>
                </c:pt>
                <c:pt idx="447">
                  <c:v>385.4</c:v>
                </c:pt>
                <c:pt idx="448">
                  <c:v>386.5</c:v>
                </c:pt>
                <c:pt idx="449">
                  <c:v>387.3</c:v>
                </c:pt>
                <c:pt idx="450">
                  <c:v>388.5</c:v>
                </c:pt>
                <c:pt idx="451">
                  <c:v>388.1</c:v>
                </c:pt>
                <c:pt idx="452">
                  <c:v>388.5</c:v>
                </c:pt>
                <c:pt idx="453">
                  <c:v>389.2</c:v>
                </c:pt>
                <c:pt idx="454">
                  <c:v>389.9</c:v>
                </c:pt>
                <c:pt idx="455">
                  <c:v>386.6</c:v>
                </c:pt>
                <c:pt idx="456">
                  <c:v>386</c:v>
                </c:pt>
                <c:pt idx="457">
                  <c:v>386.2</c:v>
                </c:pt>
                <c:pt idx="458">
                  <c:v>386.7</c:v>
                </c:pt>
                <c:pt idx="459">
                  <c:v>393.6</c:v>
                </c:pt>
                <c:pt idx="460">
                  <c:v>393.1</c:v>
                </c:pt>
                <c:pt idx="461">
                  <c:v>392.9</c:v>
                </c:pt>
                <c:pt idx="462">
                  <c:v>394</c:v>
                </c:pt>
                <c:pt idx="463">
                  <c:v>398</c:v>
                </c:pt>
                <c:pt idx="464">
                  <c:v>403.2</c:v>
                </c:pt>
                <c:pt idx="465">
                  <c:v>392.9</c:v>
                </c:pt>
                <c:pt idx="466">
                  <c:v>387.5</c:v>
                </c:pt>
                <c:pt idx="467">
                  <c:v>386.1</c:v>
                </c:pt>
                <c:pt idx="468">
                  <c:v>384.3</c:v>
                </c:pt>
                <c:pt idx="469">
                  <c:v>384.2</c:v>
                </c:pt>
                <c:pt idx="470">
                  <c:v>384.5</c:v>
                </c:pt>
                <c:pt idx="471">
                  <c:v>388.2</c:v>
                </c:pt>
                <c:pt idx="472">
                  <c:v>388.1</c:v>
                </c:pt>
                <c:pt idx="473">
                  <c:v>399.6</c:v>
                </c:pt>
                <c:pt idx="474">
                  <c:v>397</c:v>
                </c:pt>
                <c:pt idx="475">
                  <c:v>392.3</c:v>
                </c:pt>
                <c:pt idx="476">
                  <c:v>390</c:v>
                </c:pt>
                <c:pt idx="477">
                  <c:v>387.9</c:v>
                </c:pt>
                <c:pt idx="478">
                  <c:v>387</c:v>
                </c:pt>
                <c:pt idx="479">
                  <c:v>387</c:v>
                </c:pt>
                <c:pt idx="480">
                  <c:v>389.3</c:v>
                </c:pt>
                <c:pt idx="481">
                  <c:v>389.4</c:v>
                </c:pt>
                <c:pt idx="482">
                  <c:v>388.2</c:v>
                </c:pt>
                <c:pt idx="483">
                  <c:v>385.8</c:v>
                </c:pt>
                <c:pt idx="484">
                  <c:v>387.7</c:v>
                </c:pt>
                <c:pt idx="485">
                  <c:v>388.2</c:v>
                </c:pt>
                <c:pt idx="486">
                  <c:v>388.1</c:v>
                </c:pt>
                <c:pt idx="487">
                  <c:v>389.7</c:v>
                </c:pt>
                <c:pt idx="488">
                  <c:v>390</c:v>
                </c:pt>
                <c:pt idx="489">
                  <c:v>389.4</c:v>
                </c:pt>
                <c:pt idx="490">
                  <c:v>388.6</c:v>
                </c:pt>
                <c:pt idx="491">
                  <c:v>388.3</c:v>
                </c:pt>
                <c:pt idx="492">
                  <c:v>388.9</c:v>
                </c:pt>
                <c:pt idx="493">
                  <c:v>389.1</c:v>
                </c:pt>
                <c:pt idx="494">
                  <c:v>389.2</c:v>
                </c:pt>
                <c:pt idx="495">
                  <c:v>388.8</c:v>
                </c:pt>
                <c:pt idx="496">
                  <c:v>388.4</c:v>
                </c:pt>
                <c:pt idx="497">
                  <c:v>388.9</c:v>
                </c:pt>
                <c:pt idx="498">
                  <c:v>390</c:v>
                </c:pt>
                <c:pt idx="499">
                  <c:v>388.4</c:v>
                </c:pt>
                <c:pt idx="500">
                  <c:v>385.7</c:v>
                </c:pt>
                <c:pt idx="501">
                  <c:v>387.1</c:v>
                </c:pt>
                <c:pt idx="502">
                  <c:v>385.9</c:v>
                </c:pt>
                <c:pt idx="503">
                  <c:v>384.6</c:v>
                </c:pt>
                <c:pt idx="504">
                  <c:v>384.9</c:v>
                </c:pt>
                <c:pt idx="505">
                  <c:v>385.5</c:v>
                </c:pt>
                <c:pt idx="506">
                  <c:v>385.3</c:v>
                </c:pt>
                <c:pt idx="507">
                  <c:v>385.1</c:v>
                </c:pt>
                <c:pt idx="508">
                  <c:v>384.7</c:v>
                </c:pt>
                <c:pt idx="509">
                  <c:v>384.8</c:v>
                </c:pt>
                <c:pt idx="510">
                  <c:v>385.2</c:v>
                </c:pt>
                <c:pt idx="511">
                  <c:v>384.9</c:v>
                </c:pt>
                <c:pt idx="512">
                  <c:v>384.4</c:v>
                </c:pt>
                <c:pt idx="513">
                  <c:v>384.5</c:v>
                </c:pt>
                <c:pt idx="514">
                  <c:v>384.3</c:v>
                </c:pt>
                <c:pt idx="515">
                  <c:v>384.1</c:v>
                </c:pt>
                <c:pt idx="516">
                  <c:v>383.9</c:v>
                </c:pt>
                <c:pt idx="517">
                  <c:v>383.7</c:v>
                </c:pt>
                <c:pt idx="518">
                  <c:v>383.6</c:v>
                </c:pt>
                <c:pt idx="519">
                  <c:v>383.6</c:v>
                </c:pt>
                <c:pt idx="520">
                  <c:v>384.7</c:v>
                </c:pt>
                <c:pt idx="521">
                  <c:v>387.1</c:v>
                </c:pt>
                <c:pt idx="522">
                  <c:v>385.7</c:v>
                </c:pt>
                <c:pt idx="523">
                  <c:v>385.1</c:v>
                </c:pt>
                <c:pt idx="524">
                  <c:v>386</c:v>
                </c:pt>
                <c:pt idx="525">
                  <c:v>385.9</c:v>
                </c:pt>
                <c:pt idx="526">
                  <c:v>386.8</c:v>
                </c:pt>
                <c:pt idx="527">
                  <c:v>392.2</c:v>
                </c:pt>
                <c:pt idx="528">
                  <c:v>393.5</c:v>
                </c:pt>
                <c:pt idx="529">
                  <c:v>388.5</c:v>
                </c:pt>
                <c:pt idx="530">
                  <c:v>386.2</c:v>
                </c:pt>
                <c:pt idx="531">
                  <c:v>388.8</c:v>
                </c:pt>
                <c:pt idx="532">
                  <c:v>387.6</c:v>
                </c:pt>
                <c:pt idx="533">
                  <c:v>387</c:v>
                </c:pt>
                <c:pt idx="534">
                  <c:v>386.3</c:v>
                </c:pt>
                <c:pt idx="535">
                  <c:v>386.8</c:v>
                </c:pt>
                <c:pt idx="536">
                  <c:v>385.2</c:v>
                </c:pt>
                <c:pt idx="537">
                  <c:v>384.1</c:v>
                </c:pt>
                <c:pt idx="538">
                  <c:v>384.4</c:v>
                </c:pt>
                <c:pt idx="539">
                  <c:v>385.5</c:v>
                </c:pt>
                <c:pt idx="540">
                  <c:v>386.3</c:v>
                </c:pt>
                <c:pt idx="541">
                  <c:v>386.4</c:v>
                </c:pt>
                <c:pt idx="542">
                  <c:v>387.1</c:v>
                </c:pt>
                <c:pt idx="543">
                  <c:v>386.5</c:v>
                </c:pt>
                <c:pt idx="544">
                  <c:v>386.2</c:v>
                </c:pt>
                <c:pt idx="545">
                  <c:v>386.9</c:v>
                </c:pt>
                <c:pt idx="546">
                  <c:v>389.4</c:v>
                </c:pt>
                <c:pt idx="547">
                  <c:v>389.1</c:v>
                </c:pt>
                <c:pt idx="548">
                  <c:v>388.1</c:v>
                </c:pt>
                <c:pt idx="549">
                  <c:v>389.8</c:v>
                </c:pt>
                <c:pt idx="550">
                  <c:v>388.8</c:v>
                </c:pt>
                <c:pt idx="551">
                  <c:v>386.9</c:v>
                </c:pt>
                <c:pt idx="552">
                  <c:v>386.5</c:v>
                </c:pt>
                <c:pt idx="553">
                  <c:v>386.1</c:v>
                </c:pt>
                <c:pt idx="554">
                  <c:v>387.3</c:v>
                </c:pt>
                <c:pt idx="555">
                  <c:v>387.5</c:v>
                </c:pt>
                <c:pt idx="556">
                  <c:v>387.7</c:v>
                </c:pt>
                <c:pt idx="557">
                  <c:v>386.3</c:v>
                </c:pt>
                <c:pt idx="558">
                  <c:v>388.5</c:v>
                </c:pt>
                <c:pt idx="559">
                  <c:v>390.5</c:v>
                </c:pt>
                <c:pt idx="560">
                  <c:v>393.6</c:v>
                </c:pt>
                <c:pt idx="561">
                  <c:v>392.6</c:v>
                </c:pt>
                <c:pt idx="562">
                  <c:v>390.5</c:v>
                </c:pt>
                <c:pt idx="563">
                  <c:v>389.9</c:v>
                </c:pt>
                <c:pt idx="564">
                  <c:v>385.9</c:v>
                </c:pt>
                <c:pt idx="565">
                  <c:v>384.3</c:v>
                </c:pt>
                <c:pt idx="566">
                  <c:v>382.8</c:v>
                </c:pt>
                <c:pt idx="567">
                  <c:v>383.6</c:v>
                </c:pt>
                <c:pt idx="568">
                  <c:v>381.6</c:v>
                </c:pt>
                <c:pt idx="569">
                  <c:v>390</c:v>
                </c:pt>
                <c:pt idx="570">
                  <c:v>393.7</c:v>
                </c:pt>
                <c:pt idx="571">
                  <c:v>393.7</c:v>
                </c:pt>
                <c:pt idx="572">
                  <c:v>394.4</c:v>
                </c:pt>
                <c:pt idx="573">
                  <c:v>397</c:v>
                </c:pt>
                <c:pt idx="574">
                  <c:v>395.4</c:v>
                </c:pt>
                <c:pt idx="575">
                  <c:v>399.5</c:v>
                </c:pt>
                <c:pt idx="576">
                  <c:v>407.9</c:v>
                </c:pt>
                <c:pt idx="577">
                  <c:v>413.8</c:v>
                </c:pt>
                <c:pt idx="578">
                  <c:v>413.5</c:v>
                </c:pt>
                <c:pt idx="579">
                  <c:v>414.9</c:v>
                </c:pt>
                <c:pt idx="580">
                  <c:v>414.6</c:v>
                </c:pt>
                <c:pt idx="581">
                  <c:v>427.6</c:v>
                </c:pt>
                <c:pt idx="582">
                  <c:v>412.7</c:v>
                </c:pt>
                <c:pt idx="583">
                  <c:v>399.1</c:v>
                </c:pt>
                <c:pt idx="584">
                  <c:v>394.4</c:v>
                </c:pt>
                <c:pt idx="585">
                  <c:v>393.2</c:v>
                </c:pt>
                <c:pt idx="586">
                  <c:v>393.7</c:v>
                </c:pt>
                <c:pt idx="587">
                  <c:v>392</c:v>
                </c:pt>
                <c:pt idx="588">
                  <c:v>392.2</c:v>
                </c:pt>
                <c:pt idx="589">
                  <c:v>389.2</c:v>
                </c:pt>
                <c:pt idx="590">
                  <c:v>387.6</c:v>
                </c:pt>
                <c:pt idx="591">
                  <c:v>387.8</c:v>
                </c:pt>
                <c:pt idx="592">
                  <c:v>382.9</c:v>
                </c:pt>
                <c:pt idx="593">
                  <c:v>380.5</c:v>
                </c:pt>
                <c:pt idx="594">
                  <c:v>381.3</c:v>
                </c:pt>
                <c:pt idx="595">
                  <c:v>380.9</c:v>
                </c:pt>
                <c:pt idx="596">
                  <c:v>381.8</c:v>
                </c:pt>
                <c:pt idx="597">
                  <c:v>382.6</c:v>
                </c:pt>
                <c:pt idx="598">
                  <c:v>383.9</c:v>
                </c:pt>
                <c:pt idx="599">
                  <c:v>383</c:v>
                </c:pt>
                <c:pt idx="600">
                  <c:v>381.1</c:v>
                </c:pt>
                <c:pt idx="601">
                  <c:v>382.2</c:v>
                </c:pt>
                <c:pt idx="602">
                  <c:v>383.7</c:v>
                </c:pt>
                <c:pt idx="603">
                  <c:v>382.8</c:v>
                </c:pt>
                <c:pt idx="604">
                  <c:v>382.8</c:v>
                </c:pt>
                <c:pt idx="605">
                  <c:v>382.2</c:v>
                </c:pt>
                <c:pt idx="606">
                  <c:v>382.3</c:v>
                </c:pt>
                <c:pt idx="607">
                  <c:v>382.8</c:v>
                </c:pt>
                <c:pt idx="608">
                  <c:v>384.4</c:v>
                </c:pt>
                <c:pt idx="609">
                  <c:v>386.1</c:v>
                </c:pt>
                <c:pt idx="610">
                  <c:v>386.1</c:v>
                </c:pt>
                <c:pt idx="611">
                  <c:v>385.1</c:v>
                </c:pt>
                <c:pt idx="612">
                  <c:v>384.3</c:v>
                </c:pt>
                <c:pt idx="613">
                  <c:v>386.2</c:v>
                </c:pt>
                <c:pt idx="614">
                  <c:v>385.4</c:v>
                </c:pt>
                <c:pt idx="615">
                  <c:v>385.6</c:v>
                </c:pt>
                <c:pt idx="616">
                  <c:v>385.8</c:v>
                </c:pt>
                <c:pt idx="617">
                  <c:v>385</c:v>
                </c:pt>
                <c:pt idx="618">
                  <c:v>385.3</c:v>
                </c:pt>
                <c:pt idx="619">
                  <c:v>385.5</c:v>
                </c:pt>
                <c:pt idx="620">
                  <c:v>384.6</c:v>
                </c:pt>
                <c:pt idx="621">
                  <c:v>384.1</c:v>
                </c:pt>
                <c:pt idx="622">
                  <c:v>385.1</c:v>
                </c:pt>
                <c:pt idx="623">
                  <c:v>385.1</c:v>
                </c:pt>
                <c:pt idx="624">
                  <c:v>387.3</c:v>
                </c:pt>
                <c:pt idx="625">
                  <c:v>386.8</c:v>
                </c:pt>
                <c:pt idx="626">
                  <c:v>384.9</c:v>
                </c:pt>
                <c:pt idx="627">
                  <c:v>385.3</c:v>
                </c:pt>
                <c:pt idx="628">
                  <c:v>385.1</c:v>
                </c:pt>
                <c:pt idx="629">
                  <c:v>385.8</c:v>
                </c:pt>
                <c:pt idx="630">
                  <c:v>386.5</c:v>
                </c:pt>
                <c:pt idx="631">
                  <c:v>386.6</c:v>
                </c:pt>
                <c:pt idx="632">
                  <c:v>387.5</c:v>
                </c:pt>
                <c:pt idx="633">
                  <c:v>387.7</c:v>
                </c:pt>
                <c:pt idx="634">
                  <c:v>386.6</c:v>
                </c:pt>
                <c:pt idx="635">
                  <c:v>386.7</c:v>
                </c:pt>
                <c:pt idx="636">
                  <c:v>386.4</c:v>
                </c:pt>
                <c:pt idx="637">
                  <c:v>386.5</c:v>
                </c:pt>
                <c:pt idx="638">
                  <c:v>386.6</c:v>
                </c:pt>
                <c:pt idx="639">
                  <c:v>387.6</c:v>
                </c:pt>
                <c:pt idx="640">
                  <c:v>387.8</c:v>
                </c:pt>
                <c:pt idx="641">
                  <c:v>387.1</c:v>
                </c:pt>
                <c:pt idx="642">
                  <c:v>387</c:v>
                </c:pt>
                <c:pt idx="643">
                  <c:v>387.1</c:v>
                </c:pt>
                <c:pt idx="644">
                  <c:v>386.1</c:v>
                </c:pt>
                <c:pt idx="645">
                  <c:v>384.8</c:v>
                </c:pt>
                <c:pt idx="646">
                  <c:v>385.9</c:v>
                </c:pt>
                <c:pt idx="647">
                  <c:v>386.3</c:v>
                </c:pt>
                <c:pt idx="648">
                  <c:v>386</c:v>
                </c:pt>
                <c:pt idx="649">
                  <c:v>385.3</c:v>
                </c:pt>
                <c:pt idx="650">
                  <c:v>385.8</c:v>
                </c:pt>
                <c:pt idx="651">
                  <c:v>387</c:v>
                </c:pt>
                <c:pt idx="652">
                  <c:v>387.4</c:v>
                </c:pt>
                <c:pt idx="653">
                  <c:v>387.8</c:v>
                </c:pt>
                <c:pt idx="654">
                  <c:v>388.5</c:v>
                </c:pt>
                <c:pt idx="655">
                  <c:v>388.7</c:v>
                </c:pt>
                <c:pt idx="656">
                  <c:v>388.4</c:v>
                </c:pt>
                <c:pt idx="657">
                  <c:v>388.5</c:v>
                </c:pt>
                <c:pt idx="658">
                  <c:v>388.4</c:v>
                </c:pt>
                <c:pt idx="659">
                  <c:v>388.5</c:v>
                </c:pt>
                <c:pt idx="660">
                  <c:v>388.5</c:v>
                </c:pt>
                <c:pt idx="661">
                  <c:v>388.5</c:v>
                </c:pt>
                <c:pt idx="662">
                  <c:v>388.6</c:v>
                </c:pt>
                <c:pt idx="663">
                  <c:v>388.7</c:v>
                </c:pt>
                <c:pt idx="664">
                  <c:v>389</c:v>
                </c:pt>
                <c:pt idx="665">
                  <c:v>389.2</c:v>
                </c:pt>
                <c:pt idx="666">
                  <c:v>391.1</c:v>
                </c:pt>
                <c:pt idx="667">
                  <c:v>392</c:v>
                </c:pt>
                <c:pt idx="668">
                  <c:v>392</c:v>
                </c:pt>
                <c:pt idx="669">
                  <c:v>395</c:v>
                </c:pt>
                <c:pt idx="670">
                  <c:v>392.7</c:v>
                </c:pt>
                <c:pt idx="671">
                  <c:v>394.1</c:v>
                </c:pt>
                <c:pt idx="672">
                  <c:v>395.1</c:v>
                </c:pt>
                <c:pt idx="673">
                  <c:v>395.9</c:v>
                </c:pt>
                <c:pt idx="674">
                  <c:v>398</c:v>
                </c:pt>
                <c:pt idx="675">
                  <c:v>398.6</c:v>
                </c:pt>
                <c:pt idx="676">
                  <c:v>398.1</c:v>
                </c:pt>
                <c:pt idx="677">
                  <c:v>398.7</c:v>
                </c:pt>
                <c:pt idx="678">
                  <c:v>399.1</c:v>
                </c:pt>
                <c:pt idx="679">
                  <c:v>398.5</c:v>
                </c:pt>
                <c:pt idx="680">
                  <c:v>401.5</c:v>
                </c:pt>
                <c:pt idx="681">
                  <c:v>395.9</c:v>
                </c:pt>
                <c:pt idx="682">
                  <c:v>393.2</c:v>
                </c:pt>
                <c:pt idx="683">
                  <c:v>392.5</c:v>
                </c:pt>
                <c:pt idx="684">
                  <c:v>391.8</c:v>
                </c:pt>
                <c:pt idx="685">
                  <c:v>391.5</c:v>
                </c:pt>
                <c:pt idx="686">
                  <c:v>391.4</c:v>
                </c:pt>
                <c:pt idx="687">
                  <c:v>392</c:v>
                </c:pt>
                <c:pt idx="688">
                  <c:v>395</c:v>
                </c:pt>
                <c:pt idx="689">
                  <c:v>395.2</c:v>
                </c:pt>
                <c:pt idx="690">
                  <c:v>395.9</c:v>
                </c:pt>
                <c:pt idx="691">
                  <c:v>404</c:v>
                </c:pt>
                <c:pt idx="692">
                  <c:v>407.9</c:v>
                </c:pt>
                <c:pt idx="693">
                  <c:v>401</c:v>
                </c:pt>
                <c:pt idx="694">
                  <c:v>403</c:v>
                </c:pt>
                <c:pt idx="695">
                  <c:v>400</c:v>
                </c:pt>
                <c:pt idx="696">
                  <c:v>398.4</c:v>
                </c:pt>
                <c:pt idx="697">
                  <c:v>397.8</c:v>
                </c:pt>
                <c:pt idx="698">
                  <c:v>398</c:v>
                </c:pt>
                <c:pt idx="699">
                  <c:v>400</c:v>
                </c:pt>
                <c:pt idx="700">
                  <c:v>402.4</c:v>
                </c:pt>
                <c:pt idx="701">
                  <c:v>402.8</c:v>
                </c:pt>
                <c:pt idx="702">
                  <c:v>402.1</c:v>
                </c:pt>
                <c:pt idx="703">
                  <c:v>401.3</c:v>
                </c:pt>
                <c:pt idx="704">
                  <c:v>399.2</c:v>
                </c:pt>
                <c:pt idx="705">
                  <c:v>398.8</c:v>
                </c:pt>
                <c:pt idx="706">
                  <c:v>398.3</c:v>
                </c:pt>
                <c:pt idx="707">
                  <c:v>399.7</c:v>
                </c:pt>
                <c:pt idx="708">
                  <c:v>396</c:v>
                </c:pt>
                <c:pt idx="709">
                  <c:v>395</c:v>
                </c:pt>
                <c:pt idx="710">
                  <c:v>394.5</c:v>
                </c:pt>
                <c:pt idx="711">
                  <c:v>395.3</c:v>
                </c:pt>
                <c:pt idx="712">
                  <c:v>396.2</c:v>
                </c:pt>
                <c:pt idx="713">
                  <c:v>398.9</c:v>
                </c:pt>
                <c:pt idx="714">
                  <c:v>400.8</c:v>
                </c:pt>
                <c:pt idx="715">
                  <c:v>402.7</c:v>
                </c:pt>
                <c:pt idx="716">
                  <c:v>402.1</c:v>
                </c:pt>
                <c:pt idx="717">
                  <c:v>402.1</c:v>
                </c:pt>
                <c:pt idx="718">
                  <c:v>402.7</c:v>
                </c:pt>
                <c:pt idx="719">
                  <c:v>405.3</c:v>
                </c:pt>
                <c:pt idx="720">
                  <c:v>407.8</c:v>
                </c:pt>
                <c:pt idx="721">
                  <c:v>410</c:v>
                </c:pt>
                <c:pt idx="722">
                  <c:v>413.3</c:v>
                </c:pt>
                <c:pt idx="723">
                  <c:v>413</c:v>
                </c:pt>
                <c:pt idx="724">
                  <c:v>412.4</c:v>
                </c:pt>
                <c:pt idx="725">
                  <c:v>415.4</c:v>
                </c:pt>
                <c:pt idx="726">
                  <c:v>420.8</c:v>
                </c:pt>
                <c:pt idx="727">
                  <c:v>414.3</c:v>
                </c:pt>
                <c:pt idx="728">
                  <c:v>405.5</c:v>
                </c:pt>
                <c:pt idx="729">
                  <c:v>405.4</c:v>
                </c:pt>
                <c:pt idx="730">
                  <c:v>404.5</c:v>
                </c:pt>
                <c:pt idx="731">
                  <c:v>403.9</c:v>
                </c:pt>
                <c:pt idx="732">
                  <c:v>402.3</c:v>
                </c:pt>
                <c:pt idx="733">
                  <c:v>399.6</c:v>
                </c:pt>
                <c:pt idx="734">
                  <c:v>398.5</c:v>
                </c:pt>
                <c:pt idx="735">
                  <c:v>397.9</c:v>
                </c:pt>
                <c:pt idx="736">
                  <c:v>398.6</c:v>
                </c:pt>
                <c:pt idx="737">
                  <c:v>402.2</c:v>
                </c:pt>
                <c:pt idx="738">
                  <c:v>406.5</c:v>
                </c:pt>
                <c:pt idx="739">
                  <c:v>404.6</c:v>
                </c:pt>
                <c:pt idx="740">
                  <c:v>403.1</c:v>
                </c:pt>
                <c:pt idx="741">
                  <c:v>403.2</c:v>
                </c:pt>
                <c:pt idx="742">
                  <c:v>402.1</c:v>
                </c:pt>
                <c:pt idx="743">
                  <c:v>402.1</c:v>
                </c:pt>
                <c:pt idx="744">
                  <c:v>402.9</c:v>
                </c:pt>
                <c:pt idx="745">
                  <c:v>403.6</c:v>
                </c:pt>
                <c:pt idx="746">
                  <c:v>405.2</c:v>
                </c:pt>
                <c:pt idx="747">
                  <c:v>405.4</c:v>
                </c:pt>
                <c:pt idx="748">
                  <c:v>407.3</c:v>
                </c:pt>
                <c:pt idx="749">
                  <c:v>407.1</c:v>
                </c:pt>
                <c:pt idx="750">
                  <c:v>408.1</c:v>
                </c:pt>
                <c:pt idx="751">
                  <c:v>409.6</c:v>
                </c:pt>
                <c:pt idx="752">
                  <c:v>409.8</c:v>
                </c:pt>
                <c:pt idx="753">
                  <c:v>407.4</c:v>
                </c:pt>
                <c:pt idx="754">
                  <c:v>405.2</c:v>
                </c:pt>
                <c:pt idx="755">
                  <c:v>403.7</c:v>
                </c:pt>
                <c:pt idx="756">
                  <c:v>402.4</c:v>
                </c:pt>
                <c:pt idx="757">
                  <c:v>402.2</c:v>
                </c:pt>
                <c:pt idx="758">
                  <c:v>401.8</c:v>
                </c:pt>
                <c:pt idx="759">
                  <c:v>400.9</c:v>
                </c:pt>
                <c:pt idx="760">
                  <c:v>400.4</c:v>
                </c:pt>
                <c:pt idx="761">
                  <c:v>401.7</c:v>
                </c:pt>
                <c:pt idx="762">
                  <c:v>404</c:v>
                </c:pt>
                <c:pt idx="763">
                  <c:v>403.1</c:v>
                </c:pt>
                <c:pt idx="764">
                  <c:v>401.5</c:v>
                </c:pt>
                <c:pt idx="765">
                  <c:v>402</c:v>
                </c:pt>
                <c:pt idx="766">
                  <c:v>405.9</c:v>
                </c:pt>
                <c:pt idx="767">
                  <c:v>410.9</c:v>
                </c:pt>
                <c:pt idx="768">
                  <c:v>412</c:v>
                </c:pt>
                <c:pt idx="769">
                  <c:v>410</c:v>
                </c:pt>
                <c:pt idx="770">
                  <c:v>412.1</c:v>
                </c:pt>
                <c:pt idx="771">
                  <c:v>410.8</c:v>
                </c:pt>
                <c:pt idx="772">
                  <c:v>415.3</c:v>
                </c:pt>
                <c:pt idx="773">
                  <c:v>416.7</c:v>
                </c:pt>
                <c:pt idx="774">
                  <c:v>413.8</c:v>
                </c:pt>
                <c:pt idx="775">
                  <c:v>406.6</c:v>
                </c:pt>
                <c:pt idx="776">
                  <c:v>403.1</c:v>
                </c:pt>
                <c:pt idx="777">
                  <c:v>403.1</c:v>
                </c:pt>
                <c:pt idx="778">
                  <c:v>403.9</c:v>
                </c:pt>
                <c:pt idx="779">
                  <c:v>400.8</c:v>
                </c:pt>
                <c:pt idx="780">
                  <c:v>392.3</c:v>
                </c:pt>
                <c:pt idx="781">
                  <c:v>389.5</c:v>
                </c:pt>
                <c:pt idx="782">
                  <c:v>386.9</c:v>
                </c:pt>
                <c:pt idx="783">
                  <c:v>387.4</c:v>
                </c:pt>
                <c:pt idx="784">
                  <c:v>385.6</c:v>
                </c:pt>
                <c:pt idx="785">
                  <c:v>388</c:v>
                </c:pt>
                <c:pt idx="786">
                  <c:v>394.6</c:v>
                </c:pt>
                <c:pt idx="787">
                  <c:v>394.5</c:v>
                </c:pt>
                <c:pt idx="788">
                  <c:v>395.5</c:v>
                </c:pt>
                <c:pt idx="789">
                  <c:v>394.5</c:v>
                </c:pt>
                <c:pt idx="790">
                  <c:v>395.5</c:v>
                </c:pt>
                <c:pt idx="791">
                  <c:v>395.2</c:v>
                </c:pt>
                <c:pt idx="792">
                  <c:v>398</c:v>
                </c:pt>
                <c:pt idx="793">
                  <c:v>400.4</c:v>
                </c:pt>
                <c:pt idx="794">
                  <c:v>397.9</c:v>
                </c:pt>
                <c:pt idx="795">
                  <c:v>391.9</c:v>
                </c:pt>
                <c:pt idx="796">
                  <c:v>391</c:v>
                </c:pt>
                <c:pt idx="797">
                  <c:v>394.3</c:v>
                </c:pt>
                <c:pt idx="798">
                  <c:v>393.8</c:v>
                </c:pt>
                <c:pt idx="799">
                  <c:v>394.3</c:v>
                </c:pt>
                <c:pt idx="800">
                  <c:v>391.6</c:v>
                </c:pt>
                <c:pt idx="801">
                  <c:v>391.1</c:v>
                </c:pt>
                <c:pt idx="802">
                  <c:v>386.9</c:v>
                </c:pt>
                <c:pt idx="803">
                  <c:v>389</c:v>
                </c:pt>
                <c:pt idx="804">
                  <c:v>387.2</c:v>
                </c:pt>
                <c:pt idx="805">
                  <c:v>385.8</c:v>
                </c:pt>
                <c:pt idx="806">
                  <c:v>384.7</c:v>
                </c:pt>
                <c:pt idx="807">
                  <c:v>382.8</c:v>
                </c:pt>
                <c:pt idx="808">
                  <c:v>383</c:v>
                </c:pt>
                <c:pt idx="809">
                  <c:v>384.5</c:v>
                </c:pt>
                <c:pt idx="810">
                  <c:v>385.7</c:v>
                </c:pt>
                <c:pt idx="811">
                  <c:v>396.1</c:v>
                </c:pt>
                <c:pt idx="812">
                  <c:v>398.6</c:v>
                </c:pt>
                <c:pt idx="813">
                  <c:v>398.3</c:v>
                </c:pt>
                <c:pt idx="814">
                  <c:v>390.2</c:v>
                </c:pt>
                <c:pt idx="815">
                  <c:v>390.2</c:v>
                </c:pt>
                <c:pt idx="816">
                  <c:v>388.7</c:v>
                </c:pt>
                <c:pt idx="817">
                  <c:v>390.7</c:v>
                </c:pt>
                <c:pt idx="818">
                  <c:v>393.9</c:v>
                </c:pt>
                <c:pt idx="819">
                  <c:v>392.9</c:v>
                </c:pt>
                <c:pt idx="820">
                  <c:v>393</c:v>
                </c:pt>
                <c:pt idx="821">
                  <c:v>397.4</c:v>
                </c:pt>
                <c:pt idx="822">
                  <c:v>395.1</c:v>
                </c:pt>
                <c:pt idx="823">
                  <c:v>393</c:v>
                </c:pt>
                <c:pt idx="824">
                  <c:v>392.5</c:v>
                </c:pt>
                <c:pt idx="825">
                  <c:v>391.7</c:v>
                </c:pt>
                <c:pt idx="826">
                  <c:v>389.8</c:v>
                </c:pt>
                <c:pt idx="827">
                  <c:v>387.7</c:v>
                </c:pt>
                <c:pt idx="828">
                  <c:v>384.7</c:v>
                </c:pt>
                <c:pt idx="829">
                  <c:v>383.5</c:v>
                </c:pt>
                <c:pt idx="830">
                  <c:v>381.2</c:v>
                </c:pt>
                <c:pt idx="831">
                  <c:v>382.3</c:v>
                </c:pt>
                <c:pt idx="832">
                  <c:v>381.9</c:v>
                </c:pt>
                <c:pt idx="833">
                  <c:v>384.4</c:v>
                </c:pt>
                <c:pt idx="834">
                  <c:v>390.3</c:v>
                </c:pt>
                <c:pt idx="835">
                  <c:v>389.8</c:v>
                </c:pt>
                <c:pt idx="836">
                  <c:v>389.1</c:v>
                </c:pt>
                <c:pt idx="837">
                  <c:v>387.8</c:v>
                </c:pt>
                <c:pt idx="838">
                  <c:v>386.7</c:v>
                </c:pt>
                <c:pt idx="839">
                  <c:v>387.3</c:v>
                </c:pt>
                <c:pt idx="840">
                  <c:v>387.9</c:v>
                </c:pt>
                <c:pt idx="841">
                  <c:v>383.7</c:v>
                </c:pt>
                <c:pt idx="842">
                  <c:v>384.2</c:v>
                </c:pt>
                <c:pt idx="843">
                  <c:v>384.5</c:v>
                </c:pt>
                <c:pt idx="844">
                  <c:v>384.7</c:v>
                </c:pt>
                <c:pt idx="845">
                  <c:v>383.1</c:v>
                </c:pt>
                <c:pt idx="846">
                  <c:v>383.2</c:v>
                </c:pt>
                <c:pt idx="847">
                  <c:v>379.5</c:v>
                </c:pt>
                <c:pt idx="848">
                  <c:v>382.8</c:v>
                </c:pt>
                <c:pt idx="849">
                  <c:v>382.5</c:v>
                </c:pt>
                <c:pt idx="850">
                  <c:v>382.4</c:v>
                </c:pt>
                <c:pt idx="851">
                  <c:v>381.8</c:v>
                </c:pt>
                <c:pt idx="852">
                  <c:v>381.4</c:v>
                </c:pt>
                <c:pt idx="853">
                  <c:v>381</c:v>
                </c:pt>
                <c:pt idx="854">
                  <c:v>380.3</c:v>
                </c:pt>
                <c:pt idx="855">
                  <c:v>380.8</c:v>
                </c:pt>
                <c:pt idx="856">
                  <c:v>381.2</c:v>
                </c:pt>
                <c:pt idx="857">
                  <c:v>381.1</c:v>
                </c:pt>
                <c:pt idx="858">
                  <c:v>381.6</c:v>
                </c:pt>
                <c:pt idx="859">
                  <c:v>382.5</c:v>
                </c:pt>
                <c:pt idx="860">
                  <c:v>382.7</c:v>
                </c:pt>
                <c:pt idx="861">
                  <c:v>383</c:v>
                </c:pt>
                <c:pt idx="862">
                  <c:v>383.3</c:v>
                </c:pt>
                <c:pt idx="863">
                  <c:v>384.4</c:v>
                </c:pt>
                <c:pt idx="864">
                  <c:v>385.6</c:v>
                </c:pt>
                <c:pt idx="865">
                  <c:v>386.4</c:v>
                </c:pt>
                <c:pt idx="866">
                  <c:v>386.1</c:v>
                </c:pt>
                <c:pt idx="867">
                  <c:v>383.6</c:v>
                </c:pt>
                <c:pt idx="868">
                  <c:v>383.4</c:v>
                </c:pt>
                <c:pt idx="869">
                  <c:v>387.8</c:v>
                </c:pt>
                <c:pt idx="870">
                  <c:v>390.5</c:v>
                </c:pt>
                <c:pt idx="871">
                  <c:v>391.3</c:v>
                </c:pt>
                <c:pt idx="872">
                  <c:v>390.9</c:v>
                </c:pt>
                <c:pt idx="873">
                  <c:v>388.8</c:v>
                </c:pt>
                <c:pt idx="874">
                  <c:v>389.7</c:v>
                </c:pt>
                <c:pt idx="875">
                  <c:v>390.7</c:v>
                </c:pt>
                <c:pt idx="876">
                  <c:v>391.7</c:v>
                </c:pt>
                <c:pt idx="877">
                  <c:v>390.4</c:v>
                </c:pt>
                <c:pt idx="878">
                  <c:v>389.2</c:v>
                </c:pt>
                <c:pt idx="879">
                  <c:v>388.5</c:v>
                </c:pt>
                <c:pt idx="880">
                  <c:v>387.7</c:v>
                </c:pt>
                <c:pt idx="881">
                  <c:v>388.1</c:v>
                </c:pt>
                <c:pt idx="882">
                  <c:v>387.9</c:v>
                </c:pt>
                <c:pt idx="883">
                  <c:v>387.6</c:v>
                </c:pt>
                <c:pt idx="884">
                  <c:v>387.2</c:v>
                </c:pt>
                <c:pt idx="885">
                  <c:v>386.8</c:v>
                </c:pt>
                <c:pt idx="886">
                  <c:v>386.8</c:v>
                </c:pt>
                <c:pt idx="887">
                  <c:v>387.3</c:v>
                </c:pt>
                <c:pt idx="888">
                  <c:v>386.7</c:v>
                </c:pt>
                <c:pt idx="889">
                  <c:v>386.5</c:v>
                </c:pt>
                <c:pt idx="890">
                  <c:v>386.7</c:v>
                </c:pt>
                <c:pt idx="891">
                  <c:v>386.5</c:v>
                </c:pt>
                <c:pt idx="892">
                  <c:v>386.4</c:v>
                </c:pt>
                <c:pt idx="893">
                  <c:v>386.3</c:v>
                </c:pt>
                <c:pt idx="894">
                  <c:v>386.6</c:v>
                </c:pt>
                <c:pt idx="895">
                  <c:v>388.3</c:v>
                </c:pt>
                <c:pt idx="896">
                  <c:v>389.6</c:v>
                </c:pt>
                <c:pt idx="897">
                  <c:v>387.9</c:v>
                </c:pt>
                <c:pt idx="898">
                  <c:v>392.6</c:v>
                </c:pt>
                <c:pt idx="899">
                  <c:v>390.9</c:v>
                </c:pt>
                <c:pt idx="900">
                  <c:v>390.6</c:v>
                </c:pt>
                <c:pt idx="901">
                  <c:v>391.7</c:v>
                </c:pt>
                <c:pt idx="902">
                  <c:v>388.6</c:v>
                </c:pt>
                <c:pt idx="903">
                  <c:v>389</c:v>
                </c:pt>
                <c:pt idx="904">
                  <c:v>388.6</c:v>
                </c:pt>
                <c:pt idx="905">
                  <c:v>386.6</c:v>
                </c:pt>
                <c:pt idx="906">
                  <c:v>388.8</c:v>
                </c:pt>
                <c:pt idx="907">
                  <c:v>393.1</c:v>
                </c:pt>
                <c:pt idx="908">
                  <c:v>391.8</c:v>
                </c:pt>
                <c:pt idx="909">
                  <c:v>399.6</c:v>
                </c:pt>
                <c:pt idx="910">
                  <c:v>398.6</c:v>
                </c:pt>
                <c:pt idx="911">
                  <c:v>400.2</c:v>
                </c:pt>
                <c:pt idx="912">
                  <c:v>400.7</c:v>
                </c:pt>
                <c:pt idx="913">
                  <c:v>396.4</c:v>
                </c:pt>
                <c:pt idx="914">
                  <c:v>393.5</c:v>
                </c:pt>
                <c:pt idx="915">
                  <c:v>392.3</c:v>
                </c:pt>
                <c:pt idx="916">
                  <c:v>387.7</c:v>
                </c:pt>
                <c:pt idx="917">
                  <c:v>387.1</c:v>
                </c:pt>
                <c:pt idx="918">
                  <c:v>386.8</c:v>
                </c:pt>
                <c:pt idx="919">
                  <c:v>387.2</c:v>
                </c:pt>
                <c:pt idx="920">
                  <c:v>387.4</c:v>
                </c:pt>
                <c:pt idx="921">
                  <c:v>387.3</c:v>
                </c:pt>
                <c:pt idx="922">
                  <c:v>387.3</c:v>
                </c:pt>
                <c:pt idx="923">
                  <c:v>387.3</c:v>
                </c:pt>
                <c:pt idx="924">
                  <c:v>387.5</c:v>
                </c:pt>
                <c:pt idx="925">
                  <c:v>387.5</c:v>
                </c:pt>
                <c:pt idx="926">
                  <c:v>388.1</c:v>
                </c:pt>
                <c:pt idx="927">
                  <c:v>389.1</c:v>
                </c:pt>
                <c:pt idx="928">
                  <c:v>390.4</c:v>
                </c:pt>
                <c:pt idx="929">
                  <c:v>390.8</c:v>
                </c:pt>
                <c:pt idx="930">
                  <c:v>390.7</c:v>
                </c:pt>
                <c:pt idx="931">
                  <c:v>391.2</c:v>
                </c:pt>
                <c:pt idx="932">
                  <c:v>392.9</c:v>
                </c:pt>
                <c:pt idx="933">
                  <c:v>390.3</c:v>
                </c:pt>
                <c:pt idx="934">
                  <c:v>389.5</c:v>
                </c:pt>
                <c:pt idx="935">
                  <c:v>388.9</c:v>
                </c:pt>
                <c:pt idx="936">
                  <c:v>390.8</c:v>
                </c:pt>
                <c:pt idx="937">
                  <c:v>390.8</c:v>
                </c:pt>
                <c:pt idx="938">
                  <c:v>390.7</c:v>
                </c:pt>
                <c:pt idx="939">
                  <c:v>394.7</c:v>
                </c:pt>
                <c:pt idx="940">
                  <c:v>394.9</c:v>
                </c:pt>
                <c:pt idx="941">
                  <c:v>397.4</c:v>
                </c:pt>
                <c:pt idx="942">
                  <c:v>399</c:v>
                </c:pt>
                <c:pt idx="943">
                  <c:v>398.4</c:v>
                </c:pt>
                <c:pt idx="944">
                  <c:v>399.6</c:v>
                </c:pt>
                <c:pt idx="945">
                  <c:v>398.1</c:v>
                </c:pt>
                <c:pt idx="946">
                  <c:v>396.1</c:v>
                </c:pt>
                <c:pt idx="947">
                  <c:v>393</c:v>
                </c:pt>
                <c:pt idx="948">
                  <c:v>391.3</c:v>
                </c:pt>
                <c:pt idx="949">
                  <c:v>391.6</c:v>
                </c:pt>
                <c:pt idx="950">
                  <c:v>391</c:v>
                </c:pt>
                <c:pt idx="951">
                  <c:v>391.3</c:v>
                </c:pt>
                <c:pt idx="952">
                  <c:v>392.5</c:v>
                </c:pt>
                <c:pt idx="953">
                  <c:v>394.6</c:v>
                </c:pt>
                <c:pt idx="954">
                  <c:v>398.2</c:v>
                </c:pt>
                <c:pt idx="955">
                  <c:v>407.6</c:v>
                </c:pt>
                <c:pt idx="956">
                  <c:v>409.8</c:v>
                </c:pt>
                <c:pt idx="957">
                  <c:v>411.1</c:v>
                </c:pt>
                <c:pt idx="958">
                  <c:v>409.8</c:v>
                </c:pt>
                <c:pt idx="959">
                  <c:v>411.8</c:v>
                </c:pt>
                <c:pt idx="960">
                  <c:v>414.1</c:v>
                </c:pt>
                <c:pt idx="961">
                  <c:v>413.4</c:v>
                </c:pt>
                <c:pt idx="962">
                  <c:v>416.2</c:v>
                </c:pt>
                <c:pt idx="963">
                  <c:v>414.5</c:v>
                </c:pt>
                <c:pt idx="964">
                  <c:v>413</c:v>
                </c:pt>
                <c:pt idx="965">
                  <c:v>408.5</c:v>
                </c:pt>
                <c:pt idx="966">
                  <c:v>406.3</c:v>
                </c:pt>
                <c:pt idx="967">
                  <c:v>408.7</c:v>
                </c:pt>
                <c:pt idx="968">
                  <c:v>414.3</c:v>
                </c:pt>
                <c:pt idx="969">
                  <c:v>417.1</c:v>
                </c:pt>
                <c:pt idx="970">
                  <c:v>408.7</c:v>
                </c:pt>
                <c:pt idx="971">
                  <c:v>402.5</c:v>
                </c:pt>
                <c:pt idx="972">
                  <c:v>395</c:v>
                </c:pt>
                <c:pt idx="973">
                  <c:v>393</c:v>
                </c:pt>
                <c:pt idx="974">
                  <c:v>402.5</c:v>
                </c:pt>
                <c:pt idx="975">
                  <c:v>395.6</c:v>
                </c:pt>
                <c:pt idx="976">
                  <c:v>387.3</c:v>
                </c:pt>
                <c:pt idx="977">
                  <c:v>390.6</c:v>
                </c:pt>
                <c:pt idx="978">
                  <c:v>396.3</c:v>
                </c:pt>
                <c:pt idx="979">
                  <c:v>395.5</c:v>
                </c:pt>
                <c:pt idx="980">
                  <c:v>390.7</c:v>
                </c:pt>
                <c:pt idx="981">
                  <c:v>387.5</c:v>
                </c:pt>
                <c:pt idx="982">
                  <c:v>388.6</c:v>
                </c:pt>
                <c:pt idx="983">
                  <c:v>392.1</c:v>
                </c:pt>
                <c:pt idx="984">
                  <c:v>394.5</c:v>
                </c:pt>
                <c:pt idx="985">
                  <c:v>394.5</c:v>
                </c:pt>
                <c:pt idx="986">
                  <c:v>396.6</c:v>
                </c:pt>
                <c:pt idx="987">
                  <c:v>398</c:v>
                </c:pt>
                <c:pt idx="988">
                  <c:v>407.5</c:v>
                </c:pt>
                <c:pt idx="989">
                  <c:v>401</c:v>
                </c:pt>
                <c:pt idx="990">
                  <c:v>408.2</c:v>
                </c:pt>
                <c:pt idx="991">
                  <c:v>411.9</c:v>
                </c:pt>
                <c:pt idx="992">
                  <c:v>415.1</c:v>
                </c:pt>
                <c:pt idx="993">
                  <c:v>411.8</c:v>
                </c:pt>
                <c:pt idx="994">
                  <c:v>403.3</c:v>
                </c:pt>
                <c:pt idx="995">
                  <c:v>392.2</c:v>
                </c:pt>
                <c:pt idx="996">
                  <c:v>390.5</c:v>
                </c:pt>
                <c:pt idx="997">
                  <c:v>387.8</c:v>
                </c:pt>
                <c:pt idx="998">
                  <c:v>386.5</c:v>
                </c:pt>
                <c:pt idx="999">
                  <c:v>384.1</c:v>
                </c:pt>
                <c:pt idx="1000">
                  <c:v>385.1</c:v>
                </c:pt>
                <c:pt idx="1001">
                  <c:v>387</c:v>
                </c:pt>
                <c:pt idx="1002">
                  <c:v>386.7</c:v>
                </c:pt>
                <c:pt idx="1003">
                  <c:v>386.8</c:v>
                </c:pt>
                <c:pt idx="1004">
                  <c:v>386.9</c:v>
                </c:pt>
                <c:pt idx="1005">
                  <c:v>386.8</c:v>
                </c:pt>
                <c:pt idx="1006">
                  <c:v>389.6</c:v>
                </c:pt>
                <c:pt idx="1007">
                  <c:v>394.4</c:v>
                </c:pt>
                <c:pt idx="1008">
                  <c:v>395.2</c:v>
                </c:pt>
                <c:pt idx="1009">
                  <c:v>391.2</c:v>
                </c:pt>
                <c:pt idx="1010">
                  <c:v>389.1</c:v>
                </c:pt>
                <c:pt idx="1011">
                  <c:v>396</c:v>
                </c:pt>
                <c:pt idx="1012">
                  <c:v>397.2</c:v>
                </c:pt>
                <c:pt idx="1013">
                  <c:v>399.3</c:v>
                </c:pt>
                <c:pt idx="1014">
                  <c:v>402.6</c:v>
                </c:pt>
                <c:pt idx="1015">
                  <c:v>408.6</c:v>
                </c:pt>
                <c:pt idx="1016">
                  <c:v>405</c:v>
                </c:pt>
                <c:pt idx="1017">
                  <c:v>398.6</c:v>
                </c:pt>
                <c:pt idx="1018">
                  <c:v>395.4</c:v>
                </c:pt>
                <c:pt idx="1019">
                  <c:v>398.4</c:v>
                </c:pt>
                <c:pt idx="1020">
                  <c:v>396.7</c:v>
                </c:pt>
                <c:pt idx="1021">
                  <c:v>395.2</c:v>
                </c:pt>
                <c:pt idx="1022">
                  <c:v>394.8</c:v>
                </c:pt>
                <c:pt idx="1023">
                  <c:v>391.9</c:v>
                </c:pt>
                <c:pt idx="1024">
                  <c:v>393.1</c:v>
                </c:pt>
                <c:pt idx="1025">
                  <c:v>390.3</c:v>
                </c:pt>
                <c:pt idx="1026">
                  <c:v>389.7</c:v>
                </c:pt>
                <c:pt idx="1027">
                  <c:v>390.6</c:v>
                </c:pt>
                <c:pt idx="1028">
                  <c:v>391.2</c:v>
                </c:pt>
                <c:pt idx="1029">
                  <c:v>389.2</c:v>
                </c:pt>
                <c:pt idx="1030">
                  <c:v>388.5</c:v>
                </c:pt>
                <c:pt idx="1031">
                  <c:v>389.2</c:v>
                </c:pt>
                <c:pt idx="1032">
                  <c:v>390</c:v>
                </c:pt>
                <c:pt idx="1033">
                  <c:v>390.5</c:v>
                </c:pt>
                <c:pt idx="1034">
                  <c:v>390.9</c:v>
                </c:pt>
                <c:pt idx="1035">
                  <c:v>392.5</c:v>
                </c:pt>
                <c:pt idx="1036">
                  <c:v>392.8</c:v>
                </c:pt>
                <c:pt idx="1037">
                  <c:v>392.9</c:v>
                </c:pt>
                <c:pt idx="1038">
                  <c:v>393.3</c:v>
                </c:pt>
                <c:pt idx="1039">
                  <c:v>395.1</c:v>
                </c:pt>
                <c:pt idx="1040">
                  <c:v>398.7</c:v>
                </c:pt>
                <c:pt idx="1041">
                  <c:v>400</c:v>
                </c:pt>
                <c:pt idx="1042">
                  <c:v>402.6</c:v>
                </c:pt>
                <c:pt idx="1043">
                  <c:v>400.1</c:v>
                </c:pt>
                <c:pt idx="1044">
                  <c:v>396.4</c:v>
                </c:pt>
                <c:pt idx="1045">
                  <c:v>395.3</c:v>
                </c:pt>
                <c:pt idx="1046">
                  <c:v>394.9</c:v>
                </c:pt>
                <c:pt idx="1047">
                  <c:v>395.3</c:v>
                </c:pt>
                <c:pt idx="1048">
                  <c:v>393.7</c:v>
                </c:pt>
                <c:pt idx="1049">
                  <c:v>393</c:v>
                </c:pt>
                <c:pt idx="1050">
                  <c:v>393.7</c:v>
                </c:pt>
                <c:pt idx="1051">
                  <c:v>394.1</c:v>
                </c:pt>
                <c:pt idx="1052">
                  <c:v>393.2</c:v>
                </c:pt>
                <c:pt idx="1053">
                  <c:v>391.4</c:v>
                </c:pt>
                <c:pt idx="1054">
                  <c:v>390.9</c:v>
                </c:pt>
                <c:pt idx="1055">
                  <c:v>388.8</c:v>
                </c:pt>
                <c:pt idx="1056">
                  <c:v>385.8</c:v>
                </c:pt>
                <c:pt idx="1057">
                  <c:v>385.1</c:v>
                </c:pt>
                <c:pt idx="1058">
                  <c:v>386.1</c:v>
                </c:pt>
                <c:pt idx="1059">
                  <c:v>388.6</c:v>
                </c:pt>
                <c:pt idx="1060">
                  <c:v>390.2</c:v>
                </c:pt>
                <c:pt idx="1061">
                  <c:v>392.3</c:v>
                </c:pt>
                <c:pt idx="1062">
                  <c:v>392.1</c:v>
                </c:pt>
                <c:pt idx="1063">
                  <c:v>393.7</c:v>
                </c:pt>
                <c:pt idx="1064">
                  <c:v>403.8</c:v>
                </c:pt>
                <c:pt idx="1065">
                  <c:v>389.9</c:v>
                </c:pt>
                <c:pt idx="1066">
                  <c:v>385.8</c:v>
                </c:pt>
                <c:pt idx="1067">
                  <c:v>385.1</c:v>
                </c:pt>
                <c:pt idx="1068">
                  <c:v>386.9</c:v>
                </c:pt>
                <c:pt idx="1069">
                  <c:v>382.5</c:v>
                </c:pt>
                <c:pt idx="1070">
                  <c:v>382.8</c:v>
                </c:pt>
                <c:pt idx="1071">
                  <c:v>384.6</c:v>
                </c:pt>
                <c:pt idx="1072">
                  <c:v>385.6</c:v>
                </c:pt>
                <c:pt idx="1073">
                  <c:v>391.5</c:v>
                </c:pt>
                <c:pt idx="1074">
                  <c:v>389.9</c:v>
                </c:pt>
                <c:pt idx="1075">
                  <c:v>385.8</c:v>
                </c:pt>
                <c:pt idx="1076">
                  <c:v>386</c:v>
                </c:pt>
                <c:pt idx="1077">
                  <c:v>388.5</c:v>
                </c:pt>
                <c:pt idx="1078">
                  <c:v>387.6</c:v>
                </c:pt>
                <c:pt idx="1079">
                  <c:v>386.6</c:v>
                </c:pt>
                <c:pt idx="1080">
                  <c:v>386.2</c:v>
                </c:pt>
                <c:pt idx="1081">
                  <c:v>387.2</c:v>
                </c:pt>
                <c:pt idx="1082">
                  <c:v>386.7</c:v>
                </c:pt>
                <c:pt idx="1083">
                  <c:v>386.1</c:v>
                </c:pt>
                <c:pt idx="1084">
                  <c:v>388.8</c:v>
                </c:pt>
                <c:pt idx="1085">
                  <c:v>389.5</c:v>
                </c:pt>
                <c:pt idx="1086">
                  <c:v>388.8</c:v>
                </c:pt>
                <c:pt idx="1087">
                  <c:v>389.4</c:v>
                </c:pt>
                <c:pt idx="1088">
                  <c:v>387.5</c:v>
                </c:pt>
                <c:pt idx="1089">
                  <c:v>387.6</c:v>
                </c:pt>
                <c:pt idx="1090">
                  <c:v>386.7</c:v>
                </c:pt>
                <c:pt idx="1091">
                  <c:v>385.5</c:v>
                </c:pt>
                <c:pt idx="1092">
                  <c:v>385.5</c:v>
                </c:pt>
                <c:pt idx="1093">
                  <c:v>387</c:v>
                </c:pt>
                <c:pt idx="1094">
                  <c:v>387.8</c:v>
                </c:pt>
                <c:pt idx="1095">
                  <c:v>389.4</c:v>
                </c:pt>
                <c:pt idx="1096">
                  <c:v>386</c:v>
                </c:pt>
                <c:pt idx="1097">
                  <c:v>386.4</c:v>
                </c:pt>
                <c:pt idx="1098">
                  <c:v>386.9</c:v>
                </c:pt>
                <c:pt idx="1099">
                  <c:v>386.5</c:v>
                </c:pt>
                <c:pt idx="1100">
                  <c:v>386.8</c:v>
                </c:pt>
                <c:pt idx="1101">
                  <c:v>390.5</c:v>
                </c:pt>
                <c:pt idx="1102">
                  <c:v>391.1</c:v>
                </c:pt>
                <c:pt idx="1103">
                  <c:v>388.7</c:v>
                </c:pt>
                <c:pt idx="1104">
                  <c:v>388.4</c:v>
                </c:pt>
                <c:pt idx="1105">
                  <c:v>387.8</c:v>
                </c:pt>
                <c:pt idx="1106">
                  <c:v>391.8</c:v>
                </c:pt>
                <c:pt idx="1107">
                  <c:v>387.8</c:v>
                </c:pt>
                <c:pt idx="1108">
                  <c:v>389.7</c:v>
                </c:pt>
                <c:pt idx="1109">
                  <c:v>389.8</c:v>
                </c:pt>
                <c:pt idx="1110">
                  <c:v>390</c:v>
                </c:pt>
                <c:pt idx="1111">
                  <c:v>390.3</c:v>
                </c:pt>
                <c:pt idx="1112">
                  <c:v>389.9</c:v>
                </c:pt>
                <c:pt idx="1113">
                  <c:v>386</c:v>
                </c:pt>
                <c:pt idx="1114">
                  <c:v>383.5</c:v>
                </c:pt>
                <c:pt idx="1115">
                  <c:v>383.1</c:v>
                </c:pt>
                <c:pt idx="1116">
                  <c:v>383</c:v>
                </c:pt>
                <c:pt idx="1117">
                  <c:v>382.8</c:v>
                </c:pt>
                <c:pt idx="1118">
                  <c:v>383.1</c:v>
                </c:pt>
                <c:pt idx="1119">
                  <c:v>383.2</c:v>
                </c:pt>
                <c:pt idx="1120">
                  <c:v>382.6</c:v>
                </c:pt>
                <c:pt idx="1121">
                  <c:v>382.6</c:v>
                </c:pt>
                <c:pt idx="1122">
                  <c:v>384.6</c:v>
                </c:pt>
                <c:pt idx="1123">
                  <c:v>385.5</c:v>
                </c:pt>
                <c:pt idx="1124">
                  <c:v>387.3</c:v>
                </c:pt>
                <c:pt idx="1125">
                  <c:v>389.3</c:v>
                </c:pt>
                <c:pt idx="1126">
                  <c:v>392.9</c:v>
                </c:pt>
                <c:pt idx="1127">
                  <c:v>392.8</c:v>
                </c:pt>
                <c:pt idx="1128">
                  <c:v>392.9</c:v>
                </c:pt>
                <c:pt idx="1129">
                  <c:v>391.3</c:v>
                </c:pt>
                <c:pt idx="1130">
                  <c:v>389.7</c:v>
                </c:pt>
                <c:pt idx="1131">
                  <c:v>390.5</c:v>
                </c:pt>
                <c:pt idx="1132">
                  <c:v>390.8</c:v>
                </c:pt>
                <c:pt idx="1133">
                  <c:v>392.3</c:v>
                </c:pt>
                <c:pt idx="1134">
                  <c:v>393.5</c:v>
                </c:pt>
                <c:pt idx="1135">
                  <c:v>390.9</c:v>
                </c:pt>
                <c:pt idx="1136">
                  <c:v>390.6</c:v>
                </c:pt>
                <c:pt idx="1137">
                  <c:v>388</c:v>
                </c:pt>
                <c:pt idx="1138">
                  <c:v>386.2</c:v>
                </c:pt>
                <c:pt idx="1139">
                  <c:v>384</c:v>
                </c:pt>
                <c:pt idx="1140">
                  <c:v>383.7</c:v>
                </c:pt>
                <c:pt idx="1141">
                  <c:v>383.6</c:v>
                </c:pt>
                <c:pt idx="1142">
                  <c:v>383.2</c:v>
                </c:pt>
                <c:pt idx="1143">
                  <c:v>383.5</c:v>
                </c:pt>
                <c:pt idx="1144">
                  <c:v>383.6</c:v>
                </c:pt>
                <c:pt idx="1145">
                  <c:v>384.2</c:v>
                </c:pt>
                <c:pt idx="1146">
                  <c:v>385.7</c:v>
                </c:pt>
                <c:pt idx="1147">
                  <c:v>384.5</c:v>
                </c:pt>
                <c:pt idx="1148">
                  <c:v>388.7</c:v>
                </c:pt>
                <c:pt idx="1149">
                  <c:v>402.3</c:v>
                </c:pt>
                <c:pt idx="1150">
                  <c:v>400.2</c:v>
                </c:pt>
                <c:pt idx="1151">
                  <c:v>397.9</c:v>
                </c:pt>
                <c:pt idx="1152">
                  <c:v>392.2</c:v>
                </c:pt>
                <c:pt idx="1153">
                  <c:v>389.3</c:v>
                </c:pt>
                <c:pt idx="1154">
                  <c:v>390.5</c:v>
                </c:pt>
                <c:pt idx="1155">
                  <c:v>392.2</c:v>
                </c:pt>
                <c:pt idx="1156">
                  <c:v>396.8</c:v>
                </c:pt>
                <c:pt idx="1157">
                  <c:v>395.4</c:v>
                </c:pt>
                <c:pt idx="1158">
                  <c:v>398.9</c:v>
                </c:pt>
                <c:pt idx="1159">
                  <c:v>396.9</c:v>
                </c:pt>
                <c:pt idx="1160">
                  <c:v>396.2</c:v>
                </c:pt>
                <c:pt idx="1161">
                  <c:v>389.8</c:v>
                </c:pt>
                <c:pt idx="1162">
                  <c:v>388</c:v>
                </c:pt>
                <c:pt idx="1163">
                  <c:v>387.6</c:v>
                </c:pt>
                <c:pt idx="1164">
                  <c:v>385.5</c:v>
                </c:pt>
                <c:pt idx="1165">
                  <c:v>385.3</c:v>
                </c:pt>
                <c:pt idx="1166">
                  <c:v>387</c:v>
                </c:pt>
                <c:pt idx="1167">
                  <c:v>386.7</c:v>
                </c:pt>
                <c:pt idx="1168">
                  <c:v>384.8</c:v>
                </c:pt>
                <c:pt idx="1169">
                  <c:v>387.8</c:v>
                </c:pt>
                <c:pt idx="1170">
                  <c:v>391.8</c:v>
                </c:pt>
                <c:pt idx="1171">
                  <c:v>399.1</c:v>
                </c:pt>
                <c:pt idx="1172">
                  <c:v>397.3</c:v>
                </c:pt>
                <c:pt idx="1173">
                  <c:v>398.1</c:v>
                </c:pt>
                <c:pt idx="1174">
                  <c:v>389.7</c:v>
                </c:pt>
                <c:pt idx="1175">
                  <c:v>387</c:v>
                </c:pt>
                <c:pt idx="1176">
                  <c:v>385.7</c:v>
                </c:pt>
                <c:pt idx="1177">
                  <c:v>385.9</c:v>
                </c:pt>
                <c:pt idx="1178">
                  <c:v>387.4</c:v>
                </c:pt>
                <c:pt idx="1179">
                  <c:v>388.5</c:v>
                </c:pt>
                <c:pt idx="1180">
                  <c:v>389.3</c:v>
                </c:pt>
                <c:pt idx="1181">
                  <c:v>389.9</c:v>
                </c:pt>
                <c:pt idx="1182">
                  <c:v>390.2</c:v>
                </c:pt>
                <c:pt idx="1183">
                  <c:v>390.7</c:v>
                </c:pt>
                <c:pt idx="1184">
                  <c:v>391</c:v>
                </c:pt>
                <c:pt idx="1185">
                  <c:v>389.6</c:v>
                </c:pt>
                <c:pt idx="1186">
                  <c:v>388.2</c:v>
                </c:pt>
                <c:pt idx="1187">
                  <c:v>387.9</c:v>
                </c:pt>
                <c:pt idx="1188">
                  <c:v>388</c:v>
                </c:pt>
                <c:pt idx="1189">
                  <c:v>388.1</c:v>
                </c:pt>
                <c:pt idx="1190">
                  <c:v>388.3</c:v>
                </c:pt>
                <c:pt idx="1191">
                  <c:v>388.7</c:v>
                </c:pt>
                <c:pt idx="1192">
                  <c:v>390.9</c:v>
                </c:pt>
                <c:pt idx="1193">
                  <c:v>389.6</c:v>
                </c:pt>
                <c:pt idx="1194">
                  <c:v>389.4</c:v>
                </c:pt>
                <c:pt idx="1195">
                  <c:v>389.9</c:v>
                </c:pt>
                <c:pt idx="1196">
                  <c:v>390.4</c:v>
                </c:pt>
                <c:pt idx="1197">
                  <c:v>390.4</c:v>
                </c:pt>
                <c:pt idx="1198">
                  <c:v>389.4</c:v>
                </c:pt>
                <c:pt idx="1199">
                  <c:v>389.2</c:v>
                </c:pt>
                <c:pt idx="1200">
                  <c:v>388.5</c:v>
                </c:pt>
                <c:pt idx="1201">
                  <c:v>389.2</c:v>
                </c:pt>
                <c:pt idx="1202">
                  <c:v>390.4</c:v>
                </c:pt>
                <c:pt idx="1203">
                  <c:v>391.7</c:v>
                </c:pt>
                <c:pt idx="1204">
                  <c:v>393</c:v>
                </c:pt>
                <c:pt idx="1205">
                  <c:v>392.8</c:v>
                </c:pt>
                <c:pt idx="1206">
                  <c:v>393.9</c:v>
                </c:pt>
                <c:pt idx="1207">
                  <c:v>396.2</c:v>
                </c:pt>
                <c:pt idx="1208">
                  <c:v>396.1</c:v>
                </c:pt>
                <c:pt idx="1209">
                  <c:v>395.1</c:v>
                </c:pt>
                <c:pt idx="1210">
                  <c:v>393.3</c:v>
                </c:pt>
                <c:pt idx="1211">
                  <c:v>393.9</c:v>
                </c:pt>
                <c:pt idx="1212">
                  <c:v>393.3</c:v>
                </c:pt>
                <c:pt idx="1213">
                  <c:v>393</c:v>
                </c:pt>
                <c:pt idx="1214">
                  <c:v>391.5</c:v>
                </c:pt>
                <c:pt idx="1215">
                  <c:v>389.6</c:v>
                </c:pt>
                <c:pt idx="1216">
                  <c:v>389.4</c:v>
                </c:pt>
                <c:pt idx="1217">
                  <c:v>389.1</c:v>
                </c:pt>
                <c:pt idx="1218">
                  <c:v>388.9</c:v>
                </c:pt>
                <c:pt idx="1219">
                  <c:v>389</c:v>
                </c:pt>
                <c:pt idx="1220">
                  <c:v>389</c:v>
                </c:pt>
                <c:pt idx="1221">
                  <c:v>388.7</c:v>
                </c:pt>
                <c:pt idx="1222">
                  <c:v>388.8</c:v>
                </c:pt>
                <c:pt idx="1223">
                  <c:v>388.6</c:v>
                </c:pt>
                <c:pt idx="1224">
                  <c:v>388.1</c:v>
                </c:pt>
                <c:pt idx="1225">
                  <c:v>386.9</c:v>
                </c:pt>
                <c:pt idx="1226">
                  <c:v>387</c:v>
                </c:pt>
                <c:pt idx="1227">
                  <c:v>387.4</c:v>
                </c:pt>
                <c:pt idx="1228">
                  <c:v>387.4</c:v>
                </c:pt>
                <c:pt idx="1229">
                  <c:v>387.5</c:v>
                </c:pt>
                <c:pt idx="1230">
                  <c:v>387.1</c:v>
                </c:pt>
                <c:pt idx="1231">
                  <c:v>387.1</c:v>
                </c:pt>
                <c:pt idx="1232">
                  <c:v>387.7</c:v>
                </c:pt>
                <c:pt idx="1233">
                  <c:v>387.1</c:v>
                </c:pt>
                <c:pt idx="1234">
                  <c:v>387.8</c:v>
                </c:pt>
                <c:pt idx="1235">
                  <c:v>390.6</c:v>
                </c:pt>
                <c:pt idx="1236">
                  <c:v>393</c:v>
                </c:pt>
                <c:pt idx="1237">
                  <c:v>392.2</c:v>
                </c:pt>
                <c:pt idx="1238">
                  <c:v>391</c:v>
                </c:pt>
                <c:pt idx="1239">
                  <c:v>391.3</c:v>
                </c:pt>
                <c:pt idx="1240">
                  <c:v>392.3</c:v>
                </c:pt>
                <c:pt idx="1241">
                  <c:v>393</c:v>
                </c:pt>
                <c:pt idx="1242">
                  <c:v>393.1</c:v>
                </c:pt>
                <c:pt idx="1243">
                  <c:v>394.2</c:v>
                </c:pt>
                <c:pt idx="1244">
                  <c:v>392.9</c:v>
                </c:pt>
                <c:pt idx="1245">
                  <c:v>390.4</c:v>
                </c:pt>
                <c:pt idx="1246">
                  <c:v>389.3</c:v>
                </c:pt>
                <c:pt idx="1247">
                  <c:v>389.4</c:v>
                </c:pt>
                <c:pt idx="1248">
                  <c:v>389.8</c:v>
                </c:pt>
                <c:pt idx="1249">
                  <c:v>389.8</c:v>
                </c:pt>
                <c:pt idx="1250">
                  <c:v>389.4</c:v>
                </c:pt>
                <c:pt idx="1251">
                  <c:v>391.2</c:v>
                </c:pt>
                <c:pt idx="1252">
                  <c:v>390.2</c:v>
                </c:pt>
                <c:pt idx="1253">
                  <c:v>389.9</c:v>
                </c:pt>
                <c:pt idx="1254">
                  <c:v>390.9</c:v>
                </c:pt>
                <c:pt idx="1255">
                  <c:v>391.7</c:v>
                </c:pt>
                <c:pt idx="1256">
                  <c:v>390.9</c:v>
                </c:pt>
                <c:pt idx="1257">
                  <c:v>389.7</c:v>
                </c:pt>
                <c:pt idx="1258">
                  <c:v>389.5</c:v>
                </c:pt>
                <c:pt idx="1259">
                  <c:v>386.6</c:v>
                </c:pt>
                <c:pt idx="1260">
                  <c:v>385.2</c:v>
                </c:pt>
                <c:pt idx="1261">
                  <c:v>385.1</c:v>
                </c:pt>
                <c:pt idx="1262">
                  <c:v>385</c:v>
                </c:pt>
                <c:pt idx="1263">
                  <c:v>384.3</c:v>
                </c:pt>
                <c:pt idx="1264">
                  <c:v>384.4</c:v>
                </c:pt>
                <c:pt idx="1265">
                  <c:v>386.7</c:v>
                </c:pt>
                <c:pt idx="1266">
                  <c:v>393.4</c:v>
                </c:pt>
                <c:pt idx="1267">
                  <c:v>397.4</c:v>
                </c:pt>
                <c:pt idx="1268">
                  <c:v>399.7</c:v>
                </c:pt>
                <c:pt idx="1269">
                  <c:v>398.3</c:v>
                </c:pt>
                <c:pt idx="1270">
                  <c:v>391.6</c:v>
                </c:pt>
                <c:pt idx="1271">
                  <c:v>391.1</c:v>
                </c:pt>
                <c:pt idx="1272">
                  <c:v>391.4</c:v>
                </c:pt>
                <c:pt idx="1273">
                  <c:v>393.5</c:v>
                </c:pt>
                <c:pt idx="1274">
                  <c:v>392.5</c:v>
                </c:pt>
                <c:pt idx="1275">
                  <c:v>394</c:v>
                </c:pt>
                <c:pt idx="1276">
                  <c:v>396.7</c:v>
                </c:pt>
                <c:pt idx="1277">
                  <c:v>396.3</c:v>
                </c:pt>
                <c:pt idx="1278">
                  <c:v>393.4</c:v>
                </c:pt>
                <c:pt idx="1279">
                  <c:v>394.7</c:v>
                </c:pt>
                <c:pt idx="1280">
                  <c:v>396.6</c:v>
                </c:pt>
                <c:pt idx="1281">
                  <c:v>399.1</c:v>
                </c:pt>
                <c:pt idx="1282">
                  <c:v>399.3</c:v>
                </c:pt>
                <c:pt idx="1283">
                  <c:v>396.8</c:v>
                </c:pt>
                <c:pt idx="1284">
                  <c:v>391.8</c:v>
                </c:pt>
                <c:pt idx="1285">
                  <c:v>391.6</c:v>
                </c:pt>
                <c:pt idx="1286">
                  <c:v>387.8</c:v>
                </c:pt>
                <c:pt idx="1287">
                  <c:v>387.1</c:v>
                </c:pt>
                <c:pt idx="1288">
                  <c:v>386.8</c:v>
                </c:pt>
                <c:pt idx="1289">
                  <c:v>388.5</c:v>
                </c:pt>
                <c:pt idx="1290">
                  <c:v>390.9</c:v>
                </c:pt>
                <c:pt idx="1291">
                  <c:v>394</c:v>
                </c:pt>
                <c:pt idx="1292">
                  <c:v>398.8</c:v>
                </c:pt>
                <c:pt idx="1293">
                  <c:v>396.8</c:v>
                </c:pt>
                <c:pt idx="1294">
                  <c:v>398.8</c:v>
                </c:pt>
                <c:pt idx="1295">
                  <c:v>399.6</c:v>
                </c:pt>
                <c:pt idx="1296">
                  <c:v>396.4</c:v>
                </c:pt>
                <c:pt idx="1297">
                  <c:v>392</c:v>
                </c:pt>
                <c:pt idx="1298">
                  <c:v>392.2</c:v>
                </c:pt>
                <c:pt idx="1299">
                  <c:v>392.4</c:v>
                </c:pt>
                <c:pt idx="1300">
                  <c:v>391.2</c:v>
                </c:pt>
                <c:pt idx="1301">
                  <c:v>390.1</c:v>
                </c:pt>
                <c:pt idx="1302">
                  <c:v>389.1</c:v>
                </c:pt>
                <c:pt idx="1303">
                  <c:v>385.9</c:v>
                </c:pt>
                <c:pt idx="1304">
                  <c:v>385.9</c:v>
                </c:pt>
                <c:pt idx="1305">
                  <c:v>385.1</c:v>
                </c:pt>
                <c:pt idx="1306">
                  <c:v>385.4</c:v>
                </c:pt>
                <c:pt idx="1307">
                  <c:v>385.2</c:v>
                </c:pt>
                <c:pt idx="1308">
                  <c:v>384.4</c:v>
                </c:pt>
                <c:pt idx="1309">
                  <c:v>383.8</c:v>
                </c:pt>
                <c:pt idx="1310">
                  <c:v>383.8</c:v>
                </c:pt>
                <c:pt idx="1311">
                  <c:v>383</c:v>
                </c:pt>
                <c:pt idx="1312">
                  <c:v>381.9</c:v>
                </c:pt>
                <c:pt idx="1313">
                  <c:v>382.2</c:v>
                </c:pt>
                <c:pt idx="1314">
                  <c:v>385.7</c:v>
                </c:pt>
                <c:pt idx="1315">
                  <c:v>395.7</c:v>
                </c:pt>
                <c:pt idx="1316">
                  <c:v>395.7</c:v>
                </c:pt>
                <c:pt idx="1317">
                  <c:v>402</c:v>
                </c:pt>
                <c:pt idx="1318">
                  <c:v>408.6</c:v>
                </c:pt>
                <c:pt idx="1319">
                  <c:v>400</c:v>
                </c:pt>
                <c:pt idx="1320">
                  <c:v>398</c:v>
                </c:pt>
                <c:pt idx="1321">
                  <c:v>394.5</c:v>
                </c:pt>
                <c:pt idx="1322">
                  <c:v>388.4</c:v>
                </c:pt>
                <c:pt idx="1323">
                  <c:v>386.9</c:v>
                </c:pt>
                <c:pt idx="1324">
                  <c:v>387.3</c:v>
                </c:pt>
                <c:pt idx="1325">
                  <c:v>388.2</c:v>
                </c:pt>
                <c:pt idx="1326">
                  <c:v>390</c:v>
                </c:pt>
                <c:pt idx="1327">
                  <c:v>391.2</c:v>
                </c:pt>
                <c:pt idx="1328">
                  <c:v>388.1</c:v>
                </c:pt>
                <c:pt idx="1329">
                  <c:v>386</c:v>
                </c:pt>
                <c:pt idx="1330">
                  <c:v>385.1</c:v>
                </c:pt>
                <c:pt idx="1331">
                  <c:v>384.4</c:v>
                </c:pt>
                <c:pt idx="1332">
                  <c:v>383.9</c:v>
                </c:pt>
                <c:pt idx="1333">
                  <c:v>383.5</c:v>
                </c:pt>
                <c:pt idx="1334">
                  <c:v>383.2</c:v>
                </c:pt>
                <c:pt idx="1335">
                  <c:v>383.4</c:v>
                </c:pt>
                <c:pt idx="1336">
                  <c:v>383.3</c:v>
                </c:pt>
                <c:pt idx="1337">
                  <c:v>383.2</c:v>
                </c:pt>
                <c:pt idx="1338">
                  <c:v>385.5</c:v>
                </c:pt>
                <c:pt idx="1339">
                  <c:v>390.1</c:v>
                </c:pt>
                <c:pt idx="1340">
                  <c:v>390.6</c:v>
                </c:pt>
                <c:pt idx="1341">
                  <c:v>390.1</c:v>
                </c:pt>
                <c:pt idx="1342">
                  <c:v>397.3</c:v>
                </c:pt>
                <c:pt idx="1343">
                  <c:v>398.6</c:v>
                </c:pt>
                <c:pt idx="1344">
                  <c:v>394.6</c:v>
                </c:pt>
                <c:pt idx="1345">
                  <c:v>392.6</c:v>
                </c:pt>
                <c:pt idx="1346">
                  <c:v>391.5</c:v>
                </c:pt>
                <c:pt idx="1347">
                  <c:v>391.8</c:v>
                </c:pt>
                <c:pt idx="1348">
                  <c:v>390.8</c:v>
                </c:pt>
                <c:pt idx="1349">
                  <c:v>389.5</c:v>
                </c:pt>
                <c:pt idx="1350">
                  <c:v>390.5</c:v>
                </c:pt>
                <c:pt idx="1351">
                  <c:v>387</c:v>
                </c:pt>
                <c:pt idx="1352">
                  <c:v>390.3</c:v>
                </c:pt>
                <c:pt idx="1353">
                  <c:v>390.2</c:v>
                </c:pt>
                <c:pt idx="1354">
                  <c:v>389.2</c:v>
                </c:pt>
                <c:pt idx="1355">
                  <c:v>387.6</c:v>
                </c:pt>
                <c:pt idx="1356">
                  <c:v>386.5</c:v>
                </c:pt>
                <c:pt idx="1357">
                  <c:v>386.5</c:v>
                </c:pt>
                <c:pt idx="1358">
                  <c:v>386.6</c:v>
                </c:pt>
                <c:pt idx="1359">
                  <c:v>385.1</c:v>
                </c:pt>
                <c:pt idx="1360">
                  <c:v>385.9</c:v>
                </c:pt>
                <c:pt idx="1361">
                  <c:v>387.1</c:v>
                </c:pt>
                <c:pt idx="1362">
                  <c:v>388.8</c:v>
                </c:pt>
                <c:pt idx="1363">
                  <c:v>389.8</c:v>
                </c:pt>
                <c:pt idx="1364">
                  <c:v>390.6</c:v>
                </c:pt>
                <c:pt idx="1365">
                  <c:v>392.1</c:v>
                </c:pt>
                <c:pt idx="1366">
                  <c:v>392.2</c:v>
                </c:pt>
                <c:pt idx="1367">
                  <c:v>393.2</c:v>
                </c:pt>
                <c:pt idx="1368">
                  <c:v>394.6</c:v>
                </c:pt>
                <c:pt idx="1369">
                  <c:v>396.6</c:v>
                </c:pt>
                <c:pt idx="1370">
                  <c:v>399.6</c:v>
                </c:pt>
                <c:pt idx="1371">
                  <c:v>398.1</c:v>
                </c:pt>
                <c:pt idx="1372">
                  <c:v>401.5</c:v>
                </c:pt>
                <c:pt idx="1373">
                  <c:v>397.4</c:v>
                </c:pt>
                <c:pt idx="1374">
                  <c:v>397.6</c:v>
                </c:pt>
                <c:pt idx="1375">
                  <c:v>398.8</c:v>
                </c:pt>
                <c:pt idx="1376">
                  <c:v>390.1</c:v>
                </c:pt>
                <c:pt idx="1377">
                  <c:v>387.5</c:v>
                </c:pt>
                <c:pt idx="1378">
                  <c:v>386.3</c:v>
                </c:pt>
                <c:pt idx="1379">
                  <c:v>385.7</c:v>
                </c:pt>
                <c:pt idx="1380">
                  <c:v>385.7</c:v>
                </c:pt>
                <c:pt idx="1381">
                  <c:v>386.1</c:v>
                </c:pt>
                <c:pt idx="1382">
                  <c:v>386.2</c:v>
                </c:pt>
                <c:pt idx="1383">
                  <c:v>385.3</c:v>
                </c:pt>
                <c:pt idx="1384">
                  <c:v>384.2</c:v>
                </c:pt>
                <c:pt idx="1385">
                  <c:v>385.3</c:v>
                </c:pt>
                <c:pt idx="1386">
                  <c:v>388.3</c:v>
                </c:pt>
                <c:pt idx="1387">
                  <c:v>391.6</c:v>
                </c:pt>
                <c:pt idx="1388">
                  <c:v>394.2</c:v>
                </c:pt>
                <c:pt idx="1389">
                  <c:v>392.3</c:v>
                </c:pt>
                <c:pt idx="1390">
                  <c:v>390.3</c:v>
                </c:pt>
                <c:pt idx="1391">
                  <c:v>393</c:v>
                </c:pt>
                <c:pt idx="1392">
                  <c:v>393.2</c:v>
                </c:pt>
                <c:pt idx="1393">
                  <c:v>391.2</c:v>
                </c:pt>
                <c:pt idx="1394">
                  <c:v>394.3</c:v>
                </c:pt>
                <c:pt idx="1395">
                  <c:v>392.7</c:v>
                </c:pt>
                <c:pt idx="1396">
                  <c:v>389.2</c:v>
                </c:pt>
                <c:pt idx="1397">
                  <c:v>387.7</c:v>
                </c:pt>
                <c:pt idx="1398">
                  <c:v>386.9</c:v>
                </c:pt>
                <c:pt idx="1399">
                  <c:v>386.9</c:v>
                </c:pt>
                <c:pt idx="1400">
                  <c:v>387</c:v>
                </c:pt>
                <c:pt idx="1401">
                  <c:v>386.9</c:v>
                </c:pt>
                <c:pt idx="1402">
                  <c:v>385.7</c:v>
                </c:pt>
                <c:pt idx="1403">
                  <c:v>385.5</c:v>
                </c:pt>
                <c:pt idx="1404">
                  <c:v>386.1</c:v>
                </c:pt>
                <c:pt idx="1405">
                  <c:v>385.5</c:v>
                </c:pt>
                <c:pt idx="1406">
                  <c:v>385.4</c:v>
                </c:pt>
                <c:pt idx="1407">
                  <c:v>385.1</c:v>
                </c:pt>
                <c:pt idx="1408">
                  <c:v>384.6</c:v>
                </c:pt>
                <c:pt idx="1409">
                  <c:v>384.2</c:v>
                </c:pt>
                <c:pt idx="1410">
                  <c:v>384.2</c:v>
                </c:pt>
                <c:pt idx="1411">
                  <c:v>384.3</c:v>
                </c:pt>
                <c:pt idx="1412">
                  <c:v>384.6</c:v>
                </c:pt>
                <c:pt idx="1413">
                  <c:v>385.2</c:v>
                </c:pt>
                <c:pt idx="1414">
                  <c:v>385.5</c:v>
                </c:pt>
                <c:pt idx="1415">
                  <c:v>385.7</c:v>
                </c:pt>
                <c:pt idx="1416">
                  <c:v>387.4</c:v>
                </c:pt>
                <c:pt idx="1417">
                  <c:v>386.3</c:v>
                </c:pt>
                <c:pt idx="1418">
                  <c:v>385.9</c:v>
                </c:pt>
                <c:pt idx="1419">
                  <c:v>387.3</c:v>
                </c:pt>
                <c:pt idx="1420">
                  <c:v>387</c:v>
                </c:pt>
                <c:pt idx="1421">
                  <c:v>387</c:v>
                </c:pt>
                <c:pt idx="1422">
                  <c:v>387.6</c:v>
                </c:pt>
                <c:pt idx="1423">
                  <c:v>388</c:v>
                </c:pt>
                <c:pt idx="1424">
                  <c:v>386.2</c:v>
                </c:pt>
                <c:pt idx="1425">
                  <c:v>384.4</c:v>
                </c:pt>
                <c:pt idx="1426">
                  <c:v>384.4</c:v>
                </c:pt>
                <c:pt idx="1427">
                  <c:v>383.5</c:v>
                </c:pt>
                <c:pt idx="1428">
                  <c:v>383.6</c:v>
                </c:pt>
                <c:pt idx="1429">
                  <c:v>383.8</c:v>
                </c:pt>
                <c:pt idx="1430">
                  <c:v>383.6</c:v>
                </c:pt>
                <c:pt idx="1431">
                  <c:v>383.6</c:v>
                </c:pt>
                <c:pt idx="1432">
                  <c:v>383.8</c:v>
                </c:pt>
                <c:pt idx="1433">
                  <c:v>384.1</c:v>
                </c:pt>
                <c:pt idx="1434">
                  <c:v>385.9</c:v>
                </c:pt>
                <c:pt idx="1435">
                  <c:v>388.3</c:v>
                </c:pt>
                <c:pt idx="1436">
                  <c:v>391.6</c:v>
                </c:pt>
                <c:pt idx="1437">
                  <c:v>392.7</c:v>
                </c:pt>
                <c:pt idx="1438">
                  <c:v>390.8</c:v>
                </c:pt>
                <c:pt idx="1439">
                  <c:v>390.6</c:v>
                </c:pt>
                <c:pt idx="1440">
                  <c:v>392.2</c:v>
                </c:pt>
                <c:pt idx="1441">
                  <c:v>391.9</c:v>
                </c:pt>
                <c:pt idx="1442">
                  <c:v>391.9</c:v>
                </c:pt>
                <c:pt idx="1443">
                  <c:v>393.4</c:v>
                </c:pt>
                <c:pt idx="1444">
                  <c:v>392.9</c:v>
                </c:pt>
                <c:pt idx="1445">
                  <c:v>391.4</c:v>
                </c:pt>
                <c:pt idx="1446">
                  <c:v>394.3</c:v>
                </c:pt>
                <c:pt idx="1447">
                  <c:v>398.9</c:v>
                </c:pt>
                <c:pt idx="1448">
                  <c:v>391.9</c:v>
                </c:pt>
                <c:pt idx="1449">
                  <c:v>389.5</c:v>
                </c:pt>
                <c:pt idx="1450">
                  <c:v>386.2</c:v>
                </c:pt>
                <c:pt idx="1451">
                  <c:v>386.4</c:v>
                </c:pt>
                <c:pt idx="1452">
                  <c:v>385.7</c:v>
                </c:pt>
                <c:pt idx="1453">
                  <c:v>385.9</c:v>
                </c:pt>
                <c:pt idx="1454">
                  <c:v>387.1</c:v>
                </c:pt>
                <c:pt idx="1455">
                  <c:v>386.9</c:v>
                </c:pt>
                <c:pt idx="1456">
                  <c:v>386</c:v>
                </c:pt>
                <c:pt idx="1457">
                  <c:v>386</c:v>
                </c:pt>
                <c:pt idx="1458">
                  <c:v>387.9</c:v>
                </c:pt>
                <c:pt idx="1459">
                  <c:v>396.6</c:v>
                </c:pt>
                <c:pt idx="1460">
                  <c:v>400</c:v>
                </c:pt>
                <c:pt idx="1461">
                  <c:v>405.1</c:v>
                </c:pt>
                <c:pt idx="1462">
                  <c:v>392.2</c:v>
                </c:pt>
                <c:pt idx="1463">
                  <c:v>389.2</c:v>
                </c:pt>
                <c:pt idx="1464">
                  <c:v>391.1</c:v>
                </c:pt>
                <c:pt idx="1465">
                  <c:v>390.5</c:v>
                </c:pt>
                <c:pt idx="1466">
                  <c:v>390.6</c:v>
                </c:pt>
                <c:pt idx="1467">
                  <c:v>390.4</c:v>
                </c:pt>
                <c:pt idx="1468">
                  <c:v>389.5</c:v>
                </c:pt>
                <c:pt idx="1469">
                  <c:v>389.9</c:v>
                </c:pt>
                <c:pt idx="1470">
                  <c:v>390.4</c:v>
                </c:pt>
                <c:pt idx="1471">
                  <c:v>391</c:v>
                </c:pt>
                <c:pt idx="1472">
                  <c:v>390.2</c:v>
                </c:pt>
                <c:pt idx="1473">
                  <c:v>389.9</c:v>
                </c:pt>
                <c:pt idx="1474">
                  <c:v>388.8</c:v>
                </c:pt>
                <c:pt idx="1475">
                  <c:v>388.4</c:v>
                </c:pt>
                <c:pt idx="1476">
                  <c:v>387.8</c:v>
                </c:pt>
                <c:pt idx="1477">
                  <c:v>387.1</c:v>
                </c:pt>
                <c:pt idx="1478">
                  <c:v>388.5</c:v>
                </c:pt>
                <c:pt idx="1479">
                  <c:v>388.7</c:v>
                </c:pt>
                <c:pt idx="1480">
                  <c:v>389.2</c:v>
                </c:pt>
                <c:pt idx="1481">
                  <c:v>389.9</c:v>
                </c:pt>
                <c:pt idx="1482">
                  <c:v>390.7</c:v>
                </c:pt>
                <c:pt idx="1483">
                  <c:v>394</c:v>
                </c:pt>
                <c:pt idx="1484">
                  <c:v>393.8</c:v>
                </c:pt>
                <c:pt idx="1485">
                  <c:v>403.7</c:v>
                </c:pt>
                <c:pt idx="1486">
                  <c:v>403.2</c:v>
                </c:pt>
                <c:pt idx="1487">
                  <c:v>407.9</c:v>
                </c:pt>
                <c:pt idx="1488">
                  <c:v>411.2</c:v>
                </c:pt>
                <c:pt idx="1489">
                  <c:v>412.5</c:v>
                </c:pt>
                <c:pt idx="1490">
                  <c:v>410.8</c:v>
                </c:pt>
                <c:pt idx="1491">
                  <c:v>408.6</c:v>
                </c:pt>
                <c:pt idx="1492">
                  <c:v>412.3</c:v>
                </c:pt>
                <c:pt idx="1493">
                  <c:v>412.3</c:v>
                </c:pt>
                <c:pt idx="1494">
                  <c:v>429.4</c:v>
                </c:pt>
                <c:pt idx="1495">
                  <c:v>438</c:v>
                </c:pt>
                <c:pt idx="1496">
                  <c:v>403.1</c:v>
                </c:pt>
                <c:pt idx="1497">
                  <c:v>388.2</c:v>
                </c:pt>
                <c:pt idx="1498">
                  <c:v>386.3</c:v>
                </c:pt>
                <c:pt idx="1499">
                  <c:v>383.1</c:v>
                </c:pt>
                <c:pt idx="1500">
                  <c:v>381.4</c:v>
                </c:pt>
                <c:pt idx="1501">
                  <c:v>380.3</c:v>
                </c:pt>
                <c:pt idx="1502">
                  <c:v>381.2</c:v>
                </c:pt>
                <c:pt idx="1503">
                  <c:v>381.1</c:v>
                </c:pt>
                <c:pt idx="1504">
                  <c:v>381.5</c:v>
                </c:pt>
                <c:pt idx="1505">
                  <c:v>382.1</c:v>
                </c:pt>
                <c:pt idx="1506">
                  <c:v>382.8</c:v>
                </c:pt>
                <c:pt idx="1507">
                  <c:v>388.3</c:v>
                </c:pt>
                <c:pt idx="1508">
                  <c:v>387.5</c:v>
                </c:pt>
                <c:pt idx="1509">
                  <c:v>388.4</c:v>
                </c:pt>
                <c:pt idx="1510">
                  <c:v>390.2</c:v>
                </c:pt>
                <c:pt idx="1511">
                  <c:v>389.7</c:v>
                </c:pt>
                <c:pt idx="1512">
                  <c:v>391.9</c:v>
                </c:pt>
                <c:pt idx="1513">
                  <c:v>391.3</c:v>
                </c:pt>
                <c:pt idx="1514">
                  <c:v>389.3</c:v>
                </c:pt>
                <c:pt idx="1515">
                  <c:v>390.3</c:v>
                </c:pt>
                <c:pt idx="1516">
                  <c:v>391.2</c:v>
                </c:pt>
                <c:pt idx="1517">
                  <c:v>391.8</c:v>
                </c:pt>
                <c:pt idx="1518">
                  <c:v>392.1</c:v>
                </c:pt>
                <c:pt idx="1519">
                  <c:v>393.1</c:v>
                </c:pt>
                <c:pt idx="1520">
                  <c:v>390.7</c:v>
                </c:pt>
                <c:pt idx="1521">
                  <c:v>388.3</c:v>
                </c:pt>
                <c:pt idx="1522">
                  <c:v>386.7</c:v>
                </c:pt>
                <c:pt idx="1523">
                  <c:v>386.1</c:v>
                </c:pt>
                <c:pt idx="1524">
                  <c:v>385.3</c:v>
                </c:pt>
                <c:pt idx="1525">
                  <c:v>384.3</c:v>
                </c:pt>
                <c:pt idx="1526">
                  <c:v>383.4</c:v>
                </c:pt>
                <c:pt idx="1527">
                  <c:v>382.8</c:v>
                </c:pt>
                <c:pt idx="1528">
                  <c:v>378.9</c:v>
                </c:pt>
                <c:pt idx="1529">
                  <c:v>383.1</c:v>
                </c:pt>
                <c:pt idx="1530">
                  <c:v>386.7</c:v>
                </c:pt>
                <c:pt idx="1531">
                  <c:v>389.4</c:v>
                </c:pt>
                <c:pt idx="1532">
                  <c:v>391.8</c:v>
                </c:pt>
                <c:pt idx="1533">
                  <c:v>392.6</c:v>
                </c:pt>
                <c:pt idx="1534">
                  <c:v>390.6</c:v>
                </c:pt>
                <c:pt idx="1535">
                  <c:v>388.9</c:v>
                </c:pt>
                <c:pt idx="1536">
                  <c:v>387.3</c:v>
                </c:pt>
                <c:pt idx="1537">
                  <c:v>386.6</c:v>
                </c:pt>
                <c:pt idx="1538">
                  <c:v>385.1</c:v>
                </c:pt>
                <c:pt idx="1539">
                  <c:v>384.8</c:v>
                </c:pt>
                <c:pt idx="1540">
                  <c:v>392.1</c:v>
                </c:pt>
                <c:pt idx="1541">
                  <c:v>392.6</c:v>
                </c:pt>
                <c:pt idx="1542">
                  <c:v>384.5</c:v>
                </c:pt>
                <c:pt idx="1543">
                  <c:v>383.5</c:v>
                </c:pt>
                <c:pt idx="1544">
                  <c:v>383.4</c:v>
                </c:pt>
                <c:pt idx="1545">
                  <c:v>382.6</c:v>
                </c:pt>
                <c:pt idx="1546">
                  <c:v>381.7</c:v>
                </c:pt>
                <c:pt idx="1547">
                  <c:v>380</c:v>
                </c:pt>
                <c:pt idx="1548">
                  <c:v>380</c:v>
                </c:pt>
                <c:pt idx="1549">
                  <c:v>379.8</c:v>
                </c:pt>
                <c:pt idx="1550">
                  <c:v>379.1</c:v>
                </c:pt>
                <c:pt idx="1551">
                  <c:v>378.7</c:v>
                </c:pt>
                <c:pt idx="1552">
                  <c:v>378</c:v>
                </c:pt>
                <c:pt idx="1553">
                  <c:v>378.2</c:v>
                </c:pt>
                <c:pt idx="1554">
                  <c:v>379.1</c:v>
                </c:pt>
                <c:pt idx="1555">
                  <c:v>380.7</c:v>
                </c:pt>
                <c:pt idx="1556">
                  <c:v>383.6</c:v>
                </c:pt>
                <c:pt idx="1557">
                  <c:v>383.6</c:v>
                </c:pt>
                <c:pt idx="1558">
                  <c:v>384.7</c:v>
                </c:pt>
                <c:pt idx="1559">
                  <c:v>383.4</c:v>
                </c:pt>
                <c:pt idx="1560">
                  <c:v>382.9</c:v>
                </c:pt>
                <c:pt idx="1561">
                  <c:v>381.7</c:v>
                </c:pt>
                <c:pt idx="1562">
                  <c:v>382.1</c:v>
                </c:pt>
                <c:pt idx="1563">
                  <c:v>382.5</c:v>
                </c:pt>
                <c:pt idx="1564">
                  <c:v>382.9</c:v>
                </c:pt>
                <c:pt idx="1565">
                  <c:v>384.1</c:v>
                </c:pt>
                <c:pt idx="1566">
                  <c:v>385</c:v>
                </c:pt>
                <c:pt idx="1567">
                  <c:v>385.2</c:v>
                </c:pt>
                <c:pt idx="1568">
                  <c:v>385.7</c:v>
                </c:pt>
                <c:pt idx="1569">
                  <c:v>385.2</c:v>
                </c:pt>
                <c:pt idx="1570">
                  <c:v>384.4</c:v>
                </c:pt>
                <c:pt idx="1571">
                  <c:v>383.8</c:v>
                </c:pt>
                <c:pt idx="1572">
                  <c:v>383.7</c:v>
                </c:pt>
                <c:pt idx="1573">
                  <c:v>383.3</c:v>
                </c:pt>
                <c:pt idx="1574">
                  <c:v>382.9</c:v>
                </c:pt>
                <c:pt idx="1575">
                  <c:v>382.8</c:v>
                </c:pt>
                <c:pt idx="1576">
                  <c:v>383.3</c:v>
                </c:pt>
                <c:pt idx="1577">
                  <c:v>382.9</c:v>
                </c:pt>
                <c:pt idx="1578">
                  <c:v>382.8</c:v>
                </c:pt>
                <c:pt idx="1579">
                  <c:v>383.9</c:v>
                </c:pt>
                <c:pt idx="1580">
                  <c:v>385.1</c:v>
                </c:pt>
                <c:pt idx="1581">
                  <c:v>386.8</c:v>
                </c:pt>
                <c:pt idx="1582">
                  <c:v>388.4</c:v>
                </c:pt>
                <c:pt idx="1583">
                  <c:v>389.4</c:v>
                </c:pt>
                <c:pt idx="1584">
                  <c:v>388.1</c:v>
                </c:pt>
                <c:pt idx="1585">
                  <c:v>387.1</c:v>
                </c:pt>
                <c:pt idx="1586">
                  <c:v>391.4</c:v>
                </c:pt>
                <c:pt idx="1587">
                  <c:v>391.8</c:v>
                </c:pt>
                <c:pt idx="1588">
                  <c:v>393.9</c:v>
                </c:pt>
                <c:pt idx="1589">
                  <c:v>393.6</c:v>
                </c:pt>
                <c:pt idx="1590">
                  <c:v>394.9</c:v>
                </c:pt>
                <c:pt idx="1591">
                  <c:v>395.8</c:v>
                </c:pt>
                <c:pt idx="1592">
                  <c:v>391.3</c:v>
                </c:pt>
                <c:pt idx="1593">
                  <c:v>389.1</c:v>
                </c:pt>
                <c:pt idx="1594">
                  <c:v>388</c:v>
                </c:pt>
                <c:pt idx="1595">
                  <c:v>389.1</c:v>
                </c:pt>
                <c:pt idx="1596">
                  <c:v>388.5</c:v>
                </c:pt>
                <c:pt idx="1597">
                  <c:v>388.9</c:v>
                </c:pt>
                <c:pt idx="1598">
                  <c:v>386.2</c:v>
                </c:pt>
                <c:pt idx="1599">
                  <c:v>384.8</c:v>
                </c:pt>
                <c:pt idx="1600">
                  <c:v>384.7</c:v>
                </c:pt>
                <c:pt idx="1601">
                  <c:v>384.1</c:v>
                </c:pt>
                <c:pt idx="1602">
                  <c:v>386.3</c:v>
                </c:pt>
                <c:pt idx="1603">
                  <c:v>391.4</c:v>
                </c:pt>
                <c:pt idx="1604">
                  <c:v>395.3</c:v>
                </c:pt>
                <c:pt idx="1605">
                  <c:v>389.8</c:v>
                </c:pt>
                <c:pt idx="1606">
                  <c:v>388.7</c:v>
                </c:pt>
                <c:pt idx="1607">
                  <c:v>387.9</c:v>
                </c:pt>
                <c:pt idx="1608">
                  <c:v>386</c:v>
                </c:pt>
                <c:pt idx="1609">
                  <c:v>385.1</c:v>
                </c:pt>
                <c:pt idx="1610">
                  <c:v>388.9</c:v>
                </c:pt>
                <c:pt idx="1611">
                  <c:v>387</c:v>
                </c:pt>
                <c:pt idx="1612">
                  <c:v>386.7</c:v>
                </c:pt>
                <c:pt idx="1613">
                  <c:v>385.2</c:v>
                </c:pt>
                <c:pt idx="1614">
                  <c:v>385</c:v>
                </c:pt>
                <c:pt idx="1615">
                  <c:v>385.7</c:v>
                </c:pt>
                <c:pt idx="1616">
                  <c:v>385.6</c:v>
                </c:pt>
                <c:pt idx="1617">
                  <c:v>384.7</c:v>
                </c:pt>
                <c:pt idx="1618">
                  <c:v>383.6</c:v>
                </c:pt>
                <c:pt idx="1619">
                  <c:v>383.8</c:v>
                </c:pt>
                <c:pt idx="1620">
                  <c:v>384</c:v>
                </c:pt>
                <c:pt idx="1621">
                  <c:v>382.4</c:v>
                </c:pt>
                <c:pt idx="1622">
                  <c:v>381.8</c:v>
                </c:pt>
                <c:pt idx="1623">
                  <c:v>382.4</c:v>
                </c:pt>
                <c:pt idx="1624">
                  <c:v>382.9</c:v>
                </c:pt>
                <c:pt idx="1625">
                  <c:v>383.3</c:v>
                </c:pt>
                <c:pt idx="1626">
                  <c:v>384.3</c:v>
                </c:pt>
                <c:pt idx="1627">
                  <c:v>386.1</c:v>
                </c:pt>
                <c:pt idx="1628">
                  <c:v>388.1</c:v>
                </c:pt>
                <c:pt idx="1629">
                  <c:v>389</c:v>
                </c:pt>
                <c:pt idx="1630">
                  <c:v>387.7</c:v>
                </c:pt>
                <c:pt idx="1631">
                  <c:v>386.7</c:v>
                </c:pt>
                <c:pt idx="1632">
                  <c:v>386.5</c:v>
                </c:pt>
                <c:pt idx="1633">
                  <c:v>385.2</c:v>
                </c:pt>
                <c:pt idx="1634">
                  <c:v>385</c:v>
                </c:pt>
                <c:pt idx="1635">
                  <c:v>385.2</c:v>
                </c:pt>
                <c:pt idx="1636">
                  <c:v>385.5</c:v>
                </c:pt>
                <c:pt idx="1637">
                  <c:v>384.2</c:v>
                </c:pt>
                <c:pt idx="1638">
                  <c:v>383.7</c:v>
                </c:pt>
                <c:pt idx="1639">
                  <c:v>382.8</c:v>
                </c:pt>
                <c:pt idx="1640">
                  <c:v>382.1</c:v>
                </c:pt>
                <c:pt idx="1641">
                  <c:v>381.9</c:v>
                </c:pt>
                <c:pt idx="1642">
                  <c:v>381.7</c:v>
                </c:pt>
                <c:pt idx="1643">
                  <c:v>381.7</c:v>
                </c:pt>
                <c:pt idx="1644">
                  <c:v>381.8</c:v>
                </c:pt>
                <c:pt idx="1645">
                  <c:v>381.9</c:v>
                </c:pt>
                <c:pt idx="1646">
                  <c:v>382</c:v>
                </c:pt>
                <c:pt idx="1647">
                  <c:v>381.4</c:v>
                </c:pt>
                <c:pt idx="1648">
                  <c:v>382.1</c:v>
                </c:pt>
                <c:pt idx="1649">
                  <c:v>382.5</c:v>
                </c:pt>
                <c:pt idx="1650">
                  <c:v>382.8</c:v>
                </c:pt>
                <c:pt idx="1651">
                  <c:v>383</c:v>
                </c:pt>
                <c:pt idx="1652">
                  <c:v>383.6</c:v>
                </c:pt>
                <c:pt idx="1653">
                  <c:v>384.4</c:v>
                </c:pt>
                <c:pt idx="1654">
                  <c:v>385</c:v>
                </c:pt>
                <c:pt idx="1655">
                  <c:v>385.2</c:v>
                </c:pt>
                <c:pt idx="1656">
                  <c:v>385.8</c:v>
                </c:pt>
                <c:pt idx="1657">
                  <c:v>386.6</c:v>
                </c:pt>
                <c:pt idx="1658">
                  <c:v>385.9</c:v>
                </c:pt>
                <c:pt idx="1659">
                  <c:v>386.3</c:v>
                </c:pt>
                <c:pt idx="1660">
                  <c:v>386.7</c:v>
                </c:pt>
                <c:pt idx="1661">
                  <c:v>386.5</c:v>
                </c:pt>
                <c:pt idx="1662">
                  <c:v>387.2</c:v>
                </c:pt>
                <c:pt idx="1663">
                  <c:v>387.7</c:v>
                </c:pt>
                <c:pt idx="1664">
                  <c:v>385.6</c:v>
                </c:pt>
                <c:pt idx="1665">
                  <c:v>384.3</c:v>
                </c:pt>
                <c:pt idx="1666">
                  <c:v>383.4</c:v>
                </c:pt>
                <c:pt idx="1667">
                  <c:v>383.6</c:v>
                </c:pt>
                <c:pt idx="1668">
                  <c:v>383.1</c:v>
                </c:pt>
                <c:pt idx="1669">
                  <c:v>382.4</c:v>
                </c:pt>
                <c:pt idx="1670">
                  <c:v>382.8</c:v>
                </c:pt>
                <c:pt idx="1671">
                  <c:v>383</c:v>
                </c:pt>
                <c:pt idx="1672">
                  <c:v>382.7</c:v>
                </c:pt>
                <c:pt idx="1673">
                  <c:v>382.9</c:v>
                </c:pt>
                <c:pt idx="1674">
                  <c:v>383.4</c:v>
                </c:pt>
                <c:pt idx="1675">
                  <c:v>385.5</c:v>
                </c:pt>
                <c:pt idx="1676">
                  <c:v>388.3</c:v>
                </c:pt>
                <c:pt idx="1677">
                  <c:v>388.1</c:v>
                </c:pt>
                <c:pt idx="1678">
                  <c:v>387.5</c:v>
                </c:pt>
                <c:pt idx="1679">
                  <c:v>393.4</c:v>
                </c:pt>
                <c:pt idx="1680">
                  <c:v>399.5</c:v>
                </c:pt>
                <c:pt idx="1681">
                  <c:v>401.4</c:v>
                </c:pt>
                <c:pt idx="1682">
                  <c:v>397.6</c:v>
                </c:pt>
                <c:pt idx="1683">
                  <c:v>395.2</c:v>
                </c:pt>
                <c:pt idx="1684">
                  <c:v>390.5</c:v>
                </c:pt>
                <c:pt idx="1685">
                  <c:v>390</c:v>
                </c:pt>
                <c:pt idx="1686">
                  <c:v>393</c:v>
                </c:pt>
                <c:pt idx="1687">
                  <c:v>391.5</c:v>
                </c:pt>
                <c:pt idx="1688">
                  <c:v>391.4</c:v>
                </c:pt>
                <c:pt idx="1689">
                  <c:v>388.4</c:v>
                </c:pt>
                <c:pt idx="1690">
                  <c:v>384.6</c:v>
                </c:pt>
                <c:pt idx="1691">
                  <c:v>384.1</c:v>
                </c:pt>
                <c:pt idx="1692">
                  <c:v>383.5</c:v>
                </c:pt>
                <c:pt idx="1693">
                  <c:v>383.5</c:v>
                </c:pt>
                <c:pt idx="1694">
                  <c:v>385</c:v>
                </c:pt>
                <c:pt idx="1695">
                  <c:v>385.4</c:v>
                </c:pt>
                <c:pt idx="1696">
                  <c:v>384.8</c:v>
                </c:pt>
                <c:pt idx="1697">
                  <c:v>385.7</c:v>
                </c:pt>
                <c:pt idx="1698">
                  <c:v>385.1</c:v>
                </c:pt>
                <c:pt idx="1699">
                  <c:v>386.1</c:v>
                </c:pt>
                <c:pt idx="1700">
                  <c:v>386</c:v>
                </c:pt>
                <c:pt idx="1701">
                  <c:v>385.3</c:v>
                </c:pt>
                <c:pt idx="1702">
                  <c:v>385.1</c:v>
                </c:pt>
                <c:pt idx="1703">
                  <c:v>385.9</c:v>
                </c:pt>
                <c:pt idx="1704">
                  <c:v>385.3</c:v>
                </c:pt>
                <c:pt idx="1705">
                  <c:v>385.9</c:v>
                </c:pt>
                <c:pt idx="1706">
                  <c:v>388.1</c:v>
                </c:pt>
                <c:pt idx="1707">
                  <c:v>387.5</c:v>
                </c:pt>
                <c:pt idx="1708">
                  <c:v>387.8</c:v>
                </c:pt>
                <c:pt idx="1709">
                  <c:v>392.4</c:v>
                </c:pt>
                <c:pt idx="1710">
                  <c:v>393.8</c:v>
                </c:pt>
                <c:pt idx="1711">
                  <c:v>393.1</c:v>
                </c:pt>
                <c:pt idx="1712">
                  <c:v>392.4</c:v>
                </c:pt>
                <c:pt idx="1713">
                  <c:v>387.5</c:v>
                </c:pt>
                <c:pt idx="1714">
                  <c:v>384.9</c:v>
                </c:pt>
                <c:pt idx="1715">
                  <c:v>384.2</c:v>
                </c:pt>
                <c:pt idx="1716">
                  <c:v>383.7</c:v>
                </c:pt>
                <c:pt idx="1717">
                  <c:v>383.6</c:v>
                </c:pt>
                <c:pt idx="1718">
                  <c:v>383.6</c:v>
                </c:pt>
                <c:pt idx="1719">
                  <c:v>384.4</c:v>
                </c:pt>
                <c:pt idx="1720">
                  <c:v>383.9</c:v>
                </c:pt>
                <c:pt idx="1721">
                  <c:v>383.9</c:v>
                </c:pt>
                <c:pt idx="1722">
                  <c:v>387.2</c:v>
                </c:pt>
                <c:pt idx="1723">
                  <c:v>395.6</c:v>
                </c:pt>
                <c:pt idx="1724">
                  <c:v>394</c:v>
                </c:pt>
                <c:pt idx="1725">
                  <c:v>388.7</c:v>
                </c:pt>
                <c:pt idx="1726">
                  <c:v>395</c:v>
                </c:pt>
                <c:pt idx="1727">
                  <c:v>393.4</c:v>
                </c:pt>
                <c:pt idx="1728">
                  <c:v>396.8</c:v>
                </c:pt>
                <c:pt idx="1729">
                  <c:v>397.6</c:v>
                </c:pt>
                <c:pt idx="1730">
                  <c:v>393.1</c:v>
                </c:pt>
                <c:pt idx="1731">
                  <c:v>392.1</c:v>
                </c:pt>
                <c:pt idx="1732">
                  <c:v>394</c:v>
                </c:pt>
                <c:pt idx="1733">
                  <c:v>394.2</c:v>
                </c:pt>
                <c:pt idx="1734">
                  <c:v>395.5</c:v>
                </c:pt>
                <c:pt idx="1735">
                  <c:v>394.3</c:v>
                </c:pt>
                <c:pt idx="1736">
                  <c:v>390.8</c:v>
                </c:pt>
                <c:pt idx="1737">
                  <c:v>386.2</c:v>
                </c:pt>
                <c:pt idx="1738">
                  <c:v>384</c:v>
                </c:pt>
                <c:pt idx="1739">
                  <c:v>384</c:v>
                </c:pt>
                <c:pt idx="1740">
                  <c:v>383.7</c:v>
                </c:pt>
                <c:pt idx="1741">
                  <c:v>383.4</c:v>
                </c:pt>
                <c:pt idx="1742">
                  <c:v>382.5</c:v>
                </c:pt>
                <c:pt idx="1743">
                  <c:v>382.7</c:v>
                </c:pt>
                <c:pt idx="1744">
                  <c:v>382.8</c:v>
                </c:pt>
                <c:pt idx="1745">
                  <c:v>383.1</c:v>
                </c:pt>
                <c:pt idx="1746">
                  <c:v>384.6</c:v>
                </c:pt>
                <c:pt idx="1747">
                  <c:v>387</c:v>
                </c:pt>
                <c:pt idx="1748">
                  <c:v>390.2</c:v>
                </c:pt>
                <c:pt idx="1749">
                  <c:v>395.4</c:v>
                </c:pt>
                <c:pt idx="1750">
                  <c:v>408.3</c:v>
                </c:pt>
                <c:pt idx="1751">
                  <c:v>398</c:v>
                </c:pt>
                <c:pt idx="1752">
                  <c:v>394.2</c:v>
                </c:pt>
                <c:pt idx="1753">
                  <c:v>393.5</c:v>
                </c:pt>
                <c:pt idx="1754">
                  <c:v>397.7</c:v>
                </c:pt>
                <c:pt idx="1755">
                  <c:v>397.2</c:v>
                </c:pt>
                <c:pt idx="1756">
                  <c:v>400</c:v>
                </c:pt>
                <c:pt idx="1757">
                  <c:v>402.2</c:v>
                </c:pt>
                <c:pt idx="1758">
                  <c:v>403.3</c:v>
                </c:pt>
                <c:pt idx="1759">
                  <c:v>406.7</c:v>
                </c:pt>
                <c:pt idx="1760">
                  <c:v>406.5</c:v>
                </c:pt>
                <c:pt idx="1761">
                  <c:v>391.1</c:v>
                </c:pt>
                <c:pt idx="1762">
                  <c:v>384.6</c:v>
                </c:pt>
                <c:pt idx="1763">
                  <c:v>385.3</c:v>
                </c:pt>
                <c:pt idx="1764">
                  <c:v>385</c:v>
                </c:pt>
                <c:pt idx="1765">
                  <c:v>384.8</c:v>
                </c:pt>
                <c:pt idx="1766">
                  <c:v>384.7</c:v>
                </c:pt>
                <c:pt idx="1767">
                  <c:v>383.7</c:v>
                </c:pt>
                <c:pt idx="1768">
                  <c:v>383.8</c:v>
                </c:pt>
                <c:pt idx="1769">
                  <c:v>383.9</c:v>
                </c:pt>
                <c:pt idx="1770">
                  <c:v>384.7</c:v>
                </c:pt>
                <c:pt idx="1771">
                  <c:v>389.4</c:v>
                </c:pt>
                <c:pt idx="1772">
                  <c:v>388.4</c:v>
                </c:pt>
                <c:pt idx="1773">
                  <c:v>389.2</c:v>
                </c:pt>
                <c:pt idx="1774">
                  <c:v>390.9</c:v>
                </c:pt>
                <c:pt idx="1775">
                  <c:v>390.1</c:v>
                </c:pt>
                <c:pt idx="1776">
                  <c:v>391.4</c:v>
                </c:pt>
                <c:pt idx="1777">
                  <c:v>392.7</c:v>
                </c:pt>
                <c:pt idx="1778">
                  <c:v>390.5</c:v>
                </c:pt>
                <c:pt idx="1779">
                  <c:v>400.6</c:v>
                </c:pt>
                <c:pt idx="1780">
                  <c:v>391.9</c:v>
                </c:pt>
                <c:pt idx="1781">
                  <c:v>391.1</c:v>
                </c:pt>
                <c:pt idx="1782">
                  <c:v>394.5</c:v>
                </c:pt>
                <c:pt idx="1783">
                  <c:v>392</c:v>
                </c:pt>
                <c:pt idx="1784">
                  <c:v>389.1</c:v>
                </c:pt>
                <c:pt idx="1785">
                  <c:v>389.2</c:v>
                </c:pt>
                <c:pt idx="1786">
                  <c:v>386.5</c:v>
                </c:pt>
                <c:pt idx="1787">
                  <c:v>384.8</c:v>
                </c:pt>
                <c:pt idx="1788">
                  <c:v>384.9</c:v>
                </c:pt>
                <c:pt idx="1789">
                  <c:v>385.5</c:v>
                </c:pt>
                <c:pt idx="1790">
                  <c:v>384.4</c:v>
                </c:pt>
                <c:pt idx="1791">
                  <c:v>384.2</c:v>
                </c:pt>
                <c:pt idx="1792">
                  <c:v>383.8</c:v>
                </c:pt>
                <c:pt idx="1793">
                  <c:v>383.4</c:v>
                </c:pt>
                <c:pt idx="1794">
                  <c:v>384.8</c:v>
                </c:pt>
                <c:pt idx="1795">
                  <c:v>385.3</c:v>
                </c:pt>
                <c:pt idx="1796">
                  <c:v>388.6</c:v>
                </c:pt>
                <c:pt idx="1797">
                  <c:v>386.9</c:v>
                </c:pt>
                <c:pt idx="1798">
                  <c:v>384.3</c:v>
                </c:pt>
                <c:pt idx="1799">
                  <c:v>383.9</c:v>
                </c:pt>
                <c:pt idx="1800">
                  <c:v>385</c:v>
                </c:pt>
                <c:pt idx="1801">
                  <c:v>383.5</c:v>
                </c:pt>
                <c:pt idx="1802">
                  <c:v>382.9</c:v>
                </c:pt>
                <c:pt idx="1803">
                  <c:v>383.4</c:v>
                </c:pt>
                <c:pt idx="1804">
                  <c:v>384.3</c:v>
                </c:pt>
                <c:pt idx="1805">
                  <c:v>386.8</c:v>
                </c:pt>
                <c:pt idx="1806">
                  <c:v>388.8</c:v>
                </c:pt>
                <c:pt idx="1807">
                  <c:v>394.2</c:v>
                </c:pt>
                <c:pt idx="1808">
                  <c:v>388.4</c:v>
                </c:pt>
                <c:pt idx="1809">
                  <c:v>386.9</c:v>
                </c:pt>
                <c:pt idx="1810">
                  <c:v>386.7</c:v>
                </c:pt>
                <c:pt idx="1811">
                  <c:v>386.5</c:v>
                </c:pt>
                <c:pt idx="1812">
                  <c:v>385.7</c:v>
                </c:pt>
                <c:pt idx="1813">
                  <c:v>383.8</c:v>
                </c:pt>
                <c:pt idx="1814">
                  <c:v>382.8</c:v>
                </c:pt>
                <c:pt idx="1815">
                  <c:v>382.5</c:v>
                </c:pt>
                <c:pt idx="1816">
                  <c:v>382.1</c:v>
                </c:pt>
                <c:pt idx="1817">
                  <c:v>382.1</c:v>
                </c:pt>
                <c:pt idx="1818">
                  <c:v>381.8</c:v>
                </c:pt>
                <c:pt idx="1819">
                  <c:v>381.7</c:v>
                </c:pt>
                <c:pt idx="1820">
                  <c:v>380.6</c:v>
                </c:pt>
                <c:pt idx="1821">
                  <c:v>379.7</c:v>
                </c:pt>
                <c:pt idx="1822">
                  <c:v>380.1</c:v>
                </c:pt>
                <c:pt idx="1823">
                  <c:v>380.6</c:v>
                </c:pt>
                <c:pt idx="1824">
                  <c:v>382.5</c:v>
                </c:pt>
                <c:pt idx="1825">
                  <c:v>382.6</c:v>
                </c:pt>
                <c:pt idx="1826">
                  <c:v>383.5</c:v>
                </c:pt>
                <c:pt idx="1827">
                  <c:v>384.9</c:v>
                </c:pt>
                <c:pt idx="1828">
                  <c:v>385.8</c:v>
                </c:pt>
                <c:pt idx="1829">
                  <c:v>386.8</c:v>
                </c:pt>
                <c:pt idx="1830">
                  <c:v>386.4</c:v>
                </c:pt>
                <c:pt idx="1831">
                  <c:v>387.1</c:v>
                </c:pt>
                <c:pt idx="1832">
                  <c:v>390.5</c:v>
                </c:pt>
                <c:pt idx="1833">
                  <c:v>389</c:v>
                </c:pt>
                <c:pt idx="1834">
                  <c:v>388.2</c:v>
                </c:pt>
                <c:pt idx="1835">
                  <c:v>388.5</c:v>
                </c:pt>
                <c:pt idx="1836">
                  <c:v>388.4</c:v>
                </c:pt>
                <c:pt idx="1837">
                  <c:v>388.6</c:v>
                </c:pt>
                <c:pt idx="1838">
                  <c:v>388.3</c:v>
                </c:pt>
                <c:pt idx="1839">
                  <c:v>388.3</c:v>
                </c:pt>
                <c:pt idx="1840">
                  <c:v>388.1</c:v>
                </c:pt>
                <c:pt idx="1841">
                  <c:v>387.6</c:v>
                </c:pt>
                <c:pt idx="1842">
                  <c:v>387.7</c:v>
                </c:pt>
                <c:pt idx="1843">
                  <c:v>387.4</c:v>
                </c:pt>
                <c:pt idx="1844">
                  <c:v>386.8</c:v>
                </c:pt>
                <c:pt idx="1845">
                  <c:v>386.7</c:v>
                </c:pt>
                <c:pt idx="1846">
                  <c:v>387.1</c:v>
                </c:pt>
                <c:pt idx="1847">
                  <c:v>387.4</c:v>
                </c:pt>
                <c:pt idx="1848">
                  <c:v>387.3</c:v>
                </c:pt>
                <c:pt idx="1849">
                  <c:v>386.5</c:v>
                </c:pt>
                <c:pt idx="1850">
                  <c:v>386.1</c:v>
                </c:pt>
                <c:pt idx="1851">
                  <c:v>385.2</c:v>
                </c:pt>
                <c:pt idx="1852">
                  <c:v>384.7</c:v>
                </c:pt>
                <c:pt idx="1853">
                  <c:v>385.2</c:v>
                </c:pt>
                <c:pt idx="1854">
                  <c:v>385.9</c:v>
                </c:pt>
                <c:pt idx="1855">
                  <c:v>385.9</c:v>
                </c:pt>
                <c:pt idx="1856">
                  <c:v>386.9</c:v>
                </c:pt>
                <c:pt idx="1857">
                  <c:v>386.6</c:v>
                </c:pt>
                <c:pt idx="1858">
                  <c:v>385.7</c:v>
                </c:pt>
                <c:pt idx="1859">
                  <c:v>384.8</c:v>
                </c:pt>
                <c:pt idx="1860">
                  <c:v>385.4</c:v>
                </c:pt>
                <c:pt idx="1861">
                  <c:v>386.2</c:v>
                </c:pt>
                <c:pt idx="1862">
                  <c:v>385.4</c:v>
                </c:pt>
                <c:pt idx="1863">
                  <c:v>383.7</c:v>
                </c:pt>
                <c:pt idx="1864">
                  <c:v>383.6</c:v>
                </c:pt>
                <c:pt idx="1865">
                  <c:v>383.7</c:v>
                </c:pt>
                <c:pt idx="1866">
                  <c:v>384.7</c:v>
                </c:pt>
                <c:pt idx="1867">
                  <c:v>388.6</c:v>
                </c:pt>
                <c:pt idx="1868">
                  <c:v>390.3</c:v>
                </c:pt>
                <c:pt idx="1869">
                  <c:v>392.8</c:v>
                </c:pt>
                <c:pt idx="1870">
                  <c:v>392.6</c:v>
                </c:pt>
                <c:pt idx="1871">
                  <c:v>390</c:v>
                </c:pt>
                <c:pt idx="1872">
                  <c:v>392.5</c:v>
                </c:pt>
                <c:pt idx="1873">
                  <c:v>394.2</c:v>
                </c:pt>
                <c:pt idx="1874">
                  <c:v>395.9</c:v>
                </c:pt>
                <c:pt idx="1875">
                  <c:v>394.7</c:v>
                </c:pt>
                <c:pt idx="1876">
                  <c:v>391.6</c:v>
                </c:pt>
                <c:pt idx="1877">
                  <c:v>391.9</c:v>
                </c:pt>
                <c:pt idx="1878">
                  <c:v>390.4</c:v>
                </c:pt>
                <c:pt idx="1879">
                  <c:v>390.7</c:v>
                </c:pt>
                <c:pt idx="1880">
                  <c:v>390.9</c:v>
                </c:pt>
                <c:pt idx="1881">
                  <c:v>390</c:v>
                </c:pt>
                <c:pt idx="1882">
                  <c:v>388.4</c:v>
                </c:pt>
                <c:pt idx="1883">
                  <c:v>387.8</c:v>
                </c:pt>
                <c:pt idx="1884">
                  <c:v>387</c:v>
                </c:pt>
                <c:pt idx="1885">
                  <c:v>386.2</c:v>
                </c:pt>
                <c:pt idx="1886">
                  <c:v>386.7</c:v>
                </c:pt>
                <c:pt idx="1887">
                  <c:v>386.4</c:v>
                </c:pt>
                <c:pt idx="1888">
                  <c:v>385.9</c:v>
                </c:pt>
                <c:pt idx="1889">
                  <c:v>385.6</c:v>
                </c:pt>
                <c:pt idx="1890">
                  <c:v>386.5</c:v>
                </c:pt>
                <c:pt idx="1891">
                  <c:v>387.7</c:v>
                </c:pt>
                <c:pt idx="1892">
                  <c:v>387.2</c:v>
                </c:pt>
                <c:pt idx="1893">
                  <c:v>387</c:v>
                </c:pt>
                <c:pt idx="1894">
                  <c:v>387.2</c:v>
                </c:pt>
                <c:pt idx="1895">
                  <c:v>387.4</c:v>
                </c:pt>
                <c:pt idx="1896">
                  <c:v>388.3</c:v>
                </c:pt>
                <c:pt idx="1897">
                  <c:v>387.7</c:v>
                </c:pt>
                <c:pt idx="1898">
                  <c:v>387.9</c:v>
                </c:pt>
                <c:pt idx="1899">
                  <c:v>388.1</c:v>
                </c:pt>
                <c:pt idx="1900">
                  <c:v>387.9</c:v>
                </c:pt>
                <c:pt idx="1901">
                  <c:v>388.5</c:v>
                </c:pt>
                <c:pt idx="1902">
                  <c:v>389.2</c:v>
                </c:pt>
                <c:pt idx="1903">
                  <c:v>390</c:v>
                </c:pt>
                <c:pt idx="1904">
                  <c:v>389.9</c:v>
                </c:pt>
                <c:pt idx="1905">
                  <c:v>390.3</c:v>
                </c:pt>
                <c:pt idx="1906">
                  <c:v>389.5</c:v>
                </c:pt>
                <c:pt idx="1907">
                  <c:v>388.4</c:v>
                </c:pt>
                <c:pt idx="1908">
                  <c:v>388</c:v>
                </c:pt>
                <c:pt idx="1909">
                  <c:v>387.2</c:v>
                </c:pt>
                <c:pt idx="1910">
                  <c:v>386.8</c:v>
                </c:pt>
                <c:pt idx="1911">
                  <c:v>388.1</c:v>
                </c:pt>
                <c:pt idx="1912">
                  <c:v>387.8</c:v>
                </c:pt>
                <c:pt idx="1913">
                  <c:v>387.5</c:v>
                </c:pt>
                <c:pt idx="1914">
                  <c:v>387.7</c:v>
                </c:pt>
                <c:pt idx="1915">
                  <c:v>387.4</c:v>
                </c:pt>
                <c:pt idx="1916">
                  <c:v>386</c:v>
                </c:pt>
                <c:pt idx="1917">
                  <c:v>387</c:v>
                </c:pt>
                <c:pt idx="1918">
                  <c:v>387.9</c:v>
                </c:pt>
                <c:pt idx="1919">
                  <c:v>387.1</c:v>
                </c:pt>
                <c:pt idx="1920">
                  <c:v>387.2</c:v>
                </c:pt>
                <c:pt idx="1921">
                  <c:v>388.8</c:v>
                </c:pt>
                <c:pt idx="1922">
                  <c:v>390</c:v>
                </c:pt>
                <c:pt idx="1923">
                  <c:v>390.7</c:v>
                </c:pt>
                <c:pt idx="1924">
                  <c:v>391.4</c:v>
                </c:pt>
                <c:pt idx="1925">
                  <c:v>390.6</c:v>
                </c:pt>
                <c:pt idx="1926">
                  <c:v>390</c:v>
                </c:pt>
                <c:pt idx="1927">
                  <c:v>389.3</c:v>
                </c:pt>
                <c:pt idx="1928">
                  <c:v>388.8</c:v>
                </c:pt>
                <c:pt idx="1929">
                  <c:v>391.5</c:v>
                </c:pt>
                <c:pt idx="1930">
                  <c:v>391.6</c:v>
                </c:pt>
                <c:pt idx="1931">
                  <c:v>389.5</c:v>
                </c:pt>
                <c:pt idx="1932">
                  <c:v>388.4</c:v>
                </c:pt>
                <c:pt idx="1933">
                  <c:v>387.8</c:v>
                </c:pt>
                <c:pt idx="1934">
                  <c:v>387.5</c:v>
                </c:pt>
                <c:pt idx="1935">
                  <c:v>387.5</c:v>
                </c:pt>
                <c:pt idx="1936">
                  <c:v>388.1</c:v>
                </c:pt>
                <c:pt idx="1937">
                  <c:v>387.5</c:v>
                </c:pt>
                <c:pt idx="1938">
                  <c:v>387.6</c:v>
                </c:pt>
                <c:pt idx="1939">
                  <c:v>388.3</c:v>
                </c:pt>
                <c:pt idx="1940">
                  <c:v>388.9</c:v>
                </c:pt>
                <c:pt idx="1941">
                  <c:v>390.9</c:v>
                </c:pt>
                <c:pt idx="1942">
                  <c:v>388.2</c:v>
                </c:pt>
                <c:pt idx="1943">
                  <c:v>388.5</c:v>
                </c:pt>
                <c:pt idx="1944">
                  <c:v>390.3</c:v>
                </c:pt>
                <c:pt idx="1945">
                  <c:v>391.6</c:v>
                </c:pt>
                <c:pt idx="1946">
                  <c:v>391.5</c:v>
                </c:pt>
                <c:pt idx="1947">
                  <c:v>389.5</c:v>
                </c:pt>
                <c:pt idx="1948">
                  <c:v>393.5</c:v>
                </c:pt>
                <c:pt idx="1949">
                  <c:v>393.9</c:v>
                </c:pt>
                <c:pt idx="1950">
                  <c:v>394.9</c:v>
                </c:pt>
                <c:pt idx="1951">
                  <c:v>393.2</c:v>
                </c:pt>
                <c:pt idx="1952">
                  <c:v>388.6</c:v>
                </c:pt>
                <c:pt idx="1953">
                  <c:v>387.2</c:v>
                </c:pt>
                <c:pt idx="1954">
                  <c:v>386.7</c:v>
                </c:pt>
                <c:pt idx="1955">
                  <c:v>386.9</c:v>
                </c:pt>
                <c:pt idx="1956">
                  <c:v>386.7</c:v>
                </c:pt>
                <c:pt idx="1957">
                  <c:v>386.9</c:v>
                </c:pt>
                <c:pt idx="1958">
                  <c:v>386.8</c:v>
                </c:pt>
                <c:pt idx="1959">
                  <c:v>386.1</c:v>
                </c:pt>
                <c:pt idx="1960">
                  <c:v>387.4</c:v>
                </c:pt>
                <c:pt idx="1961">
                  <c:v>386</c:v>
                </c:pt>
                <c:pt idx="1962">
                  <c:v>389.3</c:v>
                </c:pt>
                <c:pt idx="1963">
                  <c:v>391.7</c:v>
                </c:pt>
                <c:pt idx="1964">
                  <c:v>392.4</c:v>
                </c:pt>
                <c:pt idx="1965">
                  <c:v>393.8</c:v>
                </c:pt>
                <c:pt idx="1966">
                  <c:v>390</c:v>
                </c:pt>
                <c:pt idx="1967">
                  <c:v>388.8</c:v>
                </c:pt>
                <c:pt idx="1968">
                  <c:v>388.9</c:v>
                </c:pt>
                <c:pt idx="1969">
                  <c:v>390.1</c:v>
                </c:pt>
                <c:pt idx="1970">
                  <c:v>389.9</c:v>
                </c:pt>
                <c:pt idx="1971">
                  <c:v>391.1</c:v>
                </c:pt>
                <c:pt idx="1972">
                  <c:v>391.8</c:v>
                </c:pt>
                <c:pt idx="1973">
                  <c:v>392</c:v>
                </c:pt>
                <c:pt idx="1974">
                  <c:v>392.5</c:v>
                </c:pt>
                <c:pt idx="1975">
                  <c:v>392</c:v>
                </c:pt>
                <c:pt idx="1976">
                  <c:v>391.8</c:v>
                </c:pt>
                <c:pt idx="1977">
                  <c:v>392.3</c:v>
                </c:pt>
                <c:pt idx="1978">
                  <c:v>391.2</c:v>
                </c:pt>
                <c:pt idx="1979">
                  <c:v>391.6</c:v>
                </c:pt>
                <c:pt idx="1980">
                  <c:v>391.6</c:v>
                </c:pt>
                <c:pt idx="1981">
                  <c:v>390.8</c:v>
                </c:pt>
                <c:pt idx="1982">
                  <c:v>390.8</c:v>
                </c:pt>
                <c:pt idx="1983">
                  <c:v>390.9</c:v>
                </c:pt>
                <c:pt idx="1984">
                  <c:v>392.9</c:v>
                </c:pt>
                <c:pt idx="1985">
                  <c:v>391.6</c:v>
                </c:pt>
                <c:pt idx="1986">
                  <c:v>391.5</c:v>
                </c:pt>
                <c:pt idx="1987">
                  <c:v>392.5</c:v>
                </c:pt>
                <c:pt idx="1988">
                  <c:v>391.1</c:v>
                </c:pt>
                <c:pt idx="1989">
                  <c:v>393.3</c:v>
                </c:pt>
                <c:pt idx="1990">
                  <c:v>395.3</c:v>
                </c:pt>
                <c:pt idx="1991">
                  <c:v>394.9</c:v>
                </c:pt>
                <c:pt idx="1992">
                  <c:v>395</c:v>
                </c:pt>
                <c:pt idx="1993">
                  <c:v>396.2</c:v>
                </c:pt>
                <c:pt idx="1994">
                  <c:v>395.1</c:v>
                </c:pt>
                <c:pt idx="1995">
                  <c:v>395.9</c:v>
                </c:pt>
                <c:pt idx="1996">
                  <c:v>396.4</c:v>
                </c:pt>
                <c:pt idx="1997">
                  <c:v>393.5</c:v>
                </c:pt>
                <c:pt idx="1998">
                  <c:v>392.8</c:v>
                </c:pt>
                <c:pt idx="1999">
                  <c:v>394.1</c:v>
                </c:pt>
                <c:pt idx="2000">
                  <c:v>394</c:v>
                </c:pt>
                <c:pt idx="2001">
                  <c:v>392.8</c:v>
                </c:pt>
                <c:pt idx="2002">
                  <c:v>391.5</c:v>
                </c:pt>
                <c:pt idx="2003">
                  <c:v>390.3</c:v>
                </c:pt>
                <c:pt idx="2004">
                  <c:v>390</c:v>
                </c:pt>
                <c:pt idx="2005">
                  <c:v>389.4</c:v>
                </c:pt>
                <c:pt idx="2006">
                  <c:v>389.9</c:v>
                </c:pt>
                <c:pt idx="2007">
                  <c:v>391</c:v>
                </c:pt>
                <c:pt idx="2008">
                  <c:v>393.1</c:v>
                </c:pt>
                <c:pt idx="2009">
                  <c:v>392.7</c:v>
                </c:pt>
                <c:pt idx="2010">
                  <c:v>390.9</c:v>
                </c:pt>
                <c:pt idx="2011">
                  <c:v>392</c:v>
                </c:pt>
                <c:pt idx="2012">
                  <c:v>396.5</c:v>
                </c:pt>
                <c:pt idx="2013">
                  <c:v>397.4</c:v>
                </c:pt>
                <c:pt idx="2014">
                  <c:v>395.4</c:v>
                </c:pt>
                <c:pt idx="2015">
                  <c:v>392.1</c:v>
                </c:pt>
                <c:pt idx="2016">
                  <c:v>396.7</c:v>
                </c:pt>
                <c:pt idx="2017">
                  <c:v>419.2</c:v>
                </c:pt>
                <c:pt idx="2018">
                  <c:v>417.7</c:v>
                </c:pt>
                <c:pt idx="2019">
                  <c:v>418.1</c:v>
                </c:pt>
                <c:pt idx="2020">
                  <c:v>419.4</c:v>
                </c:pt>
                <c:pt idx="2021">
                  <c:v>412.5</c:v>
                </c:pt>
                <c:pt idx="2022">
                  <c:v>412.1</c:v>
                </c:pt>
                <c:pt idx="2023">
                  <c:v>405.9</c:v>
                </c:pt>
                <c:pt idx="2024">
                  <c:v>399.9</c:v>
                </c:pt>
                <c:pt idx="2025">
                  <c:v>395</c:v>
                </c:pt>
                <c:pt idx="2026">
                  <c:v>391.4</c:v>
                </c:pt>
                <c:pt idx="2027">
                  <c:v>390.4</c:v>
                </c:pt>
                <c:pt idx="2028">
                  <c:v>388.8</c:v>
                </c:pt>
                <c:pt idx="2029">
                  <c:v>388</c:v>
                </c:pt>
                <c:pt idx="2030">
                  <c:v>387.7</c:v>
                </c:pt>
                <c:pt idx="2031">
                  <c:v>387.7</c:v>
                </c:pt>
                <c:pt idx="2032">
                  <c:v>386.5</c:v>
                </c:pt>
                <c:pt idx="2033">
                  <c:v>386</c:v>
                </c:pt>
                <c:pt idx="2034">
                  <c:v>387.6</c:v>
                </c:pt>
                <c:pt idx="2035">
                  <c:v>389.4</c:v>
                </c:pt>
                <c:pt idx="2036">
                  <c:v>390.7</c:v>
                </c:pt>
                <c:pt idx="2037">
                  <c:v>399</c:v>
                </c:pt>
                <c:pt idx="2038">
                  <c:v>404</c:v>
                </c:pt>
                <c:pt idx="2039">
                  <c:v>404.1</c:v>
                </c:pt>
                <c:pt idx="2040">
                  <c:v>404.6</c:v>
                </c:pt>
                <c:pt idx="2041">
                  <c:v>414.9</c:v>
                </c:pt>
                <c:pt idx="2042">
                  <c:v>405.9</c:v>
                </c:pt>
                <c:pt idx="2043">
                  <c:v>428.5</c:v>
                </c:pt>
                <c:pt idx="2044">
                  <c:v>427.1</c:v>
                </c:pt>
                <c:pt idx="2045">
                  <c:v>418.6</c:v>
                </c:pt>
                <c:pt idx="2046">
                  <c:v>410.1</c:v>
                </c:pt>
                <c:pt idx="2047">
                  <c:v>433.9</c:v>
                </c:pt>
                <c:pt idx="2048">
                  <c:v>399.2</c:v>
                </c:pt>
                <c:pt idx="2049">
                  <c:v>393.9</c:v>
                </c:pt>
                <c:pt idx="2050">
                  <c:v>389.4</c:v>
                </c:pt>
                <c:pt idx="2051">
                  <c:v>386.7</c:v>
                </c:pt>
                <c:pt idx="2052">
                  <c:v>386.3</c:v>
                </c:pt>
                <c:pt idx="2053">
                  <c:v>385.9</c:v>
                </c:pt>
                <c:pt idx="2054">
                  <c:v>385</c:v>
                </c:pt>
                <c:pt idx="2055">
                  <c:v>385.1</c:v>
                </c:pt>
                <c:pt idx="2056">
                  <c:v>384.8</c:v>
                </c:pt>
                <c:pt idx="2057">
                  <c:v>384.8</c:v>
                </c:pt>
                <c:pt idx="2058">
                  <c:v>387.7</c:v>
                </c:pt>
                <c:pt idx="2059">
                  <c:v>391.9</c:v>
                </c:pt>
                <c:pt idx="2060">
                  <c:v>396.6</c:v>
                </c:pt>
                <c:pt idx="2061">
                  <c:v>398.1</c:v>
                </c:pt>
                <c:pt idx="2062">
                  <c:v>402.4</c:v>
                </c:pt>
                <c:pt idx="2063">
                  <c:v>394.2</c:v>
                </c:pt>
                <c:pt idx="2064">
                  <c:v>393.7</c:v>
                </c:pt>
                <c:pt idx="2065">
                  <c:v>398.2</c:v>
                </c:pt>
                <c:pt idx="2066">
                  <c:v>395.8</c:v>
                </c:pt>
                <c:pt idx="2067">
                  <c:v>388.6</c:v>
                </c:pt>
                <c:pt idx="2068">
                  <c:v>389.8</c:v>
                </c:pt>
                <c:pt idx="2069">
                  <c:v>391.1</c:v>
                </c:pt>
                <c:pt idx="2070">
                  <c:v>391.4</c:v>
                </c:pt>
                <c:pt idx="2071">
                  <c:v>389</c:v>
                </c:pt>
                <c:pt idx="2072">
                  <c:v>388</c:v>
                </c:pt>
                <c:pt idx="2073">
                  <c:v>387.3</c:v>
                </c:pt>
                <c:pt idx="2074">
                  <c:v>386</c:v>
                </c:pt>
                <c:pt idx="2075">
                  <c:v>384.8</c:v>
                </c:pt>
                <c:pt idx="2076">
                  <c:v>383.9</c:v>
                </c:pt>
                <c:pt idx="2077">
                  <c:v>383.2</c:v>
                </c:pt>
                <c:pt idx="2078">
                  <c:v>382.6</c:v>
                </c:pt>
                <c:pt idx="2079">
                  <c:v>381.9</c:v>
                </c:pt>
                <c:pt idx="2080">
                  <c:v>381.6</c:v>
                </c:pt>
                <c:pt idx="2081">
                  <c:v>381.7</c:v>
                </c:pt>
                <c:pt idx="2082">
                  <c:v>382</c:v>
                </c:pt>
                <c:pt idx="2083">
                  <c:v>385.5</c:v>
                </c:pt>
                <c:pt idx="2084">
                  <c:v>389.1</c:v>
                </c:pt>
                <c:pt idx="2085">
                  <c:v>390.4</c:v>
                </c:pt>
                <c:pt idx="2086">
                  <c:v>391.2</c:v>
                </c:pt>
                <c:pt idx="2087">
                  <c:v>390.9</c:v>
                </c:pt>
                <c:pt idx="2088">
                  <c:v>392.9</c:v>
                </c:pt>
                <c:pt idx="2089">
                  <c:v>391.6</c:v>
                </c:pt>
                <c:pt idx="2090">
                  <c:v>390.8</c:v>
                </c:pt>
                <c:pt idx="2091">
                  <c:v>390.6</c:v>
                </c:pt>
                <c:pt idx="2092">
                  <c:v>391.1</c:v>
                </c:pt>
                <c:pt idx="2093">
                  <c:v>391</c:v>
                </c:pt>
                <c:pt idx="2094">
                  <c:v>389.7</c:v>
                </c:pt>
                <c:pt idx="2095">
                  <c:v>389</c:v>
                </c:pt>
                <c:pt idx="2096">
                  <c:v>385.7</c:v>
                </c:pt>
                <c:pt idx="2097">
                  <c:v>385.7</c:v>
                </c:pt>
                <c:pt idx="2098">
                  <c:v>383.1</c:v>
                </c:pt>
                <c:pt idx="2099">
                  <c:v>383.4</c:v>
                </c:pt>
                <c:pt idx="2100">
                  <c:v>383.1</c:v>
                </c:pt>
                <c:pt idx="2101">
                  <c:v>383.6</c:v>
                </c:pt>
                <c:pt idx="2102">
                  <c:v>384.5</c:v>
                </c:pt>
                <c:pt idx="2103">
                  <c:v>383.2</c:v>
                </c:pt>
                <c:pt idx="2104">
                  <c:v>382.1</c:v>
                </c:pt>
                <c:pt idx="2105">
                  <c:v>384</c:v>
                </c:pt>
                <c:pt idx="2106">
                  <c:v>385.9</c:v>
                </c:pt>
                <c:pt idx="2107">
                  <c:v>390.9</c:v>
                </c:pt>
                <c:pt idx="2108">
                  <c:v>390.2</c:v>
                </c:pt>
                <c:pt idx="2109">
                  <c:v>387.6</c:v>
                </c:pt>
                <c:pt idx="2110">
                  <c:v>387.4</c:v>
                </c:pt>
                <c:pt idx="2111">
                  <c:v>387.7</c:v>
                </c:pt>
                <c:pt idx="2112">
                  <c:v>386.8</c:v>
                </c:pt>
                <c:pt idx="2113">
                  <c:v>385.9</c:v>
                </c:pt>
                <c:pt idx="2114">
                  <c:v>386.7</c:v>
                </c:pt>
                <c:pt idx="2115">
                  <c:v>387.7</c:v>
                </c:pt>
                <c:pt idx="2116">
                  <c:v>389.7</c:v>
                </c:pt>
                <c:pt idx="2117">
                  <c:v>389.6</c:v>
                </c:pt>
                <c:pt idx="2118">
                  <c:v>391.6</c:v>
                </c:pt>
                <c:pt idx="2119">
                  <c:v>386.3</c:v>
                </c:pt>
                <c:pt idx="2120">
                  <c:v>384.4</c:v>
                </c:pt>
                <c:pt idx="2121">
                  <c:v>383.8</c:v>
                </c:pt>
                <c:pt idx="2122">
                  <c:v>383.1</c:v>
                </c:pt>
                <c:pt idx="2123">
                  <c:v>382.5</c:v>
                </c:pt>
                <c:pt idx="2124">
                  <c:v>381.8</c:v>
                </c:pt>
                <c:pt idx="2125">
                  <c:v>381.2</c:v>
                </c:pt>
                <c:pt idx="2126">
                  <c:v>381.1</c:v>
                </c:pt>
                <c:pt idx="2127">
                  <c:v>380.9</c:v>
                </c:pt>
                <c:pt idx="2128">
                  <c:v>382.2</c:v>
                </c:pt>
                <c:pt idx="2129">
                  <c:v>382.7</c:v>
                </c:pt>
                <c:pt idx="2130">
                  <c:v>384.8</c:v>
                </c:pt>
                <c:pt idx="2131">
                  <c:v>387.3</c:v>
                </c:pt>
                <c:pt idx="2132">
                  <c:v>387.4</c:v>
                </c:pt>
                <c:pt idx="2133">
                  <c:v>387.4</c:v>
                </c:pt>
                <c:pt idx="2134">
                  <c:v>389.6</c:v>
                </c:pt>
                <c:pt idx="2135">
                  <c:v>389</c:v>
                </c:pt>
                <c:pt idx="2136">
                  <c:v>389.5</c:v>
                </c:pt>
                <c:pt idx="2137">
                  <c:v>390.5</c:v>
                </c:pt>
                <c:pt idx="2138">
                  <c:v>393.7</c:v>
                </c:pt>
                <c:pt idx="2139">
                  <c:v>395.2</c:v>
                </c:pt>
                <c:pt idx="2140">
                  <c:v>396.2</c:v>
                </c:pt>
                <c:pt idx="2141">
                  <c:v>392.5</c:v>
                </c:pt>
                <c:pt idx="2142">
                  <c:v>389.7</c:v>
                </c:pt>
                <c:pt idx="2143">
                  <c:v>387.7</c:v>
                </c:pt>
                <c:pt idx="2144">
                  <c:v>386.3</c:v>
                </c:pt>
                <c:pt idx="2145">
                  <c:v>384.3</c:v>
                </c:pt>
                <c:pt idx="2146">
                  <c:v>383.8</c:v>
                </c:pt>
                <c:pt idx="2147">
                  <c:v>383.2</c:v>
                </c:pt>
                <c:pt idx="2148">
                  <c:v>382.5</c:v>
                </c:pt>
                <c:pt idx="2149">
                  <c:v>382</c:v>
                </c:pt>
                <c:pt idx="2150">
                  <c:v>382.4</c:v>
                </c:pt>
                <c:pt idx="2151">
                  <c:v>382.6</c:v>
                </c:pt>
                <c:pt idx="2152">
                  <c:v>382.1</c:v>
                </c:pt>
                <c:pt idx="2153">
                  <c:v>382.5</c:v>
                </c:pt>
                <c:pt idx="2154">
                  <c:v>383.3</c:v>
                </c:pt>
                <c:pt idx="2155">
                  <c:v>384.8</c:v>
                </c:pt>
                <c:pt idx="2156">
                  <c:v>390.1</c:v>
                </c:pt>
                <c:pt idx="2157">
                  <c:v>395.6</c:v>
                </c:pt>
                <c:pt idx="2158">
                  <c:v>393.8</c:v>
                </c:pt>
                <c:pt idx="2159">
                  <c:v>393.7</c:v>
                </c:pt>
                <c:pt idx="2160">
                  <c:v>391.1</c:v>
                </c:pt>
                <c:pt idx="2161">
                  <c:v>386.4</c:v>
                </c:pt>
                <c:pt idx="2162">
                  <c:v>386.4</c:v>
                </c:pt>
                <c:pt idx="2163">
                  <c:v>388.2</c:v>
                </c:pt>
                <c:pt idx="2164">
                  <c:v>389.6</c:v>
                </c:pt>
                <c:pt idx="2165">
                  <c:v>391.1</c:v>
                </c:pt>
                <c:pt idx="2166">
                  <c:v>391.2</c:v>
                </c:pt>
                <c:pt idx="2167">
                  <c:v>388.3</c:v>
                </c:pt>
                <c:pt idx="2168">
                  <c:v>385.9</c:v>
                </c:pt>
                <c:pt idx="2169">
                  <c:v>384.9</c:v>
                </c:pt>
                <c:pt idx="2170">
                  <c:v>383.2</c:v>
                </c:pt>
                <c:pt idx="2171">
                  <c:v>378.7</c:v>
                </c:pt>
                <c:pt idx="2172">
                  <c:v>382.7</c:v>
                </c:pt>
                <c:pt idx="2173">
                  <c:v>382.7</c:v>
                </c:pt>
                <c:pt idx="2174">
                  <c:v>382.6</c:v>
                </c:pt>
                <c:pt idx="2175">
                  <c:v>382.6</c:v>
                </c:pt>
                <c:pt idx="2176">
                  <c:v>382.7</c:v>
                </c:pt>
                <c:pt idx="2177">
                  <c:v>382.9</c:v>
                </c:pt>
                <c:pt idx="2178">
                  <c:v>384.5</c:v>
                </c:pt>
                <c:pt idx="2179">
                  <c:v>394.2</c:v>
                </c:pt>
                <c:pt idx="2180">
                  <c:v>395</c:v>
                </c:pt>
                <c:pt idx="2181">
                  <c:v>386.5</c:v>
                </c:pt>
                <c:pt idx="2182">
                  <c:v>391.7</c:v>
                </c:pt>
                <c:pt idx="2183">
                  <c:v>398.2</c:v>
                </c:pt>
                <c:pt idx="2184">
                  <c:v>401.3</c:v>
                </c:pt>
                <c:pt idx="2185">
                  <c:v>404.6</c:v>
                </c:pt>
                <c:pt idx="2186">
                  <c:v>408.5</c:v>
                </c:pt>
                <c:pt idx="2187">
                  <c:v>437.9</c:v>
                </c:pt>
                <c:pt idx="2188">
                  <c:v>427.3</c:v>
                </c:pt>
                <c:pt idx="2189">
                  <c:v>419.9</c:v>
                </c:pt>
                <c:pt idx="2190">
                  <c:v>421.8</c:v>
                </c:pt>
                <c:pt idx="2191">
                  <c:v>414.2</c:v>
                </c:pt>
                <c:pt idx="2192">
                  <c:v>395.5</c:v>
                </c:pt>
                <c:pt idx="2193">
                  <c:v>386.9</c:v>
                </c:pt>
                <c:pt idx="2194">
                  <c:v>383.3</c:v>
                </c:pt>
                <c:pt idx="2195">
                  <c:v>382.7</c:v>
                </c:pt>
                <c:pt idx="2196">
                  <c:v>382</c:v>
                </c:pt>
                <c:pt idx="2197">
                  <c:v>381.3</c:v>
                </c:pt>
                <c:pt idx="2198">
                  <c:v>380.7</c:v>
                </c:pt>
                <c:pt idx="2199">
                  <c:v>380</c:v>
                </c:pt>
                <c:pt idx="2200">
                  <c:v>381.6</c:v>
                </c:pt>
                <c:pt idx="2201">
                  <c:v>381</c:v>
                </c:pt>
                <c:pt idx="2202">
                  <c:v>383.1</c:v>
                </c:pt>
                <c:pt idx="2203">
                  <c:v>386.8</c:v>
                </c:pt>
                <c:pt idx="2204">
                  <c:v>388.7</c:v>
                </c:pt>
                <c:pt idx="2205">
                  <c:v>390.7</c:v>
                </c:pt>
                <c:pt idx="2206">
                  <c:v>394.3</c:v>
                </c:pt>
                <c:pt idx="2207">
                  <c:v>396.3</c:v>
                </c:pt>
                <c:pt idx="2208">
                  <c:v>396.6</c:v>
                </c:pt>
                <c:pt idx="2209">
                  <c:v>394.9</c:v>
                </c:pt>
                <c:pt idx="2210">
                  <c:v>389.8</c:v>
                </c:pt>
                <c:pt idx="2211">
                  <c:v>387.7</c:v>
                </c:pt>
                <c:pt idx="2212">
                  <c:v>399.7</c:v>
                </c:pt>
                <c:pt idx="2213">
                  <c:v>417.5</c:v>
                </c:pt>
                <c:pt idx="2214">
                  <c:v>401.3</c:v>
                </c:pt>
                <c:pt idx="2215">
                  <c:v>398.3</c:v>
                </c:pt>
                <c:pt idx="2216">
                  <c:v>390</c:v>
                </c:pt>
                <c:pt idx="2217">
                  <c:v>388.1</c:v>
                </c:pt>
                <c:pt idx="2218">
                  <c:v>388</c:v>
                </c:pt>
                <c:pt idx="2219">
                  <c:v>385.8</c:v>
                </c:pt>
                <c:pt idx="2220">
                  <c:v>387.7</c:v>
                </c:pt>
                <c:pt idx="2221">
                  <c:v>386.8</c:v>
                </c:pt>
                <c:pt idx="2222">
                  <c:v>387.6</c:v>
                </c:pt>
                <c:pt idx="2223">
                  <c:v>384.1</c:v>
                </c:pt>
                <c:pt idx="2224">
                  <c:v>382.9</c:v>
                </c:pt>
                <c:pt idx="2225">
                  <c:v>386.3</c:v>
                </c:pt>
                <c:pt idx="2226">
                  <c:v>387.6</c:v>
                </c:pt>
                <c:pt idx="2227">
                  <c:v>390</c:v>
                </c:pt>
                <c:pt idx="2228">
                  <c:v>393.6</c:v>
                </c:pt>
                <c:pt idx="2229">
                  <c:v>397.5</c:v>
                </c:pt>
                <c:pt idx="2230">
                  <c:v>392.4</c:v>
                </c:pt>
                <c:pt idx="2231">
                  <c:v>387.5</c:v>
                </c:pt>
                <c:pt idx="2232">
                  <c:v>387</c:v>
                </c:pt>
                <c:pt idx="2233">
                  <c:v>386</c:v>
                </c:pt>
                <c:pt idx="2234">
                  <c:v>387.4</c:v>
                </c:pt>
                <c:pt idx="2235">
                  <c:v>391.6</c:v>
                </c:pt>
                <c:pt idx="2236">
                  <c:v>393.3</c:v>
                </c:pt>
                <c:pt idx="2237">
                  <c:v>392.6</c:v>
                </c:pt>
                <c:pt idx="2238">
                  <c:v>395.1</c:v>
                </c:pt>
                <c:pt idx="2239">
                  <c:v>390.3</c:v>
                </c:pt>
                <c:pt idx="2240">
                  <c:v>386</c:v>
                </c:pt>
                <c:pt idx="2241">
                  <c:v>382.7</c:v>
                </c:pt>
                <c:pt idx="2242">
                  <c:v>381.1</c:v>
                </c:pt>
                <c:pt idx="2243">
                  <c:v>380.8</c:v>
                </c:pt>
                <c:pt idx="2244">
                  <c:v>380.7</c:v>
                </c:pt>
                <c:pt idx="2245">
                  <c:v>380.9</c:v>
                </c:pt>
                <c:pt idx="2246">
                  <c:v>381</c:v>
                </c:pt>
                <c:pt idx="2247">
                  <c:v>380.9</c:v>
                </c:pt>
                <c:pt idx="2248">
                  <c:v>380.6</c:v>
                </c:pt>
                <c:pt idx="2249">
                  <c:v>381.4</c:v>
                </c:pt>
                <c:pt idx="2250">
                  <c:v>382.8</c:v>
                </c:pt>
                <c:pt idx="2251">
                  <c:v>388.6</c:v>
                </c:pt>
                <c:pt idx="2252">
                  <c:v>398.9</c:v>
                </c:pt>
                <c:pt idx="2253">
                  <c:v>396.7</c:v>
                </c:pt>
                <c:pt idx="2254">
                  <c:v>394.2</c:v>
                </c:pt>
                <c:pt idx="2255">
                  <c:v>390.5</c:v>
                </c:pt>
                <c:pt idx="2256">
                  <c:v>389.7</c:v>
                </c:pt>
                <c:pt idx="2257">
                  <c:v>390.5</c:v>
                </c:pt>
                <c:pt idx="2258">
                  <c:v>390.3</c:v>
                </c:pt>
                <c:pt idx="2259">
                  <c:v>391.1</c:v>
                </c:pt>
                <c:pt idx="2260">
                  <c:v>390.2</c:v>
                </c:pt>
                <c:pt idx="2261">
                  <c:v>389.4</c:v>
                </c:pt>
                <c:pt idx="2262">
                  <c:v>388.1</c:v>
                </c:pt>
                <c:pt idx="2263">
                  <c:v>385.1</c:v>
                </c:pt>
                <c:pt idx="2264">
                  <c:v>382.2</c:v>
                </c:pt>
                <c:pt idx="2265">
                  <c:v>381.6</c:v>
                </c:pt>
                <c:pt idx="2266">
                  <c:v>382.2</c:v>
                </c:pt>
                <c:pt idx="2267">
                  <c:v>381.1</c:v>
                </c:pt>
                <c:pt idx="2268">
                  <c:v>381.5</c:v>
                </c:pt>
                <c:pt idx="2269">
                  <c:v>380.7</c:v>
                </c:pt>
                <c:pt idx="2270">
                  <c:v>381.2</c:v>
                </c:pt>
                <c:pt idx="2271">
                  <c:v>380.3</c:v>
                </c:pt>
                <c:pt idx="2272">
                  <c:v>380.8</c:v>
                </c:pt>
                <c:pt idx="2273">
                  <c:v>381.8</c:v>
                </c:pt>
                <c:pt idx="2274">
                  <c:v>385.4</c:v>
                </c:pt>
                <c:pt idx="2275">
                  <c:v>392.8</c:v>
                </c:pt>
                <c:pt idx="2276">
                  <c:v>396.2</c:v>
                </c:pt>
                <c:pt idx="2277">
                  <c:v>397.4</c:v>
                </c:pt>
                <c:pt idx="2278">
                  <c:v>406.3</c:v>
                </c:pt>
                <c:pt idx="2279">
                  <c:v>403.4</c:v>
                </c:pt>
                <c:pt idx="2280">
                  <c:v>397.4</c:v>
                </c:pt>
                <c:pt idx="2281">
                  <c:v>397.1</c:v>
                </c:pt>
                <c:pt idx="2282">
                  <c:v>397.5</c:v>
                </c:pt>
                <c:pt idx="2283">
                  <c:v>397.4</c:v>
                </c:pt>
                <c:pt idx="2284">
                  <c:v>397.8</c:v>
                </c:pt>
                <c:pt idx="2285">
                  <c:v>398.1</c:v>
                </c:pt>
                <c:pt idx="2286">
                  <c:v>397.5</c:v>
                </c:pt>
                <c:pt idx="2287">
                  <c:v>396.8</c:v>
                </c:pt>
                <c:pt idx="2288">
                  <c:v>397.9</c:v>
                </c:pt>
                <c:pt idx="2289">
                  <c:v>397.6</c:v>
                </c:pt>
                <c:pt idx="2290">
                  <c:v>395.6</c:v>
                </c:pt>
                <c:pt idx="2291">
                  <c:v>394.2</c:v>
                </c:pt>
                <c:pt idx="2292">
                  <c:v>391.1</c:v>
                </c:pt>
                <c:pt idx="2293">
                  <c:v>390.3</c:v>
                </c:pt>
                <c:pt idx="2294">
                  <c:v>390.6</c:v>
                </c:pt>
                <c:pt idx="2295">
                  <c:v>389.6</c:v>
                </c:pt>
                <c:pt idx="2296">
                  <c:v>388.7</c:v>
                </c:pt>
                <c:pt idx="2297">
                  <c:v>389.7</c:v>
                </c:pt>
                <c:pt idx="2298">
                  <c:v>391.2</c:v>
                </c:pt>
                <c:pt idx="2299">
                  <c:v>393.6</c:v>
                </c:pt>
                <c:pt idx="2300">
                  <c:v>391.6</c:v>
                </c:pt>
                <c:pt idx="2301">
                  <c:v>392.3</c:v>
                </c:pt>
                <c:pt idx="2302">
                  <c:v>392.8</c:v>
                </c:pt>
                <c:pt idx="2303">
                  <c:v>393.2</c:v>
                </c:pt>
                <c:pt idx="2304">
                  <c:v>394.6</c:v>
                </c:pt>
                <c:pt idx="2305">
                  <c:v>395.9</c:v>
                </c:pt>
                <c:pt idx="2306">
                  <c:v>395.8</c:v>
                </c:pt>
                <c:pt idx="2307">
                  <c:v>396</c:v>
                </c:pt>
                <c:pt idx="2308">
                  <c:v>396.1</c:v>
                </c:pt>
                <c:pt idx="2309">
                  <c:v>401.3</c:v>
                </c:pt>
                <c:pt idx="2310">
                  <c:v>401.1</c:v>
                </c:pt>
                <c:pt idx="2311">
                  <c:v>397.5</c:v>
                </c:pt>
                <c:pt idx="2312">
                  <c:v>393.9</c:v>
                </c:pt>
                <c:pt idx="2313">
                  <c:v>390.3</c:v>
                </c:pt>
                <c:pt idx="2314">
                  <c:v>389.7</c:v>
                </c:pt>
                <c:pt idx="2315">
                  <c:v>388.6</c:v>
                </c:pt>
                <c:pt idx="2316">
                  <c:v>387.5</c:v>
                </c:pt>
                <c:pt idx="2317">
                  <c:v>385.6</c:v>
                </c:pt>
                <c:pt idx="2318">
                  <c:v>385</c:v>
                </c:pt>
                <c:pt idx="2319">
                  <c:v>384.5</c:v>
                </c:pt>
                <c:pt idx="2320">
                  <c:v>383.9</c:v>
                </c:pt>
                <c:pt idx="2321">
                  <c:v>382.6</c:v>
                </c:pt>
                <c:pt idx="2322">
                  <c:v>380.8</c:v>
                </c:pt>
                <c:pt idx="2323">
                  <c:v>393.9</c:v>
                </c:pt>
                <c:pt idx="2324">
                  <c:v>397.7</c:v>
                </c:pt>
                <c:pt idx="2325">
                  <c:v>426.2</c:v>
                </c:pt>
                <c:pt idx="2326">
                  <c:v>423</c:v>
                </c:pt>
                <c:pt idx="2327">
                  <c:v>460.6</c:v>
                </c:pt>
                <c:pt idx="2328">
                  <c:v>423.6</c:v>
                </c:pt>
                <c:pt idx="2329">
                  <c:v>432.6</c:v>
                </c:pt>
                <c:pt idx="2330">
                  <c:v>446.3</c:v>
                </c:pt>
                <c:pt idx="2331">
                  <c:v>431.5</c:v>
                </c:pt>
                <c:pt idx="2332">
                  <c:v>425.9</c:v>
                </c:pt>
                <c:pt idx="2333">
                  <c:v>416.8</c:v>
                </c:pt>
                <c:pt idx="2334">
                  <c:v>430</c:v>
                </c:pt>
                <c:pt idx="2335">
                  <c:v>398.9</c:v>
                </c:pt>
                <c:pt idx="2336">
                  <c:v>386.8</c:v>
                </c:pt>
                <c:pt idx="2337">
                  <c:v>384.9</c:v>
                </c:pt>
                <c:pt idx="2338">
                  <c:v>382.2</c:v>
                </c:pt>
                <c:pt idx="2339">
                  <c:v>380</c:v>
                </c:pt>
                <c:pt idx="2340">
                  <c:v>381.9</c:v>
                </c:pt>
                <c:pt idx="2341">
                  <c:v>381.6</c:v>
                </c:pt>
                <c:pt idx="2342">
                  <c:v>378.4</c:v>
                </c:pt>
                <c:pt idx="2343">
                  <c:v>377.6</c:v>
                </c:pt>
                <c:pt idx="2344">
                  <c:v>377.2</c:v>
                </c:pt>
                <c:pt idx="2345">
                  <c:v>382</c:v>
                </c:pt>
                <c:pt idx="2346">
                  <c:v>385.7</c:v>
                </c:pt>
                <c:pt idx="2347">
                  <c:v>387.4</c:v>
                </c:pt>
                <c:pt idx="2348">
                  <c:v>386.1</c:v>
                </c:pt>
                <c:pt idx="2349">
                  <c:v>386.5</c:v>
                </c:pt>
                <c:pt idx="2350">
                  <c:v>387</c:v>
                </c:pt>
                <c:pt idx="2351">
                  <c:v>386.1</c:v>
                </c:pt>
                <c:pt idx="2352">
                  <c:v>383.6</c:v>
                </c:pt>
                <c:pt idx="2353">
                  <c:v>382.8</c:v>
                </c:pt>
                <c:pt idx="2354">
                  <c:v>389.7</c:v>
                </c:pt>
                <c:pt idx="2355">
                  <c:v>390.5</c:v>
                </c:pt>
                <c:pt idx="2356">
                  <c:v>392.5</c:v>
                </c:pt>
                <c:pt idx="2357">
                  <c:v>392.7</c:v>
                </c:pt>
                <c:pt idx="2358">
                  <c:v>391.7</c:v>
                </c:pt>
                <c:pt idx="2359">
                  <c:v>389.6</c:v>
                </c:pt>
                <c:pt idx="2360">
                  <c:v>388.2</c:v>
                </c:pt>
                <c:pt idx="2361">
                  <c:v>384.7</c:v>
                </c:pt>
                <c:pt idx="2362">
                  <c:v>383.2</c:v>
                </c:pt>
                <c:pt idx="2363">
                  <c:v>382.7</c:v>
                </c:pt>
                <c:pt idx="2364">
                  <c:v>381.7</c:v>
                </c:pt>
                <c:pt idx="2365">
                  <c:v>381.3</c:v>
                </c:pt>
                <c:pt idx="2366">
                  <c:v>381.1</c:v>
                </c:pt>
                <c:pt idx="2367">
                  <c:v>382</c:v>
                </c:pt>
                <c:pt idx="2368">
                  <c:v>383.3</c:v>
                </c:pt>
                <c:pt idx="2369">
                  <c:v>384.7</c:v>
                </c:pt>
                <c:pt idx="2370">
                  <c:v>385.2</c:v>
                </c:pt>
                <c:pt idx="2371">
                  <c:v>387</c:v>
                </c:pt>
                <c:pt idx="2372">
                  <c:v>384.5</c:v>
                </c:pt>
                <c:pt idx="2373">
                  <c:v>385.8</c:v>
                </c:pt>
                <c:pt idx="2374">
                  <c:v>386.9</c:v>
                </c:pt>
                <c:pt idx="2375">
                  <c:v>387.2</c:v>
                </c:pt>
                <c:pt idx="2376">
                  <c:v>386.3</c:v>
                </c:pt>
                <c:pt idx="2377">
                  <c:v>388.8</c:v>
                </c:pt>
                <c:pt idx="2378">
                  <c:v>390.6</c:v>
                </c:pt>
                <c:pt idx="2379">
                  <c:v>393.4</c:v>
                </c:pt>
                <c:pt idx="2380">
                  <c:v>396.8</c:v>
                </c:pt>
                <c:pt idx="2381">
                  <c:v>396</c:v>
                </c:pt>
                <c:pt idx="2382">
                  <c:v>393.8</c:v>
                </c:pt>
                <c:pt idx="2383">
                  <c:v>391.3</c:v>
                </c:pt>
                <c:pt idx="2384">
                  <c:v>391.4</c:v>
                </c:pt>
                <c:pt idx="2385">
                  <c:v>391.1</c:v>
                </c:pt>
                <c:pt idx="2386">
                  <c:v>391.3</c:v>
                </c:pt>
                <c:pt idx="2387">
                  <c:v>390.2</c:v>
                </c:pt>
                <c:pt idx="2388">
                  <c:v>389.2</c:v>
                </c:pt>
                <c:pt idx="2389">
                  <c:v>387.8</c:v>
                </c:pt>
                <c:pt idx="2390">
                  <c:v>386.9</c:v>
                </c:pt>
                <c:pt idx="2391">
                  <c:v>385.2</c:v>
                </c:pt>
                <c:pt idx="2392">
                  <c:v>385.8</c:v>
                </c:pt>
                <c:pt idx="2393">
                  <c:v>389.4</c:v>
                </c:pt>
                <c:pt idx="2394">
                  <c:v>394.8</c:v>
                </c:pt>
                <c:pt idx="2395">
                  <c:v>398.3</c:v>
                </c:pt>
                <c:pt idx="2396">
                  <c:v>407.4</c:v>
                </c:pt>
                <c:pt idx="2397">
                  <c:v>412.3</c:v>
                </c:pt>
                <c:pt idx="2398">
                  <c:v>406.6</c:v>
                </c:pt>
                <c:pt idx="2399">
                  <c:v>413.8</c:v>
                </c:pt>
                <c:pt idx="2400">
                  <c:v>413.7</c:v>
                </c:pt>
                <c:pt idx="2401">
                  <c:v>416.3</c:v>
                </c:pt>
                <c:pt idx="2402">
                  <c:v>418.7</c:v>
                </c:pt>
                <c:pt idx="2403">
                  <c:v>407.7</c:v>
                </c:pt>
                <c:pt idx="2404">
                  <c:v>398.6</c:v>
                </c:pt>
                <c:pt idx="2405">
                  <c:v>408.7</c:v>
                </c:pt>
                <c:pt idx="2406">
                  <c:v>413.3</c:v>
                </c:pt>
                <c:pt idx="2407">
                  <c:v>407.9</c:v>
                </c:pt>
                <c:pt idx="2408">
                  <c:v>403.3</c:v>
                </c:pt>
                <c:pt idx="2409">
                  <c:v>391.8</c:v>
                </c:pt>
                <c:pt idx="2410">
                  <c:v>394.3</c:v>
                </c:pt>
                <c:pt idx="2411">
                  <c:v>394.6</c:v>
                </c:pt>
                <c:pt idx="2412">
                  <c:v>394.6</c:v>
                </c:pt>
                <c:pt idx="2413">
                  <c:v>392.5</c:v>
                </c:pt>
                <c:pt idx="2414">
                  <c:v>390.2</c:v>
                </c:pt>
                <c:pt idx="2415">
                  <c:v>388.8</c:v>
                </c:pt>
                <c:pt idx="2416">
                  <c:v>389</c:v>
                </c:pt>
                <c:pt idx="2417">
                  <c:v>391.3</c:v>
                </c:pt>
                <c:pt idx="2418">
                  <c:v>392.7</c:v>
                </c:pt>
                <c:pt idx="2419">
                  <c:v>390.5</c:v>
                </c:pt>
                <c:pt idx="2420">
                  <c:v>390.8</c:v>
                </c:pt>
                <c:pt idx="2421">
                  <c:v>387.1</c:v>
                </c:pt>
                <c:pt idx="2422">
                  <c:v>386.6</c:v>
                </c:pt>
                <c:pt idx="2423">
                  <c:v>386.8</c:v>
                </c:pt>
                <c:pt idx="2424">
                  <c:v>386.2</c:v>
                </c:pt>
                <c:pt idx="2425">
                  <c:v>387.2</c:v>
                </c:pt>
                <c:pt idx="2426">
                  <c:v>388</c:v>
                </c:pt>
                <c:pt idx="2427">
                  <c:v>388.2</c:v>
                </c:pt>
                <c:pt idx="2428">
                  <c:v>388.9</c:v>
                </c:pt>
                <c:pt idx="2429">
                  <c:v>389.3</c:v>
                </c:pt>
                <c:pt idx="2430">
                  <c:v>390</c:v>
                </c:pt>
                <c:pt idx="2431">
                  <c:v>390.2</c:v>
                </c:pt>
                <c:pt idx="2432">
                  <c:v>390.1</c:v>
                </c:pt>
                <c:pt idx="2433">
                  <c:v>389.4</c:v>
                </c:pt>
                <c:pt idx="2434">
                  <c:v>389.8</c:v>
                </c:pt>
                <c:pt idx="2435">
                  <c:v>390.1</c:v>
                </c:pt>
                <c:pt idx="2436">
                  <c:v>390.4</c:v>
                </c:pt>
                <c:pt idx="2437">
                  <c:v>390.3</c:v>
                </c:pt>
                <c:pt idx="2438">
                  <c:v>389.6</c:v>
                </c:pt>
                <c:pt idx="2439">
                  <c:v>389.5</c:v>
                </c:pt>
                <c:pt idx="2440">
                  <c:v>389.4</c:v>
                </c:pt>
                <c:pt idx="2441">
                  <c:v>389.6</c:v>
                </c:pt>
                <c:pt idx="2442">
                  <c:v>389.9</c:v>
                </c:pt>
                <c:pt idx="2443">
                  <c:v>391</c:v>
                </c:pt>
                <c:pt idx="2444">
                  <c:v>392.8</c:v>
                </c:pt>
                <c:pt idx="2445">
                  <c:v>394.3</c:v>
                </c:pt>
                <c:pt idx="2446">
                  <c:v>395</c:v>
                </c:pt>
                <c:pt idx="2447">
                  <c:v>395.8</c:v>
                </c:pt>
                <c:pt idx="2448">
                  <c:v>396.7</c:v>
                </c:pt>
                <c:pt idx="2449">
                  <c:v>399.5</c:v>
                </c:pt>
                <c:pt idx="2450">
                  <c:v>404.1</c:v>
                </c:pt>
                <c:pt idx="2451">
                  <c:v>404.9</c:v>
                </c:pt>
                <c:pt idx="2452">
                  <c:v>403.6</c:v>
                </c:pt>
                <c:pt idx="2453">
                  <c:v>404.7</c:v>
                </c:pt>
                <c:pt idx="2454">
                  <c:v>395.3</c:v>
                </c:pt>
                <c:pt idx="2455">
                  <c:v>395</c:v>
                </c:pt>
                <c:pt idx="2456">
                  <c:v>392</c:v>
                </c:pt>
                <c:pt idx="2457">
                  <c:v>391.5</c:v>
                </c:pt>
                <c:pt idx="2458">
                  <c:v>389.5</c:v>
                </c:pt>
                <c:pt idx="2459">
                  <c:v>386.9</c:v>
                </c:pt>
                <c:pt idx="2460">
                  <c:v>385.8</c:v>
                </c:pt>
                <c:pt idx="2461">
                  <c:v>385.6</c:v>
                </c:pt>
                <c:pt idx="2462">
                  <c:v>385.1</c:v>
                </c:pt>
                <c:pt idx="2463">
                  <c:v>385</c:v>
                </c:pt>
                <c:pt idx="2464">
                  <c:v>384.7</c:v>
                </c:pt>
                <c:pt idx="2465">
                  <c:v>384.9</c:v>
                </c:pt>
                <c:pt idx="2466">
                  <c:v>385.7</c:v>
                </c:pt>
                <c:pt idx="2467">
                  <c:v>391.3</c:v>
                </c:pt>
                <c:pt idx="2468">
                  <c:v>396.5</c:v>
                </c:pt>
                <c:pt idx="2469">
                  <c:v>401.6</c:v>
                </c:pt>
                <c:pt idx="2470">
                  <c:v>408.4</c:v>
                </c:pt>
                <c:pt idx="2471">
                  <c:v>409.5</c:v>
                </c:pt>
                <c:pt idx="2472">
                  <c:v>412.1</c:v>
                </c:pt>
                <c:pt idx="2473">
                  <c:v>417.7</c:v>
                </c:pt>
                <c:pt idx="2474">
                  <c:v>418.1</c:v>
                </c:pt>
                <c:pt idx="2475">
                  <c:v>426</c:v>
                </c:pt>
                <c:pt idx="2476">
                  <c:v>416.5</c:v>
                </c:pt>
                <c:pt idx="2477">
                  <c:v>442.8</c:v>
                </c:pt>
                <c:pt idx="2478">
                  <c:v>439.1</c:v>
                </c:pt>
                <c:pt idx="2479">
                  <c:v>417.1</c:v>
                </c:pt>
                <c:pt idx="2480">
                  <c:v>394.5</c:v>
                </c:pt>
                <c:pt idx="2481">
                  <c:v>388</c:v>
                </c:pt>
                <c:pt idx="2482">
                  <c:v>385.1</c:v>
                </c:pt>
                <c:pt idx="2483">
                  <c:v>385.2</c:v>
                </c:pt>
                <c:pt idx="2484">
                  <c:v>384.7</c:v>
                </c:pt>
                <c:pt idx="2485">
                  <c:v>384.6</c:v>
                </c:pt>
                <c:pt idx="2486">
                  <c:v>384</c:v>
                </c:pt>
                <c:pt idx="2487">
                  <c:v>384</c:v>
                </c:pt>
                <c:pt idx="2488">
                  <c:v>383.7</c:v>
                </c:pt>
                <c:pt idx="2489">
                  <c:v>383.7</c:v>
                </c:pt>
                <c:pt idx="2490">
                  <c:v>387.4</c:v>
                </c:pt>
                <c:pt idx="2491">
                  <c:v>398.9</c:v>
                </c:pt>
                <c:pt idx="2492">
                  <c:v>413.1</c:v>
                </c:pt>
                <c:pt idx="2493">
                  <c:v>403.2</c:v>
                </c:pt>
                <c:pt idx="2494">
                  <c:v>409.3</c:v>
                </c:pt>
                <c:pt idx="2495">
                  <c:v>411.6</c:v>
                </c:pt>
                <c:pt idx="2496">
                  <c:v>412.7</c:v>
                </c:pt>
                <c:pt idx="2497">
                  <c:v>411.5</c:v>
                </c:pt>
                <c:pt idx="2498">
                  <c:v>408.2</c:v>
                </c:pt>
                <c:pt idx="2499">
                  <c:v>406.4</c:v>
                </c:pt>
                <c:pt idx="2500">
                  <c:v>401.6</c:v>
                </c:pt>
                <c:pt idx="2501">
                  <c:v>412.6</c:v>
                </c:pt>
                <c:pt idx="2502">
                  <c:v>411.5</c:v>
                </c:pt>
                <c:pt idx="2503">
                  <c:v>396.3</c:v>
                </c:pt>
                <c:pt idx="2504">
                  <c:v>392.2</c:v>
                </c:pt>
                <c:pt idx="2505">
                  <c:v>388.8</c:v>
                </c:pt>
                <c:pt idx="2506">
                  <c:v>389.4</c:v>
                </c:pt>
                <c:pt idx="2507">
                  <c:v>387.1</c:v>
                </c:pt>
                <c:pt idx="2508">
                  <c:v>385.3</c:v>
                </c:pt>
                <c:pt idx="2509">
                  <c:v>385.2</c:v>
                </c:pt>
                <c:pt idx="2510">
                  <c:v>383.7</c:v>
                </c:pt>
                <c:pt idx="2511">
                  <c:v>383.1</c:v>
                </c:pt>
                <c:pt idx="2512">
                  <c:v>382.4</c:v>
                </c:pt>
                <c:pt idx="2513">
                  <c:v>384.9</c:v>
                </c:pt>
                <c:pt idx="2514">
                  <c:v>390.9</c:v>
                </c:pt>
                <c:pt idx="2515">
                  <c:v>400.4</c:v>
                </c:pt>
                <c:pt idx="2516">
                  <c:v>399</c:v>
                </c:pt>
                <c:pt idx="2517">
                  <c:v>396.4</c:v>
                </c:pt>
                <c:pt idx="2518">
                  <c:v>397.9</c:v>
                </c:pt>
                <c:pt idx="2519">
                  <c:v>403.4</c:v>
                </c:pt>
                <c:pt idx="2520">
                  <c:v>400.2</c:v>
                </c:pt>
                <c:pt idx="2521">
                  <c:v>398.7</c:v>
                </c:pt>
                <c:pt idx="2522">
                  <c:v>394.3</c:v>
                </c:pt>
                <c:pt idx="2523">
                  <c:v>395.4</c:v>
                </c:pt>
                <c:pt idx="2524">
                  <c:v>397.1</c:v>
                </c:pt>
                <c:pt idx="2525">
                  <c:v>399.1</c:v>
                </c:pt>
                <c:pt idx="2526">
                  <c:v>401.4</c:v>
                </c:pt>
                <c:pt idx="2527">
                  <c:v>402.1</c:v>
                </c:pt>
                <c:pt idx="2528">
                  <c:v>401.8</c:v>
                </c:pt>
                <c:pt idx="2529">
                  <c:v>401.7</c:v>
                </c:pt>
                <c:pt idx="2530">
                  <c:v>403.4</c:v>
                </c:pt>
                <c:pt idx="2531">
                  <c:v>398.1</c:v>
                </c:pt>
                <c:pt idx="2532">
                  <c:v>389.2</c:v>
                </c:pt>
                <c:pt idx="2533">
                  <c:v>385.7</c:v>
                </c:pt>
                <c:pt idx="2534">
                  <c:v>384.5</c:v>
                </c:pt>
                <c:pt idx="2535">
                  <c:v>383.5</c:v>
                </c:pt>
                <c:pt idx="2536">
                  <c:v>383.1</c:v>
                </c:pt>
                <c:pt idx="2537">
                  <c:v>382.1</c:v>
                </c:pt>
                <c:pt idx="2538">
                  <c:v>384.4</c:v>
                </c:pt>
                <c:pt idx="2539">
                  <c:v>401.8</c:v>
                </c:pt>
                <c:pt idx="2540">
                  <c:v>402.7</c:v>
                </c:pt>
                <c:pt idx="2541">
                  <c:v>406.3</c:v>
                </c:pt>
                <c:pt idx="2542">
                  <c:v>412.9</c:v>
                </c:pt>
                <c:pt idx="2543">
                  <c:v>469</c:v>
                </c:pt>
                <c:pt idx="2544">
                  <c:v>475.8</c:v>
                </c:pt>
                <c:pt idx="2545">
                  <c:v>468.6</c:v>
                </c:pt>
                <c:pt idx="2546">
                  <c:v>486.2</c:v>
                </c:pt>
                <c:pt idx="2547">
                  <c:v>466.8</c:v>
                </c:pt>
                <c:pt idx="2548">
                  <c:v>488.6</c:v>
                </c:pt>
                <c:pt idx="2549">
                  <c:v>494.2</c:v>
                </c:pt>
                <c:pt idx="2550">
                  <c:v>429.8</c:v>
                </c:pt>
                <c:pt idx="2551">
                  <c:v>408.9</c:v>
                </c:pt>
                <c:pt idx="2552">
                  <c:v>398.8</c:v>
                </c:pt>
                <c:pt idx="2553">
                  <c:v>392.2</c:v>
                </c:pt>
                <c:pt idx="2554">
                  <c:v>386</c:v>
                </c:pt>
                <c:pt idx="2555">
                  <c:v>382.4</c:v>
                </c:pt>
                <c:pt idx="2556">
                  <c:v>378.8</c:v>
                </c:pt>
                <c:pt idx="2557">
                  <c:v>377.4</c:v>
                </c:pt>
                <c:pt idx="2558">
                  <c:v>377.3</c:v>
                </c:pt>
                <c:pt idx="2559">
                  <c:v>376.7</c:v>
                </c:pt>
                <c:pt idx="2560">
                  <c:v>375.6</c:v>
                </c:pt>
                <c:pt idx="2561">
                  <c:v>376.1</c:v>
                </c:pt>
                <c:pt idx="2562">
                  <c:v>378.6</c:v>
                </c:pt>
                <c:pt idx="2563">
                  <c:v>385.9</c:v>
                </c:pt>
                <c:pt idx="2564">
                  <c:v>399.4</c:v>
                </c:pt>
                <c:pt idx="2565">
                  <c:v>404.2</c:v>
                </c:pt>
                <c:pt idx="2566">
                  <c:v>399.2</c:v>
                </c:pt>
                <c:pt idx="2567">
                  <c:v>396.9</c:v>
                </c:pt>
                <c:pt idx="2568">
                  <c:v>398.2</c:v>
                </c:pt>
                <c:pt idx="2569">
                  <c:v>399.3</c:v>
                </c:pt>
                <c:pt idx="2570">
                  <c:v>404.6</c:v>
                </c:pt>
                <c:pt idx="2571">
                  <c:v>406.4</c:v>
                </c:pt>
                <c:pt idx="2572">
                  <c:v>408.3</c:v>
                </c:pt>
                <c:pt idx="2573">
                  <c:v>405.2</c:v>
                </c:pt>
                <c:pt idx="2574">
                  <c:v>401</c:v>
                </c:pt>
                <c:pt idx="2575">
                  <c:v>389.1</c:v>
                </c:pt>
                <c:pt idx="2576">
                  <c:v>387.2</c:v>
                </c:pt>
                <c:pt idx="2577">
                  <c:v>387.4</c:v>
                </c:pt>
                <c:pt idx="2578">
                  <c:v>383.4</c:v>
                </c:pt>
                <c:pt idx="2579">
                  <c:v>381.8</c:v>
                </c:pt>
                <c:pt idx="2580">
                  <c:v>382.1</c:v>
                </c:pt>
                <c:pt idx="2581">
                  <c:v>382.2</c:v>
                </c:pt>
                <c:pt idx="2582">
                  <c:v>379.6</c:v>
                </c:pt>
                <c:pt idx="2583">
                  <c:v>380.3</c:v>
                </c:pt>
                <c:pt idx="2584">
                  <c:v>381.6</c:v>
                </c:pt>
                <c:pt idx="2585">
                  <c:v>382</c:v>
                </c:pt>
                <c:pt idx="2586">
                  <c:v>383.5</c:v>
                </c:pt>
                <c:pt idx="2587">
                  <c:v>384.3</c:v>
                </c:pt>
                <c:pt idx="2588">
                  <c:v>384.4</c:v>
                </c:pt>
                <c:pt idx="2589">
                  <c:v>385.2</c:v>
                </c:pt>
                <c:pt idx="2590">
                  <c:v>384.3</c:v>
                </c:pt>
                <c:pt idx="2591">
                  <c:v>385.4</c:v>
                </c:pt>
                <c:pt idx="2592">
                  <c:v>385.8</c:v>
                </c:pt>
                <c:pt idx="2593">
                  <c:v>386.2</c:v>
                </c:pt>
                <c:pt idx="2594">
                  <c:v>389.6</c:v>
                </c:pt>
                <c:pt idx="2595">
                  <c:v>391.3</c:v>
                </c:pt>
                <c:pt idx="2596">
                  <c:v>391.9</c:v>
                </c:pt>
                <c:pt idx="2597">
                  <c:v>392.3</c:v>
                </c:pt>
                <c:pt idx="2598">
                  <c:v>393.3</c:v>
                </c:pt>
                <c:pt idx="2599">
                  <c:v>389.5</c:v>
                </c:pt>
                <c:pt idx="2600">
                  <c:v>385.9</c:v>
                </c:pt>
                <c:pt idx="2601">
                  <c:v>382.7</c:v>
                </c:pt>
                <c:pt idx="2602">
                  <c:v>382.4</c:v>
                </c:pt>
                <c:pt idx="2603">
                  <c:v>383.1</c:v>
                </c:pt>
                <c:pt idx="2604">
                  <c:v>381.7</c:v>
                </c:pt>
                <c:pt idx="2605">
                  <c:v>380.5</c:v>
                </c:pt>
                <c:pt idx="2606">
                  <c:v>378.7</c:v>
                </c:pt>
                <c:pt idx="2607">
                  <c:v>376.7</c:v>
                </c:pt>
                <c:pt idx="2608">
                  <c:v>376.7</c:v>
                </c:pt>
                <c:pt idx="2609">
                  <c:v>379.4</c:v>
                </c:pt>
                <c:pt idx="2610">
                  <c:v>378.6</c:v>
                </c:pt>
                <c:pt idx="2611">
                  <c:v>384.6</c:v>
                </c:pt>
                <c:pt idx="2612">
                  <c:v>404</c:v>
                </c:pt>
                <c:pt idx="2613">
                  <c:v>408</c:v>
                </c:pt>
                <c:pt idx="2614">
                  <c:v>412.1</c:v>
                </c:pt>
                <c:pt idx="2615">
                  <c:v>421.5</c:v>
                </c:pt>
                <c:pt idx="2616">
                  <c:v>399.1</c:v>
                </c:pt>
                <c:pt idx="2617">
                  <c:v>395.8</c:v>
                </c:pt>
                <c:pt idx="2618">
                  <c:v>391.8</c:v>
                </c:pt>
                <c:pt idx="2619">
                  <c:v>388.2</c:v>
                </c:pt>
                <c:pt idx="2620">
                  <c:v>393.5</c:v>
                </c:pt>
                <c:pt idx="2621">
                  <c:v>391.9</c:v>
                </c:pt>
                <c:pt idx="2622">
                  <c:v>392.8</c:v>
                </c:pt>
                <c:pt idx="2623">
                  <c:v>392.2</c:v>
                </c:pt>
                <c:pt idx="2624">
                  <c:v>389.8</c:v>
                </c:pt>
                <c:pt idx="2625">
                  <c:v>384</c:v>
                </c:pt>
                <c:pt idx="2626">
                  <c:v>382.3</c:v>
                </c:pt>
                <c:pt idx="2627">
                  <c:v>381.6</c:v>
                </c:pt>
                <c:pt idx="2628">
                  <c:v>382.5</c:v>
                </c:pt>
                <c:pt idx="2629">
                  <c:v>382.6</c:v>
                </c:pt>
                <c:pt idx="2630">
                  <c:v>383.5</c:v>
                </c:pt>
                <c:pt idx="2631">
                  <c:v>383.3</c:v>
                </c:pt>
                <c:pt idx="2632">
                  <c:v>383.6</c:v>
                </c:pt>
                <c:pt idx="2633">
                  <c:v>389.2</c:v>
                </c:pt>
                <c:pt idx="2634">
                  <c:v>393</c:v>
                </c:pt>
                <c:pt idx="2635">
                  <c:v>392</c:v>
                </c:pt>
                <c:pt idx="2636">
                  <c:v>388.3</c:v>
                </c:pt>
                <c:pt idx="2637">
                  <c:v>386.1</c:v>
                </c:pt>
                <c:pt idx="2638">
                  <c:v>389.5</c:v>
                </c:pt>
                <c:pt idx="2639">
                  <c:v>396.7</c:v>
                </c:pt>
                <c:pt idx="2640">
                  <c:v>399.1</c:v>
                </c:pt>
                <c:pt idx="2641">
                  <c:v>400</c:v>
                </c:pt>
                <c:pt idx="2642">
                  <c:v>399.9</c:v>
                </c:pt>
                <c:pt idx="2643">
                  <c:v>403.9</c:v>
                </c:pt>
                <c:pt idx="2644">
                  <c:v>402.5</c:v>
                </c:pt>
                <c:pt idx="2645">
                  <c:v>404.4</c:v>
                </c:pt>
                <c:pt idx="2646">
                  <c:v>404.3</c:v>
                </c:pt>
                <c:pt idx="2647">
                  <c:v>403.8</c:v>
                </c:pt>
                <c:pt idx="2648">
                  <c:v>402.5</c:v>
                </c:pt>
                <c:pt idx="2649">
                  <c:v>396.5</c:v>
                </c:pt>
                <c:pt idx="2650">
                  <c:v>397.3</c:v>
                </c:pt>
                <c:pt idx="2651">
                  <c:v>396.3</c:v>
                </c:pt>
                <c:pt idx="2652">
                  <c:v>395</c:v>
                </c:pt>
                <c:pt idx="2653">
                  <c:v>394.8</c:v>
                </c:pt>
                <c:pt idx="2654">
                  <c:v>395.3</c:v>
                </c:pt>
                <c:pt idx="2655">
                  <c:v>395.1</c:v>
                </c:pt>
                <c:pt idx="2656">
                  <c:v>397.8</c:v>
                </c:pt>
                <c:pt idx="2657">
                  <c:v>394.9</c:v>
                </c:pt>
                <c:pt idx="2658">
                  <c:v>394.1</c:v>
                </c:pt>
                <c:pt idx="2659">
                  <c:v>401.2</c:v>
                </c:pt>
                <c:pt idx="2660">
                  <c:v>404.1</c:v>
                </c:pt>
                <c:pt idx="2661">
                  <c:v>390.9</c:v>
                </c:pt>
                <c:pt idx="2662">
                  <c:v>392.8</c:v>
                </c:pt>
                <c:pt idx="2663">
                  <c:v>392.9</c:v>
                </c:pt>
                <c:pt idx="2664">
                  <c:v>393.3</c:v>
                </c:pt>
                <c:pt idx="2665">
                  <c:v>396.1</c:v>
                </c:pt>
                <c:pt idx="2666">
                  <c:v>400.4</c:v>
                </c:pt>
                <c:pt idx="2667">
                  <c:v>394.7</c:v>
                </c:pt>
                <c:pt idx="2668">
                  <c:v>394.3</c:v>
                </c:pt>
                <c:pt idx="2669">
                  <c:v>391</c:v>
                </c:pt>
                <c:pt idx="2670">
                  <c:v>386.9</c:v>
                </c:pt>
                <c:pt idx="2671">
                  <c:v>391.7</c:v>
                </c:pt>
                <c:pt idx="2672">
                  <c:v>390.2</c:v>
                </c:pt>
                <c:pt idx="2673">
                  <c:v>387.5</c:v>
                </c:pt>
                <c:pt idx="2674">
                  <c:v>385.3</c:v>
                </c:pt>
                <c:pt idx="2675">
                  <c:v>384</c:v>
                </c:pt>
                <c:pt idx="2676">
                  <c:v>383.5</c:v>
                </c:pt>
                <c:pt idx="2677">
                  <c:v>382.9</c:v>
                </c:pt>
                <c:pt idx="2678">
                  <c:v>382.6</c:v>
                </c:pt>
                <c:pt idx="2679">
                  <c:v>382.4</c:v>
                </c:pt>
                <c:pt idx="2680">
                  <c:v>382.7</c:v>
                </c:pt>
                <c:pt idx="2681">
                  <c:v>383.2</c:v>
                </c:pt>
                <c:pt idx="2682">
                  <c:v>383.9</c:v>
                </c:pt>
                <c:pt idx="2683">
                  <c:v>384.6</c:v>
                </c:pt>
                <c:pt idx="2684">
                  <c:v>385</c:v>
                </c:pt>
                <c:pt idx="2685">
                  <c:v>386.5</c:v>
                </c:pt>
                <c:pt idx="2686">
                  <c:v>387.3</c:v>
                </c:pt>
                <c:pt idx="2687">
                  <c:v>387.5</c:v>
                </c:pt>
                <c:pt idx="2688">
                  <c:v>387.4</c:v>
                </c:pt>
                <c:pt idx="2689">
                  <c:v>389.9</c:v>
                </c:pt>
                <c:pt idx="2690">
                  <c:v>391</c:v>
                </c:pt>
                <c:pt idx="2691">
                  <c:v>391.1</c:v>
                </c:pt>
                <c:pt idx="2692">
                  <c:v>391.5</c:v>
                </c:pt>
                <c:pt idx="2693">
                  <c:v>393.3</c:v>
                </c:pt>
                <c:pt idx="2694">
                  <c:v>392</c:v>
                </c:pt>
                <c:pt idx="2695">
                  <c:v>390.1</c:v>
                </c:pt>
                <c:pt idx="2696">
                  <c:v>387.7</c:v>
                </c:pt>
                <c:pt idx="2697">
                  <c:v>385.2</c:v>
                </c:pt>
                <c:pt idx="2698">
                  <c:v>383.9</c:v>
                </c:pt>
                <c:pt idx="2699">
                  <c:v>384.2</c:v>
                </c:pt>
                <c:pt idx="2700">
                  <c:v>384.2</c:v>
                </c:pt>
                <c:pt idx="2701">
                  <c:v>384.1</c:v>
                </c:pt>
                <c:pt idx="2702">
                  <c:v>383.9</c:v>
                </c:pt>
                <c:pt idx="2703">
                  <c:v>383.8</c:v>
                </c:pt>
                <c:pt idx="2704">
                  <c:v>383.5</c:v>
                </c:pt>
                <c:pt idx="2705">
                  <c:v>383.3</c:v>
                </c:pt>
                <c:pt idx="2706">
                  <c:v>384.1</c:v>
                </c:pt>
                <c:pt idx="2707">
                  <c:v>387.3</c:v>
                </c:pt>
                <c:pt idx="2708">
                  <c:v>394.6</c:v>
                </c:pt>
                <c:pt idx="2709">
                  <c:v>397.2</c:v>
                </c:pt>
                <c:pt idx="2710">
                  <c:v>399</c:v>
                </c:pt>
                <c:pt idx="2711">
                  <c:v>403.6</c:v>
                </c:pt>
                <c:pt idx="2712">
                  <c:v>406.7</c:v>
                </c:pt>
                <c:pt idx="2713">
                  <c:v>407.5</c:v>
                </c:pt>
                <c:pt idx="2714">
                  <c:v>408.1</c:v>
                </c:pt>
                <c:pt idx="2715">
                  <c:v>409.6</c:v>
                </c:pt>
                <c:pt idx="2716">
                  <c:v>410.9</c:v>
                </c:pt>
                <c:pt idx="2717">
                  <c:v>410</c:v>
                </c:pt>
                <c:pt idx="2718">
                  <c:v>404.8</c:v>
                </c:pt>
                <c:pt idx="2719">
                  <c:v>395.6</c:v>
                </c:pt>
                <c:pt idx="2720">
                  <c:v>389.7</c:v>
                </c:pt>
                <c:pt idx="2721">
                  <c:v>385.9</c:v>
                </c:pt>
                <c:pt idx="2722">
                  <c:v>386.5</c:v>
                </c:pt>
                <c:pt idx="2723">
                  <c:v>385.3</c:v>
                </c:pt>
                <c:pt idx="2724">
                  <c:v>384.6</c:v>
                </c:pt>
                <c:pt idx="2725">
                  <c:v>384.3</c:v>
                </c:pt>
                <c:pt idx="2726">
                  <c:v>384.2</c:v>
                </c:pt>
                <c:pt idx="2727">
                  <c:v>384.4</c:v>
                </c:pt>
                <c:pt idx="2728">
                  <c:v>384.5</c:v>
                </c:pt>
                <c:pt idx="2729">
                  <c:v>384.1</c:v>
                </c:pt>
                <c:pt idx="2730">
                  <c:v>384.1</c:v>
                </c:pt>
                <c:pt idx="2731">
                  <c:v>386.8</c:v>
                </c:pt>
                <c:pt idx="2732">
                  <c:v>388.9</c:v>
                </c:pt>
                <c:pt idx="2733">
                  <c:v>408.1</c:v>
                </c:pt>
                <c:pt idx="2734">
                  <c:v>410.2</c:v>
                </c:pt>
                <c:pt idx="2735">
                  <c:v>406</c:v>
                </c:pt>
                <c:pt idx="2736">
                  <c:v>405.5</c:v>
                </c:pt>
                <c:pt idx="2737">
                  <c:v>403.9</c:v>
                </c:pt>
                <c:pt idx="2738">
                  <c:v>407</c:v>
                </c:pt>
                <c:pt idx="2739">
                  <c:v>407.6</c:v>
                </c:pt>
                <c:pt idx="2740">
                  <c:v>403.8</c:v>
                </c:pt>
                <c:pt idx="2741">
                  <c:v>401.7</c:v>
                </c:pt>
                <c:pt idx="2742">
                  <c:v>400.3</c:v>
                </c:pt>
                <c:pt idx="2743">
                  <c:v>391.5</c:v>
                </c:pt>
                <c:pt idx="2744">
                  <c:v>382.6</c:v>
                </c:pt>
                <c:pt idx="2745">
                  <c:v>381.4</c:v>
                </c:pt>
                <c:pt idx="2746">
                  <c:v>382.1</c:v>
                </c:pt>
                <c:pt idx="2747">
                  <c:v>387.1</c:v>
                </c:pt>
                <c:pt idx="2748">
                  <c:v>388</c:v>
                </c:pt>
                <c:pt idx="2749">
                  <c:v>386.1</c:v>
                </c:pt>
                <c:pt idx="2750">
                  <c:v>383.1</c:v>
                </c:pt>
                <c:pt idx="2751">
                  <c:v>382.6</c:v>
                </c:pt>
                <c:pt idx="2752">
                  <c:v>382.8</c:v>
                </c:pt>
                <c:pt idx="2753">
                  <c:v>382.7</c:v>
                </c:pt>
                <c:pt idx="2754">
                  <c:v>383</c:v>
                </c:pt>
                <c:pt idx="2755">
                  <c:v>385.5</c:v>
                </c:pt>
                <c:pt idx="2756">
                  <c:v>387.5</c:v>
                </c:pt>
                <c:pt idx="2757">
                  <c:v>389.1</c:v>
                </c:pt>
                <c:pt idx="2758">
                  <c:v>388.2</c:v>
                </c:pt>
                <c:pt idx="2759">
                  <c:v>388.4</c:v>
                </c:pt>
                <c:pt idx="2760">
                  <c:v>387.5</c:v>
                </c:pt>
                <c:pt idx="2761">
                  <c:v>389.8</c:v>
                </c:pt>
                <c:pt idx="2762">
                  <c:v>390.3</c:v>
                </c:pt>
                <c:pt idx="2763">
                  <c:v>389.9</c:v>
                </c:pt>
                <c:pt idx="2764">
                  <c:v>389.6</c:v>
                </c:pt>
                <c:pt idx="2765">
                  <c:v>388</c:v>
                </c:pt>
                <c:pt idx="2766">
                  <c:v>386.7</c:v>
                </c:pt>
                <c:pt idx="2767">
                  <c:v>386.4</c:v>
                </c:pt>
                <c:pt idx="2768">
                  <c:v>386</c:v>
                </c:pt>
                <c:pt idx="2769">
                  <c:v>385.4</c:v>
                </c:pt>
                <c:pt idx="2770">
                  <c:v>384.5</c:v>
                </c:pt>
                <c:pt idx="2771">
                  <c:v>384</c:v>
                </c:pt>
                <c:pt idx="2772">
                  <c:v>383.4</c:v>
                </c:pt>
                <c:pt idx="2773">
                  <c:v>382</c:v>
                </c:pt>
                <c:pt idx="2774">
                  <c:v>382</c:v>
                </c:pt>
                <c:pt idx="2775">
                  <c:v>381.8</c:v>
                </c:pt>
                <c:pt idx="2776">
                  <c:v>382.2</c:v>
                </c:pt>
                <c:pt idx="2777">
                  <c:v>382.4</c:v>
                </c:pt>
                <c:pt idx="2778">
                  <c:v>382.9</c:v>
                </c:pt>
                <c:pt idx="2779">
                  <c:v>383.8</c:v>
                </c:pt>
                <c:pt idx="2780">
                  <c:v>384.3</c:v>
                </c:pt>
                <c:pt idx="2781">
                  <c:v>384.3</c:v>
                </c:pt>
                <c:pt idx="2782">
                  <c:v>385.7</c:v>
                </c:pt>
                <c:pt idx="2783">
                  <c:v>388.2</c:v>
                </c:pt>
                <c:pt idx="2784">
                  <c:v>389.5</c:v>
                </c:pt>
                <c:pt idx="2785">
                  <c:v>389.9</c:v>
                </c:pt>
                <c:pt idx="2786">
                  <c:v>389.9</c:v>
                </c:pt>
                <c:pt idx="2787">
                  <c:v>389.7</c:v>
                </c:pt>
                <c:pt idx="2788">
                  <c:v>390.5</c:v>
                </c:pt>
                <c:pt idx="2789">
                  <c:v>390.8</c:v>
                </c:pt>
                <c:pt idx="2790">
                  <c:v>391.1</c:v>
                </c:pt>
                <c:pt idx="2791">
                  <c:v>388.2</c:v>
                </c:pt>
                <c:pt idx="2792">
                  <c:v>387.3</c:v>
                </c:pt>
                <c:pt idx="2793">
                  <c:v>386.1</c:v>
                </c:pt>
                <c:pt idx="2794">
                  <c:v>384</c:v>
                </c:pt>
                <c:pt idx="2795">
                  <c:v>383.2</c:v>
                </c:pt>
                <c:pt idx="2796">
                  <c:v>382.9</c:v>
                </c:pt>
                <c:pt idx="2797">
                  <c:v>382.6</c:v>
                </c:pt>
                <c:pt idx="2798">
                  <c:v>382.3</c:v>
                </c:pt>
                <c:pt idx="2799">
                  <c:v>381.8</c:v>
                </c:pt>
                <c:pt idx="2800">
                  <c:v>381.9</c:v>
                </c:pt>
                <c:pt idx="2801">
                  <c:v>382.3</c:v>
                </c:pt>
                <c:pt idx="2802">
                  <c:v>382.7</c:v>
                </c:pt>
                <c:pt idx="2803">
                  <c:v>384</c:v>
                </c:pt>
                <c:pt idx="2804">
                  <c:v>384.7</c:v>
                </c:pt>
                <c:pt idx="2805">
                  <c:v>385.7</c:v>
                </c:pt>
                <c:pt idx="2806">
                  <c:v>388.4</c:v>
                </c:pt>
                <c:pt idx="2807">
                  <c:v>389.5</c:v>
                </c:pt>
                <c:pt idx="2808">
                  <c:v>389.7</c:v>
                </c:pt>
                <c:pt idx="2809">
                  <c:v>388.4</c:v>
                </c:pt>
                <c:pt idx="2810">
                  <c:v>390.8</c:v>
                </c:pt>
                <c:pt idx="2811">
                  <c:v>389.4</c:v>
                </c:pt>
                <c:pt idx="2812">
                  <c:v>386.7</c:v>
                </c:pt>
                <c:pt idx="2813">
                  <c:v>387.2</c:v>
                </c:pt>
                <c:pt idx="2814">
                  <c:v>391.1</c:v>
                </c:pt>
                <c:pt idx="2815">
                  <c:v>388.1</c:v>
                </c:pt>
                <c:pt idx="2816">
                  <c:v>386.5</c:v>
                </c:pt>
                <c:pt idx="2817">
                  <c:v>383.6</c:v>
                </c:pt>
                <c:pt idx="2818">
                  <c:v>382.9</c:v>
                </c:pt>
                <c:pt idx="2819">
                  <c:v>383.4</c:v>
                </c:pt>
                <c:pt idx="2820">
                  <c:v>383.9</c:v>
                </c:pt>
                <c:pt idx="2821">
                  <c:v>383.9</c:v>
                </c:pt>
                <c:pt idx="2822">
                  <c:v>383.3</c:v>
                </c:pt>
                <c:pt idx="2823">
                  <c:v>383.3</c:v>
                </c:pt>
                <c:pt idx="2824">
                  <c:v>382.7</c:v>
                </c:pt>
                <c:pt idx="2825">
                  <c:v>382.1</c:v>
                </c:pt>
                <c:pt idx="2826">
                  <c:v>381.8</c:v>
                </c:pt>
                <c:pt idx="2827">
                  <c:v>382.9</c:v>
                </c:pt>
                <c:pt idx="2828">
                  <c:v>383.8</c:v>
                </c:pt>
                <c:pt idx="2829">
                  <c:v>385.2</c:v>
                </c:pt>
                <c:pt idx="2830">
                  <c:v>385.5</c:v>
                </c:pt>
                <c:pt idx="2831">
                  <c:v>386.5</c:v>
                </c:pt>
                <c:pt idx="2832">
                  <c:v>388.4</c:v>
                </c:pt>
                <c:pt idx="2833">
                  <c:v>388.5</c:v>
                </c:pt>
                <c:pt idx="2834">
                  <c:v>390.7</c:v>
                </c:pt>
                <c:pt idx="2835">
                  <c:v>395.7</c:v>
                </c:pt>
                <c:pt idx="2836">
                  <c:v>396.8</c:v>
                </c:pt>
                <c:pt idx="2837">
                  <c:v>398.7</c:v>
                </c:pt>
                <c:pt idx="2838">
                  <c:v>395.7</c:v>
                </c:pt>
                <c:pt idx="2839">
                  <c:v>391.3</c:v>
                </c:pt>
                <c:pt idx="2840">
                  <c:v>382.7</c:v>
                </c:pt>
                <c:pt idx="2841">
                  <c:v>384.4</c:v>
                </c:pt>
                <c:pt idx="2842">
                  <c:v>382.9</c:v>
                </c:pt>
                <c:pt idx="2843">
                  <c:v>383</c:v>
                </c:pt>
                <c:pt idx="2844">
                  <c:v>382.8</c:v>
                </c:pt>
                <c:pt idx="2845">
                  <c:v>382.7</c:v>
                </c:pt>
                <c:pt idx="2846">
                  <c:v>383</c:v>
                </c:pt>
                <c:pt idx="2847">
                  <c:v>383.6</c:v>
                </c:pt>
                <c:pt idx="2848">
                  <c:v>384</c:v>
                </c:pt>
                <c:pt idx="2849">
                  <c:v>384</c:v>
                </c:pt>
                <c:pt idx="2850">
                  <c:v>384.9</c:v>
                </c:pt>
                <c:pt idx="2851">
                  <c:v>386.6</c:v>
                </c:pt>
                <c:pt idx="2852">
                  <c:v>390.1</c:v>
                </c:pt>
                <c:pt idx="2853">
                  <c:v>395.5</c:v>
                </c:pt>
                <c:pt idx="2854">
                  <c:v>401.8</c:v>
                </c:pt>
                <c:pt idx="2855">
                  <c:v>402.3</c:v>
                </c:pt>
                <c:pt idx="2856">
                  <c:v>403.1</c:v>
                </c:pt>
                <c:pt idx="2857">
                  <c:v>413.8</c:v>
                </c:pt>
                <c:pt idx="2858">
                  <c:v>409.9</c:v>
                </c:pt>
                <c:pt idx="2859">
                  <c:v>407.4</c:v>
                </c:pt>
                <c:pt idx="2860">
                  <c:v>403.5</c:v>
                </c:pt>
                <c:pt idx="2861">
                  <c:v>399.1</c:v>
                </c:pt>
                <c:pt idx="2862">
                  <c:v>398.3</c:v>
                </c:pt>
                <c:pt idx="2863">
                  <c:v>389.4</c:v>
                </c:pt>
                <c:pt idx="2864">
                  <c:v>385.9</c:v>
                </c:pt>
                <c:pt idx="2865">
                  <c:v>384.9</c:v>
                </c:pt>
                <c:pt idx="2866">
                  <c:v>384.3</c:v>
                </c:pt>
                <c:pt idx="2867">
                  <c:v>384.1</c:v>
                </c:pt>
                <c:pt idx="2868">
                  <c:v>384.3</c:v>
                </c:pt>
                <c:pt idx="2869">
                  <c:v>384.1</c:v>
                </c:pt>
                <c:pt idx="2870">
                  <c:v>383.9</c:v>
                </c:pt>
                <c:pt idx="2871">
                  <c:v>383.8</c:v>
                </c:pt>
                <c:pt idx="2872">
                  <c:v>383.7</c:v>
                </c:pt>
                <c:pt idx="2873">
                  <c:v>380</c:v>
                </c:pt>
                <c:pt idx="2874">
                  <c:v>384.4</c:v>
                </c:pt>
                <c:pt idx="2875">
                  <c:v>388.2</c:v>
                </c:pt>
                <c:pt idx="2876">
                  <c:v>386</c:v>
                </c:pt>
                <c:pt idx="2877">
                  <c:v>384.7</c:v>
                </c:pt>
                <c:pt idx="2878">
                  <c:v>385.3</c:v>
                </c:pt>
                <c:pt idx="2879">
                  <c:v>386.1</c:v>
                </c:pt>
                <c:pt idx="2880">
                  <c:v>386</c:v>
                </c:pt>
                <c:pt idx="2881">
                  <c:v>388.1</c:v>
                </c:pt>
                <c:pt idx="2882">
                  <c:v>390.5</c:v>
                </c:pt>
                <c:pt idx="2883">
                  <c:v>389.4</c:v>
                </c:pt>
                <c:pt idx="2884">
                  <c:v>390.7</c:v>
                </c:pt>
                <c:pt idx="2885">
                  <c:v>391.5</c:v>
                </c:pt>
                <c:pt idx="2886">
                  <c:v>389.6</c:v>
                </c:pt>
                <c:pt idx="2887">
                  <c:v>388.5</c:v>
                </c:pt>
                <c:pt idx="2888">
                  <c:v>386.2</c:v>
                </c:pt>
                <c:pt idx="2889">
                  <c:v>385.2</c:v>
                </c:pt>
                <c:pt idx="2890">
                  <c:v>385</c:v>
                </c:pt>
                <c:pt idx="2891">
                  <c:v>384.9</c:v>
                </c:pt>
                <c:pt idx="2892">
                  <c:v>384.8</c:v>
                </c:pt>
                <c:pt idx="2893">
                  <c:v>384.6</c:v>
                </c:pt>
                <c:pt idx="2894">
                  <c:v>384.5</c:v>
                </c:pt>
                <c:pt idx="2895">
                  <c:v>384.5</c:v>
                </c:pt>
                <c:pt idx="2896">
                  <c:v>384.4</c:v>
                </c:pt>
                <c:pt idx="2897">
                  <c:v>384.4</c:v>
                </c:pt>
                <c:pt idx="2898">
                  <c:v>384.6</c:v>
                </c:pt>
                <c:pt idx="2899">
                  <c:v>385.1</c:v>
                </c:pt>
                <c:pt idx="2900">
                  <c:v>385.6</c:v>
                </c:pt>
                <c:pt idx="2901">
                  <c:v>388.6</c:v>
                </c:pt>
                <c:pt idx="2902">
                  <c:v>393</c:v>
                </c:pt>
                <c:pt idx="2903">
                  <c:v>392</c:v>
                </c:pt>
                <c:pt idx="2904">
                  <c:v>388.3</c:v>
                </c:pt>
                <c:pt idx="2905">
                  <c:v>387.3</c:v>
                </c:pt>
                <c:pt idx="2906">
                  <c:v>386.7</c:v>
                </c:pt>
                <c:pt idx="2907">
                  <c:v>387.8</c:v>
                </c:pt>
                <c:pt idx="2908">
                  <c:v>388.6</c:v>
                </c:pt>
                <c:pt idx="2909">
                  <c:v>389.7</c:v>
                </c:pt>
                <c:pt idx="2910">
                  <c:v>389.9</c:v>
                </c:pt>
                <c:pt idx="2911">
                  <c:v>387.3</c:v>
                </c:pt>
                <c:pt idx="2912">
                  <c:v>386.1</c:v>
                </c:pt>
                <c:pt idx="2913">
                  <c:v>385.4</c:v>
                </c:pt>
                <c:pt idx="2914">
                  <c:v>384.7</c:v>
                </c:pt>
                <c:pt idx="2915">
                  <c:v>384.2</c:v>
                </c:pt>
                <c:pt idx="2916">
                  <c:v>383.6</c:v>
                </c:pt>
                <c:pt idx="2917">
                  <c:v>383.3</c:v>
                </c:pt>
                <c:pt idx="2918">
                  <c:v>382.5</c:v>
                </c:pt>
                <c:pt idx="2919">
                  <c:v>381.7</c:v>
                </c:pt>
                <c:pt idx="2920">
                  <c:v>382</c:v>
                </c:pt>
                <c:pt idx="2921">
                  <c:v>382.8</c:v>
                </c:pt>
                <c:pt idx="2922">
                  <c:v>383.1</c:v>
                </c:pt>
                <c:pt idx="2923">
                  <c:v>383.8</c:v>
                </c:pt>
                <c:pt idx="2924">
                  <c:v>388.6</c:v>
                </c:pt>
                <c:pt idx="2925">
                  <c:v>395.3</c:v>
                </c:pt>
                <c:pt idx="2926">
                  <c:v>395.7</c:v>
                </c:pt>
                <c:pt idx="2927">
                  <c:v>400.2</c:v>
                </c:pt>
                <c:pt idx="2928">
                  <c:v>399.6</c:v>
                </c:pt>
                <c:pt idx="2929">
                  <c:v>397.6</c:v>
                </c:pt>
                <c:pt idx="2930">
                  <c:v>397.6</c:v>
                </c:pt>
                <c:pt idx="2931">
                  <c:v>395.9</c:v>
                </c:pt>
                <c:pt idx="2932">
                  <c:v>398.8</c:v>
                </c:pt>
                <c:pt idx="2933">
                  <c:v>397.5</c:v>
                </c:pt>
                <c:pt idx="2934">
                  <c:v>396.4</c:v>
                </c:pt>
                <c:pt idx="2935">
                  <c:v>389.3</c:v>
                </c:pt>
                <c:pt idx="2936">
                  <c:v>388.2</c:v>
                </c:pt>
                <c:pt idx="2937">
                  <c:v>386.9</c:v>
                </c:pt>
                <c:pt idx="2938">
                  <c:v>385.5</c:v>
                </c:pt>
                <c:pt idx="2939">
                  <c:v>384.7</c:v>
                </c:pt>
                <c:pt idx="2940">
                  <c:v>384.1</c:v>
                </c:pt>
                <c:pt idx="2941">
                  <c:v>383.7</c:v>
                </c:pt>
                <c:pt idx="2942">
                  <c:v>383.4</c:v>
                </c:pt>
                <c:pt idx="2943">
                  <c:v>383.1</c:v>
                </c:pt>
                <c:pt idx="2944">
                  <c:v>382.9</c:v>
                </c:pt>
                <c:pt idx="2945">
                  <c:v>383</c:v>
                </c:pt>
                <c:pt idx="2946">
                  <c:v>383.2</c:v>
                </c:pt>
                <c:pt idx="2947">
                  <c:v>385.1</c:v>
                </c:pt>
                <c:pt idx="2948">
                  <c:v>392.6</c:v>
                </c:pt>
                <c:pt idx="2949">
                  <c:v>399.1</c:v>
                </c:pt>
                <c:pt idx="2950">
                  <c:v>409.8</c:v>
                </c:pt>
                <c:pt idx="2951">
                  <c:v>403.8</c:v>
                </c:pt>
                <c:pt idx="2952">
                  <c:v>403.4</c:v>
                </c:pt>
                <c:pt idx="2953">
                  <c:v>409.8</c:v>
                </c:pt>
                <c:pt idx="2954">
                  <c:v>410.6</c:v>
                </c:pt>
                <c:pt idx="2955">
                  <c:v>435.2</c:v>
                </c:pt>
                <c:pt idx="2956">
                  <c:v>454.4</c:v>
                </c:pt>
                <c:pt idx="2957">
                  <c:v>456.2</c:v>
                </c:pt>
                <c:pt idx="2958">
                  <c:v>406.9</c:v>
                </c:pt>
                <c:pt idx="2959">
                  <c:v>388</c:v>
                </c:pt>
                <c:pt idx="2960">
                  <c:v>378.8</c:v>
                </c:pt>
                <c:pt idx="2961">
                  <c:v>376.9</c:v>
                </c:pt>
                <c:pt idx="2962">
                  <c:v>377.9</c:v>
                </c:pt>
                <c:pt idx="2963">
                  <c:v>377.9</c:v>
                </c:pt>
                <c:pt idx="2964">
                  <c:v>377.2</c:v>
                </c:pt>
                <c:pt idx="2965">
                  <c:v>376.1</c:v>
                </c:pt>
                <c:pt idx="2966">
                  <c:v>376.1</c:v>
                </c:pt>
                <c:pt idx="2967">
                  <c:v>376.7</c:v>
                </c:pt>
                <c:pt idx="2968">
                  <c:v>377.1</c:v>
                </c:pt>
                <c:pt idx="2969">
                  <c:v>376.5</c:v>
                </c:pt>
                <c:pt idx="2970">
                  <c:v>377.7</c:v>
                </c:pt>
                <c:pt idx="2971">
                  <c:v>385.2</c:v>
                </c:pt>
                <c:pt idx="2972">
                  <c:v>393.4</c:v>
                </c:pt>
                <c:pt idx="2973">
                  <c:v>393.7</c:v>
                </c:pt>
                <c:pt idx="2974">
                  <c:v>399.2</c:v>
                </c:pt>
                <c:pt idx="2975">
                  <c:v>398.8</c:v>
                </c:pt>
                <c:pt idx="2976">
                  <c:v>387.9</c:v>
                </c:pt>
                <c:pt idx="2977">
                  <c:v>383.6</c:v>
                </c:pt>
                <c:pt idx="2978">
                  <c:v>384</c:v>
                </c:pt>
                <c:pt idx="2979">
                  <c:v>381.4</c:v>
                </c:pt>
                <c:pt idx="2980">
                  <c:v>382.8</c:v>
                </c:pt>
                <c:pt idx="2981">
                  <c:v>387.6</c:v>
                </c:pt>
                <c:pt idx="2982">
                  <c:v>383.7</c:v>
                </c:pt>
                <c:pt idx="2983">
                  <c:v>382.2</c:v>
                </c:pt>
                <c:pt idx="2984">
                  <c:v>378.1</c:v>
                </c:pt>
                <c:pt idx="2985">
                  <c:v>375.8</c:v>
                </c:pt>
                <c:pt idx="2986">
                  <c:v>376.6</c:v>
                </c:pt>
                <c:pt idx="2987">
                  <c:v>376.7</c:v>
                </c:pt>
                <c:pt idx="2988">
                  <c:v>376.8</c:v>
                </c:pt>
                <c:pt idx="2989">
                  <c:v>375.2</c:v>
                </c:pt>
                <c:pt idx="2990">
                  <c:v>374.6</c:v>
                </c:pt>
                <c:pt idx="2991">
                  <c:v>374.2</c:v>
                </c:pt>
                <c:pt idx="2992">
                  <c:v>374</c:v>
                </c:pt>
                <c:pt idx="2993">
                  <c:v>373.7</c:v>
                </c:pt>
                <c:pt idx="2994">
                  <c:v>374.4</c:v>
                </c:pt>
                <c:pt idx="2995">
                  <c:v>377.4</c:v>
                </c:pt>
                <c:pt idx="2996">
                  <c:v>381.6</c:v>
                </c:pt>
                <c:pt idx="2997">
                  <c:v>386.5</c:v>
                </c:pt>
                <c:pt idx="2998">
                  <c:v>400.6</c:v>
                </c:pt>
                <c:pt idx="2999">
                  <c:v>401.8</c:v>
                </c:pt>
                <c:pt idx="3000">
                  <c:v>399.8</c:v>
                </c:pt>
                <c:pt idx="3001">
                  <c:v>400.5</c:v>
                </c:pt>
                <c:pt idx="3002">
                  <c:v>392</c:v>
                </c:pt>
                <c:pt idx="3003">
                  <c:v>400.5</c:v>
                </c:pt>
                <c:pt idx="3004">
                  <c:v>400.4</c:v>
                </c:pt>
                <c:pt idx="3005">
                  <c:v>396.5</c:v>
                </c:pt>
                <c:pt idx="3006">
                  <c:v>391.2</c:v>
                </c:pt>
                <c:pt idx="3007">
                  <c:v>384.8</c:v>
                </c:pt>
                <c:pt idx="3008">
                  <c:v>380.9</c:v>
                </c:pt>
                <c:pt idx="3009">
                  <c:v>379.1</c:v>
                </c:pt>
                <c:pt idx="3010">
                  <c:v>378.3</c:v>
                </c:pt>
                <c:pt idx="3011">
                  <c:v>376.5</c:v>
                </c:pt>
                <c:pt idx="3012">
                  <c:v>373.6</c:v>
                </c:pt>
                <c:pt idx="3013">
                  <c:v>371.5</c:v>
                </c:pt>
                <c:pt idx="3014">
                  <c:v>370.9</c:v>
                </c:pt>
                <c:pt idx="3015">
                  <c:v>370.5</c:v>
                </c:pt>
                <c:pt idx="3016">
                  <c:v>369.5</c:v>
                </c:pt>
                <c:pt idx="3017">
                  <c:v>370</c:v>
                </c:pt>
                <c:pt idx="3018">
                  <c:v>370.9</c:v>
                </c:pt>
                <c:pt idx="3019">
                  <c:v>377.3</c:v>
                </c:pt>
                <c:pt idx="3020">
                  <c:v>385.3</c:v>
                </c:pt>
                <c:pt idx="3021">
                  <c:v>388.7</c:v>
                </c:pt>
                <c:pt idx="3022">
                  <c:v>387.1</c:v>
                </c:pt>
                <c:pt idx="3023">
                  <c:v>386.7</c:v>
                </c:pt>
                <c:pt idx="3024">
                  <c:v>377.9</c:v>
                </c:pt>
                <c:pt idx="3025">
                  <c:v>376.4</c:v>
                </c:pt>
                <c:pt idx="3026">
                  <c:v>377</c:v>
                </c:pt>
                <c:pt idx="3027">
                  <c:v>376.1</c:v>
                </c:pt>
                <c:pt idx="3028">
                  <c:v>376</c:v>
                </c:pt>
                <c:pt idx="3029">
                  <c:v>376.2</c:v>
                </c:pt>
                <c:pt idx="3030">
                  <c:v>375.3</c:v>
                </c:pt>
                <c:pt idx="3031">
                  <c:v>372.8</c:v>
                </c:pt>
                <c:pt idx="3032">
                  <c:v>370.5</c:v>
                </c:pt>
                <c:pt idx="3033">
                  <c:v>371.1</c:v>
                </c:pt>
                <c:pt idx="3034">
                  <c:v>372.1</c:v>
                </c:pt>
                <c:pt idx="3035">
                  <c:v>371</c:v>
                </c:pt>
                <c:pt idx="3036">
                  <c:v>369.6</c:v>
                </c:pt>
                <c:pt idx="3037">
                  <c:v>370.2</c:v>
                </c:pt>
                <c:pt idx="3038">
                  <c:v>370.5</c:v>
                </c:pt>
                <c:pt idx="3039">
                  <c:v>370.6</c:v>
                </c:pt>
                <c:pt idx="3040">
                  <c:v>371.9</c:v>
                </c:pt>
                <c:pt idx="3041">
                  <c:v>372.4</c:v>
                </c:pt>
                <c:pt idx="3042">
                  <c:v>372.9</c:v>
                </c:pt>
                <c:pt idx="3043">
                  <c:v>375.2</c:v>
                </c:pt>
                <c:pt idx="3044">
                  <c:v>377.1</c:v>
                </c:pt>
                <c:pt idx="3045">
                  <c:v>376.8</c:v>
                </c:pt>
                <c:pt idx="3046">
                  <c:v>376.2</c:v>
                </c:pt>
                <c:pt idx="3047">
                  <c:v>377.4</c:v>
                </c:pt>
                <c:pt idx="3048">
                  <c:v>378.3</c:v>
                </c:pt>
                <c:pt idx="3049">
                  <c:v>377.5</c:v>
                </c:pt>
                <c:pt idx="3050">
                  <c:v>378.6</c:v>
                </c:pt>
                <c:pt idx="3051">
                  <c:v>380</c:v>
                </c:pt>
                <c:pt idx="3052">
                  <c:v>383.1</c:v>
                </c:pt>
                <c:pt idx="3053">
                  <c:v>383.5</c:v>
                </c:pt>
                <c:pt idx="3054">
                  <c:v>381.1</c:v>
                </c:pt>
                <c:pt idx="3055">
                  <c:v>378.5</c:v>
                </c:pt>
                <c:pt idx="3056">
                  <c:v>376.2</c:v>
                </c:pt>
                <c:pt idx="3057">
                  <c:v>375.6</c:v>
                </c:pt>
                <c:pt idx="3058">
                  <c:v>375.7</c:v>
                </c:pt>
                <c:pt idx="3059">
                  <c:v>375.2</c:v>
                </c:pt>
                <c:pt idx="3060">
                  <c:v>373.8</c:v>
                </c:pt>
                <c:pt idx="3061">
                  <c:v>373</c:v>
                </c:pt>
                <c:pt idx="3062">
                  <c:v>372.5</c:v>
                </c:pt>
                <c:pt idx="3063">
                  <c:v>372.7</c:v>
                </c:pt>
                <c:pt idx="3064">
                  <c:v>373.3</c:v>
                </c:pt>
                <c:pt idx="3065">
                  <c:v>373.9</c:v>
                </c:pt>
                <c:pt idx="3066">
                  <c:v>377.8</c:v>
                </c:pt>
                <c:pt idx="3067">
                  <c:v>383</c:v>
                </c:pt>
                <c:pt idx="3068">
                  <c:v>384.7</c:v>
                </c:pt>
                <c:pt idx="3069">
                  <c:v>384.2</c:v>
                </c:pt>
                <c:pt idx="3070">
                  <c:v>384.6</c:v>
                </c:pt>
                <c:pt idx="3071">
                  <c:v>385.2</c:v>
                </c:pt>
                <c:pt idx="3072">
                  <c:v>387.7</c:v>
                </c:pt>
                <c:pt idx="3073">
                  <c:v>389.1</c:v>
                </c:pt>
                <c:pt idx="3074">
                  <c:v>390.1</c:v>
                </c:pt>
                <c:pt idx="3075">
                  <c:v>389</c:v>
                </c:pt>
                <c:pt idx="3076">
                  <c:v>388.2</c:v>
                </c:pt>
                <c:pt idx="3077">
                  <c:v>389.6</c:v>
                </c:pt>
                <c:pt idx="3078">
                  <c:v>387.6</c:v>
                </c:pt>
                <c:pt idx="3079">
                  <c:v>384.6</c:v>
                </c:pt>
                <c:pt idx="3080">
                  <c:v>384.4</c:v>
                </c:pt>
                <c:pt idx="3081">
                  <c:v>383.7</c:v>
                </c:pt>
                <c:pt idx="3082">
                  <c:v>382.1</c:v>
                </c:pt>
                <c:pt idx="3083">
                  <c:v>381.3</c:v>
                </c:pt>
                <c:pt idx="3084">
                  <c:v>380.5</c:v>
                </c:pt>
                <c:pt idx="3085">
                  <c:v>379.5</c:v>
                </c:pt>
                <c:pt idx="3086">
                  <c:v>378.7</c:v>
                </c:pt>
                <c:pt idx="3087">
                  <c:v>378.4</c:v>
                </c:pt>
                <c:pt idx="3088">
                  <c:v>378.6</c:v>
                </c:pt>
                <c:pt idx="3089">
                  <c:v>378.9</c:v>
                </c:pt>
                <c:pt idx="3090">
                  <c:v>379.8</c:v>
                </c:pt>
                <c:pt idx="3091">
                  <c:v>384.2</c:v>
                </c:pt>
                <c:pt idx="3092">
                  <c:v>395.5</c:v>
                </c:pt>
                <c:pt idx="3093">
                  <c:v>411</c:v>
                </c:pt>
                <c:pt idx="3094">
                  <c:v>428.8</c:v>
                </c:pt>
                <c:pt idx="3095">
                  <c:v>435.1</c:v>
                </c:pt>
                <c:pt idx="3096">
                  <c:v>454</c:v>
                </c:pt>
                <c:pt idx="3097">
                  <c:v>560.6</c:v>
                </c:pt>
                <c:pt idx="3098">
                  <c:v>489.3</c:v>
                </c:pt>
                <c:pt idx="3099">
                  <c:v>532.5</c:v>
                </c:pt>
                <c:pt idx="3100">
                  <c:v>474.9</c:v>
                </c:pt>
                <c:pt idx="3101">
                  <c:v>458.6</c:v>
                </c:pt>
                <c:pt idx="3102">
                  <c:v>427.8</c:v>
                </c:pt>
                <c:pt idx="3103">
                  <c:v>395.3</c:v>
                </c:pt>
                <c:pt idx="3104">
                  <c:v>395.2</c:v>
                </c:pt>
                <c:pt idx="3105">
                  <c:v>388.3</c:v>
                </c:pt>
                <c:pt idx="3106">
                  <c:v>384.8</c:v>
                </c:pt>
                <c:pt idx="3107">
                  <c:v>380.9</c:v>
                </c:pt>
                <c:pt idx="3108">
                  <c:v>379.2</c:v>
                </c:pt>
                <c:pt idx="3109">
                  <c:v>381.3</c:v>
                </c:pt>
                <c:pt idx="3110">
                  <c:v>375.8</c:v>
                </c:pt>
                <c:pt idx="3111">
                  <c:v>374.5</c:v>
                </c:pt>
                <c:pt idx="3112">
                  <c:v>376</c:v>
                </c:pt>
                <c:pt idx="3113">
                  <c:v>377.6</c:v>
                </c:pt>
                <c:pt idx="3114">
                  <c:v>378.7</c:v>
                </c:pt>
                <c:pt idx="3115">
                  <c:v>386.7</c:v>
                </c:pt>
                <c:pt idx="3116">
                  <c:v>403.6</c:v>
                </c:pt>
                <c:pt idx="3117">
                  <c:v>390.9</c:v>
                </c:pt>
                <c:pt idx="3118">
                  <c:v>379</c:v>
                </c:pt>
                <c:pt idx="3119">
                  <c:v>380.9</c:v>
                </c:pt>
                <c:pt idx="3120">
                  <c:v>387</c:v>
                </c:pt>
                <c:pt idx="3121">
                  <c:v>390.7</c:v>
                </c:pt>
                <c:pt idx="3122">
                  <c:v>391.1</c:v>
                </c:pt>
                <c:pt idx="3123">
                  <c:v>391.2</c:v>
                </c:pt>
                <c:pt idx="3124">
                  <c:v>389.9</c:v>
                </c:pt>
                <c:pt idx="3125">
                  <c:v>388.3</c:v>
                </c:pt>
                <c:pt idx="3126">
                  <c:v>386.9</c:v>
                </c:pt>
                <c:pt idx="3127">
                  <c:v>383.2</c:v>
                </c:pt>
                <c:pt idx="3128">
                  <c:v>382.9</c:v>
                </c:pt>
                <c:pt idx="3129">
                  <c:v>386.4</c:v>
                </c:pt>
                <c:pt idx="3130">
                  <c:v>387.7</c:v>
                </c:pt>
                <c:pt idx="3131">
                  <c:v>388.1</c:v>
                </c:pt>
                <c:pt idx="3132">
                  <c:v>386.4</c:v>
                </c:pt>
                <c:pt idx="3133">
                  <c:v>386.4</c:v>
                </c:pt>
                <c:pt idx="3134">
                  <c:v>383.5</c:v>
                </c:pt>
                <c:pt idx="3135">
                  <c:v>383.4</c:v>
                </c:pt>
                <c:pt idx="3136">
                  <c:v>383</c:v>
                </c:pt>
                <c:pt idx="3137">
                  <c:v>384.6</c:v>
                </c:pt>
                <c:pt idx="3138">
                  <c:v>386.2</c:v>
                </c:pt>
                <c:pt idx="3139">
                  <c:v>389</c:v>
                </c:pt>
                <c:pt idx="3140">
                  <c:v>390.1</c:v>
                </c:pt>
                <c:pt idx="3141">
                  <c:v>391.8</c:v>
                </c:pt>
                <c:pt idx="3142">
                  <c:v>389.6</c:v>
                </c:pt>
                <c:pt idx="3143">
                  <c:v>390.1</c:v>
                </c:pt>
                <c:pt idx="3144">
                  <c:v>392.8</c:v>
                </c:pt>
                <c:pt idx="3145">
                  <c:v>391.4</c:v>
                </c:pt>
                <c:pt idx="3146">
                  <c:v>392</c:v>
                </c:pt>
                <c:pt idx="3147">
                  <c:v>391.7</c:v>
                </c:pt>
                <c:pt idx="3148">
                  <c:v>391.6</c:v>
                </c:pt>
                <c:pt idx="3149">
                  <c:v>392.9</c:v>
                </c:pt>
                <c:pt idx="3150">
                  <c:v>393.8</c:v>
                </c:pt>
                <c:pt idx="3151">
                  <c:v>392.7</c:v>
                </c:pt>
                <c:pt idx="3152">
                  <c:v>390.7</c:v>
                </c:pt>
                <c:pt idx="3153">
                  <c:v>390</c:v>
                </c:pt>
                <c:pt idx="3154">
                  <c:v>390.4</c:v>
                </c:pt>
                <c:pt idx="3155">
                  <c:v>391.2</c:v>
                </c:pt>
                <c:pt idx="3156">
                  <c:v>390.1</c:v>
                </c:pt>
                <c:pt idx="3157">
                  <c:v>391.7</c:v>
                </c:pt>
                <c:pt idx="3158">
                  <c:v>394.2</c:v>
                </c:pt>
                <c:pt idx="3159">
                  <c:v>391.8</c:v>
                </c:pt>
                <c:pt idx="3160">
                  <c:v>395.9</c:v>
                </c:pt>
                <c:pt idx="3161">
                  <c:v>404.3</c:v>
                </c:pt>
                <c:pt idx="3162">
                  <c:v>402.3</c:v>
                </c:pt>
                <c:pt idx="3163">
                  <c:v>397</c:v>
                </c:pt>
                <c:pt idx="3164">
                  <c:v>386.8</c:v>
                </c:pt>
                <c:pt idx="3165">
                  <c:v>385.1</c:v>
                </c:pt>
                <c:pt idx="3166">
                  <c:v>385.3</c:v>
                </c:pt>
                <c:pt idx="3167">
                  <c:v>385.5</c:v>
                </c:pt>
                <c:pt idx="3168">
                  <c:v>385</c:v>
                </c:pt>
                <c:pt idx="3169">
                  <c:v>386.6</c:v>
                </c:pt>
                <c:pt idx="3170">
                  <c:v>387</c:v>
                </c:pt>
                <c:pt idx="3171">
                  <c:v>387</c:v>
                </c:pt>
                <c:pt idx="3172">
                  <c:v>387</c:v>
                </c:pt>
                <c:pt idx="3173">
                  <c:v>386.9</c:v>
                </c:pt>
                <c:pt idx="3174">
                  <c:v>386.8</c:v>
                </c:pt>
                <c:pt idx="3175">
                  <c:v>386.6</c:v>
                </c:pt>
                <c:pt idx="3176">
                  <c:v>388.3</c:v>
                </c:pt>
                <c:pt idx="3177">
                  <c:v>388.2</c:v>
                </c:pt>
                <c:pt idx="3178">
                  <c:v>386.9</c:v>
                </c:pt>
                <c:pt idx="3179">
                  <c:v>386.1</c:v>
                </c:pt>
                <c:pt idx="3180">
                  <c:v>388.9</c:v>
                </c:pt>
                <c:pt idx="3181">
                  <c:v>387.4</c:v>
                </c:pt>
                <c:pt idx="3182">
                  <c:v>385.1</c:v>
                </c:pt>
                <c:pt idx="3183">
                  <c:v>382.9</c:v>
                </c:pt>
                <c:pt idx="3184">
                  <c:v>380.8</c:v>
                </c:pt>
                <c:pt idx="3185">
                  <c:v>380.9</c:v>
                </c:pt>
                <c:pt idx="3186">
                  <c:v>381.1</c:v>
                </c:pt>
                <c:pt idx="3187">
                  <c:v>387.9</c:v>
                </c:pt>
                <c:pt idx="3188">
                  <c:v>395.4</c:v>
                </c:pt>
                <c:pt idx="3189">
                  <c:v>407.9</c:v>
                </c:pt>
                <c:pt idx="3190">
                  <c:v>418.5</c:v>
                </c:pt>
                <c:pt idx="3191">
                  <c:v>411.1</c:v>
                </c:pt>
                <c:pt idx="3192">
                  <c:v>409.3</c:v>
                </c:pt>
                <c:pt idx="3193">
                  <c:v>413.1</c:v>
                </c:pt>
                <c:pt idx="3194">
                  <c:v>413.3</c:v>
                </c:pt>
                <c:pt idx="3195">
                  <c:v>403.4</c:v>
                </c:pt>
                <c:pt idx="3196">
                  <c:v>408.6</c:v>
                </c:pt>
                <c:pt idx="3197">
                  <c:v>406</c:v>
                </c:pt>
                <c:pt idx="3198">
                  <c:v>393.6</c:v>
                </c:pt>
                <c:pt idx="3199">
                  <c:v>386.6</c:v>
                </c:pt>
                <c:pt idx="3200">
                  <c:v>384.2</c:v>
                </c:pt>
                <c:pt idx="3201">
                  <c:v>383.5</c:v>
                </c:pt>
                <c:pt idx="3202">
                  <c:v>382.8</c:v>
                </c:pt>
                <c:pt idx="3203">
                  <c:v>382.2</c:v>
                </c:pt>
                <c:pt idx="3204">
                  <c:v>382</c:v>
                </c:pt>
                <c:pt idx="3205">
                  <c:v>381.8</c:v>
                </c:pt>
                <c:pt idx="3206">
                  <c:v>381.5</c:v>
                </c:pt>
                <c:pt idx="3207">
                  <c:v>381.4</c:v>
                </c:pt>
                <c:pt idx="3208">
                  <c:v>381.3</c:v>
                </c:pt>
                <c:pt idx="3209">
                  <c:v>381.6</c:v>
                </c:pt>
                <c:pt idx="3210">
                  <c:v>381.8</c:v>
                </c:pt>
                <c:pt idx="3211">
                  <c:v>382.7</c:v>
                </c:pt>
                <c:pt idx="3212">
                  <c:v>384</c:v>
                </c:pt>
                <c:pt idx="3213">
                  <c:v>386</c:v>
                </c:pt>
                <c:pt idx="3214">
                  <c:v>386.9</c:v>
                </c:pt>
                <c:pt idx="3215">
                  <c:v>386.7</c:v>
                </c:pt>
                <c:pt idx="3216">
                  <c:v>388.9</c:v>
                </c:pt>
                <c:pt idx="3217">
                  <c:v>394.1</c:v>
                </c:pt>
                <c:pt idx="3218">
                  <c:v>398.1</c:v>
                </c:pt>
                <c:pt idx="3219">
                  <c:v>398.5</c:v>
                </c:pt>
                <c:pt idx="3220">
                  <c:v>400.6</c:v>
                </c:pt>
                <c:pt idx="3221">
                  <c:v>401.3</c:v>
                </c:pt>
                <c:pt idx="3222">
                  <c:v>394</c:v>
                </c:pt>
                <c:pt idx="3223">
                  <c:v>389.2</c:v>
                </c:pt>
                <c:pt idx="3224">
                  <c:v>385.8</c:v>
                </c:pt>
                <c:pt idx="3225">
                  <c:v>383.1</c:v>
                </c:pt>
                <c:pt idx="3226">
                  <c:v>382.5</c:v>
                </c:pt>
                <c:pt idx="3227">
                  <c:v>382.2</c:v>
                </c:pt>
                <c:pt idx="3228">
                  <c:v>382.2</c:v>
                </c:pt>
                <c:pt idx="3229">
                  <c:v>381.5</c:v>
                </c:pt>
                <c:pt idx="3230">
                  <c:v>381</c:v>
                </c:pt>
                <c:pt idx="3231">
                  <c:v>380.7</c:v>
                </c:pt>
                <c:pt idx="3232">
                  <c:v>380.4</c:v>
                </c:pt>
                <c:pt idx="3233">
                  <c:v>379.9</c:v>
                </c:pt>
                <c:pt idx="3234">
                  <c:v>380.1</c:v>
                </c:pt>
                <c:pt idx="3235">
                  <c:v>388.5</c:v>
                </c:pt>
                <c:pt idx="3236">
                  <c:v>407.6</c:v>
                </c:pt>
                <c:pt idx="3237">
                  <c:v>430.5</c:v>
                </c:pt>
                <c:pt idx="3238">
                  <c:v>426</c:v>
                </c:pt>
                <c:pt idx="3239">
                  <c:v>414</c:v>
                </c:pt>
                <c:pt idx="3240">
                  <c:v>407.1</c:v>
                </c:pt>
                <c:pt idx="3241">
                  <c:v>403.4</c:v>
                </c:pt>
                <c:pt idx="3242">
                  <c:v>401.9</c:v>
                </c:pt>
                <c:pt idx="3243">
                  <c:v>399.7</c:v>
                </c:pt>
                <c:pt idx="3244">
                  <c:v>399.3</c:v>
                </c:pt>
                <c:pt idx="3245">
                  <c:v>397.1</c:v>
                </c:pt>
                <c:pt idx="3246">
                  <c:v>393.9</c:v>
                </c:pt>
                <c:pt idx="3247">
                  <c:v>390.3</c:v>
                </c:pt>
                <c:pt idx="3248">
                  <c:v>384.2</c:v>
                </c:pt>
                <c:pt idx="3249">
                  <c:v>378.7</c:v>
                </c:pt>
                <c:pt idx="3250">
                  <c:v>377</c:v>
                </c:pt>
                <c:pt idx="3251">
                  <c:v>375.3</c:v>
                </c:pt>
                <c:pt idx="3252">
                  <c:v>374.5</c:v>
                </c:pt>
                <c:pt idx="3253">
                  <c:v>373.4</c:v>
                </c:pt>
                <c:pt idx="3254">
                  <c:v>372.4</c:v>
                </c:pt>
                <c:pt idx="3255">
                  <c:v>371.6</c:v>
                </c:pt>
                <c:pt idx="3256">
                  <c:v>371.5</c:v>
                </c:pt>
                <c:pt idx="3257">
                  <c:v>369.5</c:v>
                </c:pt>
                <c:pt idx="3258">
                  <c:v>366.8</c:v>
                </c:pt>
                <c:pt idx="3259">
                  <c:v>367.3</c:v>
                </c:pt>
                <c:pt idx="3260">
                  <c:v>367.9</c:v>
                </c:pt>
                <c:pt idx="3261">
                  <c:v>368.3</c:v>
                </c:pt>
                <c:pt idx="3262">
                  <c:v>368.5</c:v>
                </c:pt>
                <c:pt idx="3263">
                  <c:v>368.6</c:v>
                </c:pt>
                <c:pt idx="3264">
                  <c:v>368.4</c:v>
                </c:pt>
                <c:pt idx="3265">
                  <c:v>368.6</c:v>
                </c:pt>
                <c:pt idx="3266">
                  <c:v>368.7</c:v>
                </c:pt>
                <c:pt idx="3267">
                  <c:v>368.6</c:v>
                </c:pt>
                <c:pt idx="3268">
                  <c:v>368.7</c:v>
                </c:pt>
                <c:pt idx="3269">
                  <c:v>369</c:v>
                </c:pt>
                <c:pt idx="3270">
                  <c:v>369.2</c:v>
                </c:pt>
                <c:pt idx="3271">
                  <c:v>370.7</c:v>
                </c:pt>
                <c:pt idx="3272">
                  <c:v>373.2</c:v>
                </c:pt>
                <c:pt idx="3273">
                  <c:v>373.3</c:v>
                </c:pt>
                <c:pt idx="3274">
                  <c:v>371.4</c:v>
                </c:pt>
                <c:pt idx="3275">
                  <c:v>371.1</c:v>
                </c:pt>
                <c:pt idx="3276">
                  <c:v>371</c:v>
                </c:pt>
                <c:pt idx="3277">
                  <c:v>370.4</c:v>
                </c:pt>
                <c:pt idx="3278">
                  <c:v>370.7</c:v>
                </c:pt>
                <c:pt idx="3279">
                  <c:v>370.6</c:v>
                </c:pt>
                <c:pt idx="3280">
                  <c:v>371.3</c:v>
                </c:pt>
                <c:pt idx="3281">
                  <c:v>371.6</c:v>
                </c:pt>
                <c:pt idx="3282">
                  <c:v>371.9</c:v>
                </c:pt>
                <c:pt idx="3283">
                  <c:v>372</c:v>
                </c:pt>
                <c:pt idx="3284">
                  <c:v>372</c:v>
                </c:pt>
                <c:pt idx="3285">
                  <c:v>372.3</c:v>
                </c:pt>
                <c:pt idx="3286">
                  <c:v>371.2</c:v>
                </c:pt>
                <c:pt idx="3287">
                  <c:v>371</c:v>
                </c:pt>
                <c:pt idx="3288">
                  <c:v>372.3</c:v>
                </c:pt>
                <c:pt idx="3289">
                  <c:v>377.6</c:v>
                </c:pt>
                <c:pt idx="3290">
                  <c:v>379.4</c:v>
                </c:pt>
                <c:pt idx="3291">
                  <c:v>378.9</c:v>
                </c:pt>
                <c:pt idx="3292">
                  <c:v>382.6</c:v>
                </c:pt>
                <c:pt idx="3293">
                  <c:v>386.7</c:v>
                </c:pt>
                <c:pt idx="3294">
                  <c:v>383.3</c:v>
                </c:pt>
                <c:pt idx="3295">
                  <c:v>379.6</c:v>
                </c:pt>
                <c:pt idx="3296">
                  <c:v>379.9</c:v>
                </c:pt>
                <c:pt idx="3297">
                  <c:v>380.1</c:v>
                </c:pt>
                <c:pt idx="3298">
                  <c:v>380.3</c:v>
                </c:pt>
                <c:pt idx="3299">
                  <c:v>380.4</c:v>
                </c:pt>
                <c:pt idx="3300">
                  <c:v>380.7</c:v>
                </c:pt>
                <c:pt idx="3301">
                  <c:v>379.1</c:v>
                </c:pt>
                <c:pt idx="3302">
                  <c:v>377.5</c:v>
                </c:pt>
                <c:pt idx="3303">
                  <c:v>377.1</c:v>
                </c:pt>
                <c:pt idx="3304">
                  <c:v>376.3</c:v>
                </c:pt>
                <c:pt idx="3305">
                  <c:v>376.2</c:v>
                </c:pt>
                <c:pt idx="3306">
                  <c:v>377.4</c:v>
                </c:pt>
                <c:pt idx="3307">
                  <c:v>382.8</c:v>
                </c:pt>
                <c:pt idx="3308">
                  <c:v>394.2</c:v>
                </c:pt>
                <c:pt idx="3309">
                  <c:v>396</c:v>
                </c:pt>
                <c:pt idx="3310">
                  <c:v>443.3</c:v>
                </c:pt>
                <c:pt idx="3311">
                  <c:v>484.4</c:v>
                </c:pt>
                <c:pt idx="3312">
                  <c:v>423.9</c:v>
                </c:pt>
                <c:pt idx="3313">
                  <c:v>438.9</c:v>
                </c:pt>
                <c:pt idx="3314">
                  <c:v>431.5</c:v>
                </c:pt>
                <c:pt idx="3315">
                  <c:v>423.5</c:v>
                </c:pt>
                <c:pt idx="3316">
                  <c:v>437.4</c:v>
                </c:pt>
                <c:pt idx="3317">
                  <c:v>473</c:v>
                </c:pt>
                <c:pt idx="3318">
                  <c:v>451.1</c:v>
                </c:pt>
                <c:pt idx="3319">
                  <c:v>405.3</c:v>
                </c:pt>
                <c:pt idx="3320">
                  <c:v>387.2</c:v>
                </c:pt>
                <c:pt idx="3321">
                  <c:v>382.6</c:v>
                </c:pt>
                <c:pt idx="3322">
                  <c:v>382.6</c:v>
                </c:pt>
                <c:pt idx="3323">
                  <c:v>384.9</c:v>
                </c:pt>
                <c:pt idx="3324">
                  <c:v>381</c:v>
                </c:pt>
                <c:pt idx="3325">
                  <c:v>381.1</c:v>
                </c:pt>
                <c:pt idx="3326">
                  <c:v>378.9</c:v>
                </c:pt>
                <c:pt idx="3327">
                  <c:v>378.4</c:v>
                </c:pt>
                <c:pt idx="3328">
                  <c:v>378.6</c:v>
                </c:pt>
                <c:pt idx="3329">
                  <c:v>378.4</c:v>
                </c:pt>
                <c:pt idx="3330">
                  <c:v>379.3</c:v>
                </c:pt>
                <c:pt idx="3331">
                  <c:v>393.4</c:v>
                </c:pt>
                <c:pt idx="3332">
                  <c:v>402.5</c:v>
                </c:pt>
                <c:pt idx="3333">
                  <c:v>415.1</c:v>
                </c:pt>
                <c:pt idx="3334">
                  <c:v>424.5</c:v>
                </c:pt>
                <c:pt idx="3335">
                  <c:v>423.1</c:v>
                </c:pt>
                <c:pt idx="3336">
                  <c:v>443.8</c:v>
                </c:pt>
                <c:pt idx="3337">
                  <c:v>486.3</c:v>
                </c:pt>
                <c:pt idx="3338">
                  <c:v>497.2</c:v>
                </c:pt>
                <c:pt idx="3339">
                  <c:v>483.8</c:v>
                </c:pt>
                <c:pt idx="3340">
                  <c:v>506</c:v>
                </c:pt>
                <c:pt idx="3341">
                  <c:v>457.7</c:v>
                </c:pt>
                <c:pt idx="3342">
                  <c:v>422.6</c:v>
                </c:pt>
                <c:pt idx="3343">
                  <c:v>407.8</c:v>
                </c:pt>
                <c:pt idx="3344">
                  <c:v>393.7</c:v>
                </c:pt>
                <c:pt idx="3345">
                  <c:v>387.3</c:v>
                </c:pt>
                <c:pt idx="3346">
                  <c:v>384.8</c:v>
                </c:pt>
                <c:pt idx="3347">
                  <c:v>384.8</c:v>
                </c:pt>
                <c:pt idx="3348">
                  <c:v>385.2</c:v>
                </c:pt>
                <c:pt idx="3349">
                  <c:v>384.8</c:v>
                </c:pt>
                <c:pt idx="3350">
                  <c:v>384.9</c:v>
                </c:pt>
                <c:pt idx="3351">
                  <c:v>383.5</c:v>
                </c:pt>
                <c:pt idx="3352">
                  <c:v>382.7</c:v>
                </c:pt>
                <c:pt idx="3353">
                  <c:v>383.7</c:v>
                </c:pt>
                <c:pt idx="3354">
                  <c:v>380.5</c:v>
                </c:pt>
                <c:pt idx="3355">
                  <c:v>388.6</c:v>
                </c:pt>
                <c:pt idx="3356">
                  <c:v>401</c:v>
                </c:pt>
                <c:pt idx="3357">
                  <c:v>394.6</c:v>
                </c:pt>
                <c:pt idx="3358">
                  <c:v>393</c:v>
                </c:pt>
                <c:pt idx="3359">
                  <c:v>391.9</c:v>
                </c:pt>
                <c:pt idx="3360">
                  <c:v>391.7</c:v>
                </c:pt>
                <c:pt idx="3361">
                  <c:v>390.4</c:v>
                </c:pt>
                <c:pt idx="3362">
                  <c:v>389.5</c:v>
                </c:pt>
                <c:pt idx="3363">
                  <c:v>388.7</c:v>
                </c:pt>
                <c:pt idx="3364">
                  <c:v>388.8</c:v>
                </c:pt>
                <c:pt idx="3365">
                  <c:v>390.6</c:v>
                </c:pt>
                <c:pt idx="3366">
                  <c:v>389.9</c:v>
                </c:pt>
                <c:pt idx="3367">
                  <c:v>385.4</c:v>
                </c:pt>
                <c:pt idx="3368">
                  <c:v>387.4</c:v>
                </c:pt>
                <c:pt idx="3369">
                  <c:v>385.9</c:v>
                </c:pt>
                <c:pt idx="3370">
                  <c:v>383.8</c:v>
                </c:pt>
                <c:pt idx="3371">
                  <c:v>380.7</c:v>
                </c:pt>
                <c:pt idx="3372">
                  <c:v>377.8</c:v>
                </c:pt>
                <c:pt idx="3373">
                  <c:v>375.6</c:v>
                </c:pt>
                <c:pt idx="3374">
                  <c:v>374.1</c:v>
                </c:pt>
                <c:pt idx="3375">
                  <c:v>372.2</c:v>
                </c:pt>
                <c:pt idx="3376">
                  <c:v>370.3</c:v>
                </c:pt>
                <c:pt idx="3377">
                  <c:v>369.7</c:v>
                </c:pt>
                <c:pt idx="3378">
                  <c:v>371</c:v>
                </c:pt>
                <c:pt idx="3379">
                  <c:v>376.4</c:v>
                </c:pt>
                <c:pt idx="3380">
                  <c:v>391.2</c:v>
                </c:pt>
                <c:pt idx="3381">
                  <c:v>404.5</c:v>
                </c:pt>
                <c:pt idx="3382">
                  <c:v>397.6</c:v>
                </c:pt>
                <c:pt idx="3383">
                  <c:v>392.3</c:v>
                </c:pt>
                <c:pt idx="3384">
                  <c:v>393.3</c:v>
                </c:pt>
                <c:pt idx="3385">
                  <c:v>394.4</c:v>
                </c:pt>
                <c:pt idx="3386">
                  <c:v>399.1</c:v>
                </c:pt>
                <c:pt idx="3387">
                  <c:v>399.2</c:v>
                </c:pt>
                <c:pt idx="3388">
                  <c:v>397.3</c:v>
                </c:pt>
                <c:pt idx="3389">
                  <c:v>408.7</c:v>
                </c:pt>
                <c:pt idx="3390">
                  <c:v>399.1</c:v>
                </c:pt>
                <c:pt idx="3391">
                  <c:v>390.9</c:v>
                </c:pt>
                <c:pt idx="3392">
                  <c:v>383.9</c:v>
                </c:pt>
                <c:pt idx="3393">
                  <c:v>382.9</c:v>
                </c:pt>
                <c:pt idx="3394">
                  <c:v>381</c:v>
                </c:pt>
                <c:pt idx="3395">
                  <c:v>380.3</c:v>
                </c:pt>
                <c:pt idx="3396">
                  <c:v>380.6</c:v>
                </c:pt>
                <c:pt idx="3397">
                  <c:v>380.5</c:v>
                </c:pt>
                <c:pt idx="3398">
                  <c:v>380.1</c:v>
                </c:pt>
                <c:pt idx="3399">
                  <c:v>379.9</c:v>
                </c:pt>
                <c:pt idx="3400">
                  <c:v>379.5</c:v>
                </c:pt>
                <c:pt idx="3401">
                  <c:v>379.7</c:v>
                </c:pt>
                <c:pt idx="3402">
                  <c:v>380.1</c:v>
                </c:pt>
                <c:pt idx="3403">
                  <c:v>383.4</c:v>
                </c:pt>
                <c:pt idx="3404">
                  <c:v>394.9</c:v>
                </c:pt>
                <c:pt idx="3405">
                  <c:v>409.3</c:v>
                </c:pt>
                <c:pt idx="3406">
                  <c:v>417.5</c:v>
                </c:pt>
                <c:pt idx="3407">
                  <c:v>413.1</c:v>
                </c:pt>
                <c:pt idx="3408">
                  <c:v>405.3</c:v>
                </c:pt>
                <c:pt idx="3409">
                  <c:v>432.9</c:v>
                </c:pt>
                <c:pt idx="3410">
                  <c:v>445.5</c:v>
                </c:pt>
                <c:pt idx="3411">
                  <c:v>461.4</c:v>
                </c:pt>
                <c:pt idx="3412">
                  <c:v>453.6</c:v>
                </c:pt>
                <c:pt idx="3413">
                  <c:v>470.3</c:v>
                </c:pt>
                <c:pt idx="3414">
                  <c:v>435.4</c:v>
                </c:pt>
                <c:pt idx="3415">
                  <c:v>404.1</c:v>
                </c:pt>
                <c:pt idx="3416">
                  <c:v>390.6</c:v>
                </c:pt>
                <c:pt idx="3417">
                  <c:v>386.2</c:v>
                </c:pt>
                <c:pt idx="3418">
                  <c:v>383</c:v>
                </c:pt>
                <c:pt idx="3419">
                  <c:v>377.9</c:v>
                </c:pt>
                <c:pt idx="3420">
                  <c:v>376.9</c:v>
                </c:pt>
                <c:pt idx="3421">
                  <c:v>376.1</c:v>
                </c:pt>
                <c:pt idx="3422">
                  <c:v>375.8</c:v>
                </c:pt>
                <c:pt idx="3423">
                  <c:v>375.4</c:v>
                </c:pt>
                <c:pt idx="3424">
                  <c:v>375.3</c:v>
                </c:pt>
                <c:pt idx="3425">
                  <c:v>375.3</c:v>
                </c:pt>
                <c:pt idx="3426">
                  <c:v>377</c:v>
                </c:pt>
                <c:pt idx="3427">
                  <c:v>385.8</c:v>
                </c:pt>
                <c:pt idx="3428">
                  <c:v>404.5</c:v>
                </c:pt>
                <c:pt idx="3429">
                  <c:v>416.2</c:v>
                </c:pt>
                <c:pt idx="3430">
                  <c:v>424.3</c:v>
                </c:pt>
                <c:pt idx="3431">
                  <c:v>421.1</c:v>
                </c:pt>
                <c:pt idx="3432">
                  <c:v>408.8</c:v>
                </c:pt>
                <c:pt idx="3433">
                  <c:v>405.9</c:v>
                </c:pt>
                <c:pt idx="3434">
                  <c:v>407.1</c:v>
                </c:pt>
                <c:pt idx="3435">
                  <c:v>409.5</c:v>
                </c:pt>
                <c:pt idx="3436">
                  <c:v>407</c:v>
                </c:pt>
                <c:pt idx="3437">
                  <c:v>402.9</c:v>
                </c:pt>
                <c:pt idx="3438">
                  <c:v>396.5</c:v>
                </c:pt>
                <c:pt idx="3439">
                  <c:v>392</c:v>
                </c:pt>
                <c:pt idx="3440">
                  <c:v>386.8</c:v>
                </c:pt>
                <c:pt idx="3441">
                  <c:v>385.4</c:v>
                </c:pt>
                <c:pt idx="3442">
                  <c:v>383.8</c:v>
                </c:pt>
                <c:pt idx="3443">
                  <c:v>382.4</c:v>
                </c:pt>
                <c:pt idx="3444">
                  <c:v>380.6</c:v>
                </c:pt>
                <c:pt idx="3445">
                  <c:v>378.5</c:v>
                </c:pt>
                <c:pt idx="3446">
                  <c:v>377.3</c:v>
                </c:pt>
                <c:pt idx="3447">
                  <c:v>376.7</c:v>
                </c:pt>
                <c:pt idx="3448">
                  <c:v>375.7</c:v>
                </c:pt>
                <c:pt idx="3449">
                  <c:v>375.3</c:v>
                </c:pt>
                <c:pt idx="3450">
                  <c:v>378.5</c:v>
                </c:pt>
                <c:pt idx="3451">
                  <c:v>385.3</c:v>
                </c:pt>
                <c:pt idx="3452">
                  <c:v>394.2</c:v>
                </c:pt>
                <c:pt idx="3453">
                  <c:v>388</c:v>
                </c:pt>
                <c:pt idx="3454">
                  <c:v>385.5</c:v>
                </c:pt>
                <c:pt idx="3455">
                  <c:v>383.9</c:v>
                </c:pt>
                <c:pt idx="3456">
                  <c:v>383</c:v>
                </c:pt>
                <c:pt idx="3457">
                  <c:v>384.8</c:v>
                </c:pt>
                <c:pt idx="3458">
                  <c:v>382.6</c:v>
                </c:pt>
                <c:pt idx="3459">
                  <c:v>383.5</c:v>
                </c:pt>
                <c:pt idx="3460">
                  <c:v>385.3</c:v>
                </c:pt>
                <c:pt idx="3461">
                  <c:v>386.7</c:v>
                </c:pt>
                <c:pt idx="3462">
                  <c:v>386.6</c:v>
                </c:pt>
                <c:pt idx="3463">
                  <c:v>384.9</c:v>
                </c:pt>
                <c:pt idx="3464">
                  <c:v>381.8</c:v>
                </c:pt>
                <c:pt idx="3465">
                  <c:v>375.9</c:v>
                </c:pt>
                <c:pt idx="3466">
                  <c:v>373.8</c:v>
                </c:pt>
                <c:pt idx="3467">
                  <c:v>372.8</c:v>
                </c:pt>
                <c:pt idx="3468">
                  <c:v>381.8</c:v>
                </c:pt>
                <c:pt idx="3469">
                  <c:v>399.6</c:v>
                </c:pt>
                <c:pt idx="3470">
                  <c:v>392</c:v>
                </c:pt>
                <c:pt idx="3471">
                  <c:v>384.6</c:v>
                </c:pt>
                <c:pt idx="3472">
                  <c:v>381.6</c:v>
                </c:pt>
                <c:pt idx="3473">
                  <c:v>378.3</c:v>
                </c:pt>
                <c:pt idx="3474">
                  <c:v>378.6</c:v>
                </c:pt>
                <c:pt idx="3475">
                  <c:v>380.7</c:v>
                </c:pt>
                <c:pt idx="3476">
                  <c:v>383.5</c:v>
                </c:pt>
                <c:pt idx="3477">
                  <c:v>387.1</c:v>
                </c:pt>
                <c:pt idx="3478">
                  <c:v>392.6</c:v>
                </c:pt>
                <c:pt idx="3479">
                  <c:v>403.7</c:v>
                </c:pt>
                <c:pt idx="3480">
                  <c:v>405.3</c:v>
                </c:pt>
                <c:pt idx="3481">
                  <c:v>407.7</c:v>
                </c:pt>
                <c:pt idx="3482">
                  <c:v>412.8</c:v>
                </c:pt>
                <c:pt idx="3483">
                  <c:v>408.1</c:v>
                </c:pt>
                <c:pt idx="3484">
                  <c:v>404.5</c:v>
                </c:pt>
                <c:pt idx="3485">
                  <c:v>401</c:v>
                </c:pt>
                <c:pt idx="3486">
                  <c:v>396.2</c:v>
                </c:pt>
                <c:pt idx="3487">
                  <c:v>392.1</c:v>
                </c:pt>
                <c:pt idx="3488">
                  <c:v>386.5</c:v>
                </c:pt>
                <c:pt idx="3489">
                  <c:v>382.2</c:v>
                </c:pt>
                <c:pt idx="3490">
                  <c:v>380.1</c:v>
                </c:pt>
                <c:pt idx="3491">
                  <c:v>380.1</c:v>
                </c:pt>
                <c:pt idx="3492">
                  <c:v>376.6</c:v>
                </c:pt>
                <c:pt idx="3493">
                  <c:v>375.2</c:v>
                </c:pt>
                <c:pt idx="3494">
                  <c:v>376</c:v>
                </c:pt>
                <c:pt idx="3495">
                  <c:v>377.4</c:v>
                </c:pt>
                <c:pt idx="3496">
                  <c:v>378.6</c:v>
                </c:pt>
                <c:pt idx="3497">
                  <c:v>378.5</c:v>
                </c:pt>
                <c:pt idx="3498">
                  <c:v>380.1</c:v>
                </c:pt>
                <c:pt idx="3499">
                  <c:v>384.6</c:v>
                </c:pt>
                <c:pt idx="3500">
                  <c:v>405</c:v>
                </c:pt>
                <c:pt idx="3501">
                  <c:v>407.6</c:v>
                </c:pt>
                <c:pt idx="3502">
                  <c:v>422</c:v>
                </c:pt>
                <c:pt idx="3503">
                  <c:v>431.9</c:v>
                </c:pt>
                <c:pt idx="3504">
                  <c:v>420.8</c:v>
                </c:pt>
                <c:pt idx="3505">
                  <c:v>416.9</c:v>
                </c:pt>
                <c:pt idx="3506">
                  <c:v>414.2</c:v>
                </c:pt>
                <c:pt idx="3507">
                  <c:v>407.2</c:v>
                </c:pt>
                <c:pt idx="3508">
                  <c:v>405</c:v>
                </c:pt>
                <c:pt idx="3509">
                  <c:v>400.7</c:v>
                </c:pt>
                <c:pt idx="3510">
                  <c:v>397.3</c:v>
                </c:pt>
                <c:pt idx="3511">
                  <c:v>394.2</c:v>
                </c:pt>
                <c:pt idx="3512">
                  <c:v>388</c:v>
                </c:pt>
                <c:pt idx="3513">
                  <c:v>382.1</c:v>
                </c:pt>
                <c:pt idx="3514">
                  <c:v>381</c:v>
                </c:pt>
                <c:pt idx="3515">
                  <c:v>381.2</c:v>
                </c:pt>
                <c:pt idx="3516">
                  <c:v>381.2</c:v>
                </c:pt>
                <c:pt idx="3517">
                  <c:v>380.9</c:v>
                </c:pt>
                <c:pt idx="3518">
                  <c:v>380.4</c:v>
                </c:pt>
                <c:pt idx="3519">
                  <c:v>380.4</c:v>
                </c:pt>
                <c:pt idx="3520">
                  <c:v>379.9</c:v>
                </c:pt>
                <c:pt idx="3521">
                  <c:v>379.7</c:v>
                </c:pt>
                <c:pt idx="3522">
                  <c:v>379.3</c:v>
                </c:pt>
                <c:pt idx="3523">
                  <c:v>381.3</c:v>
                </c:pt>
                <c:pt idx="3524">
                  <c:v>388.6</c:v>
                </c:pt>
                <c:pt idx="3525">
                  <c:v>388.7</c:v>
                </c:pt>
                <c:pt idx="3526">
                  <c:v>388.7</c:v>
                </c:pt>
                <c:pt idx="3527">
                  <c:v>403.9</c:v>
                </c:pt>
                <c:pt idx="3528">
                  <c:v>412.1</c:v>
                </c:pt>
                <c:pt idx="3529">
                  <c:v>438.7</c:v>
                </c:pt>
                <c:pt idx="3530">
                  <c:v>430.7</c:v>
                </c:pt>
                <c:pt idx="3531">
                  <c:v>433.4</c:v>
                </c:pt>
                <c:pt idx="3532">
                  <c:v>429.1</c:v>
                </c:pt>
                <c:pt idx="3533">
                  <c:v>418.1</c:v>
                </c:pt>
                <c:pt idx="3534">
                  <c:v>394.7</c:v>
                </c:pt>
                <c:pt idx="3535">
                  <c:v>384</c:v>
                </c:pt>
                <c:pt idx="3536">
                  <c:v>380.5</c:v>
                </c:pt>
                <c:pt idx="3537">
                  <c:v>380.9</c:v>
                </c:pt>
                <c:pt idx="3538">
                  <c:v>381.2</c:v>
                </c:pt>
                <c:pt idx="3539">
                  <c:v>380.2</c:v>
                </c:pt>
                <c:pt idx="3540">
                  <c:v>380.2</c:v>
                </c:pt>
                <c:pt idx="3541">
                  <c:v>380</c:v>
                </c:pt>
                <c:pt idx="3542">
                  <c:v>380.1</c:v>
                </c:pt>
                <c:pt idx="3543">
                  <c:v>379.7</c:v>
                </c:pt>
                <c:pt idx="3544">
                  <c:v>378.8</c:v>
                </c:pt>
                <c:pt idx="3545">
                  <c:v>378.2</c:v>
                </c:pt>
                <c:pt idx="3546">
                  <c:v>376.8</c:v>
                </c:pt>
                <c:pt idx="3547">
                  <c:v>380.3</c:v>
                </c:pt>
                <c:pt idx="3548">
                  <c:v>395.5</c:v>
                </c:pt>
                <c:pt idx="3549">
                  <c:v>399.6</c:v>
                </c:pt>
                <c:pt idx="3550">
                  <c:v>385.7</c:v>
                </c:pt>
                <c:pt idx="3551">
                  <c:v>391.6</c:v>
                </c:pt>
                <c:pt idx="3552">
                  <c:v>388.5</c:v>
                </c:pt>
                <c:pt idx="3553">
                  <c:v>407.6</c:v>
                </c:pt>
                <c:pt idx="3554">
                  <c:v>431.2</c:v>
                </c:pt>
                <c:pt idx="3555">
                  <c:v>408</c:v>
                </c:pt>
                <c:pt idx="3556">
                  <c:v>393.8</c:v>
                </c:pt>
                <c:pt idx="3557">
                  <c:v>389</c:v>
                </c:pt>
                <c:pt idx="3558">
                  <c:v>390.2</c:v>
                </c:pt>
                <c:pt idx="3559">
                  <c:v>392.2</c:v>
                </c:pt>
                <c:pt idx="3560">
                  <c:v>386.2</c:v>
                </c:pt>
                <c:pt idx="3561">
                  <c:v>383.4</c:v>
                </c:pt>
                <c:pt idx="3562">
                  <c:v>389.3</c:v>
                </c:pt>
                <c:pt idx="3563">
                  <c:v>388.3</c:v>
                </c:pt>
                <c:pt idx="3564">
                  <c:v>384</c:v>
                </c:pt>
                <c:pt idx="3565">
                  <c:v>381.9</c:v>
                </c:pt>
                <c:pt idx="3566">
                  <c:v>381.4</c:v>
                </c:pt>
                <c:pt idx="3567">
                  <c:v>382.1</c:v>
                </c:pt>
                <c:pt idx="3568">
                  <c:v>380.5</c:v>
                </c:pt>
                <c:pt idx="3569">
                  <c:v>379.1</c:v>
                </c:pt>
                <c:pt idx="3570">
                  <c:v>379.1</c:v>
                </c:pt>
                <c:pt idx="3571">
                  <c:v>384</c:v>
                </c:pt>
                <c:pt idx="3572">
                  <c:v>396.7</c:v>
                </c:pt>
                <c:pt idx="3573">
                  <c:v>408.1</c:v>
                </c:pt>
                <c:pt idx="3574">
                  <c:v>408.9</c:v>
                </c:pt>
                <c:pt idx="3575">
                  <c:v>404.9</c:v>
                </c:pt>
                <c:pt idx="3576">
                  <c:v>406.5</c:v>
                </c:pt>
                <c:pt idx="3577">
                  <c:v>413.2</c:v>
                </c:pt>
                <c:pt idx="3578">
                  <c:v>417.4</c:v>
                </c:pt>
                <c:pt idx="3579">
                  <c:v>433.4</c:v>
                </c:pt>
                <c:pt idx="3580">
                  <c:v>431.5</c:v>
                </c:pt>
                <c:pt idx="3581">
                  <c:v>424.4</c:v>
                </c:pt>
                <c:pt idx="3582">
                  <c:v>408.5</c:v>
                </c:pt>
                <c:pt idx="3583">
                  <c:v>402.5</c:v>
                </c:pt>
                <c:pt idx="3584">
                  <c:v>391.1</c:v>
                </c:pt>
                <c:pt idx="3585">
                  <c:v>394.3</c:v>
                </c:pt>
                <c:pt idx="3586">
                  <c:v>394</c:v>
                </c:pt>
                <c:pt idx="3587">
                  <c:v>387.7</c:v>
                </c:pt>
                <c:pt idx="3588">
                  <c:v>380.8</c:v>
                </c:pt>
                <c:pt idx="3589">
                  <c:v>380.2</c:v>
                </c:pt>
                <c:pt idx="3590">
                  <c:v>379.1</c:v>
                </c:pt>
                <c:pt idx="3591">
                  <c:v>378.6</c:v>
                </c:pt>
                <c:pt idx="3592">
                  <c:v>379.1</c:v>
                </c:pt>
                <c:pt idx="3593">
                  <c:v>379</c:v>
                </c:pt>
                <c:pt idx="3594">
                  <c:v>380.3</c:v>
                </c:pt>
                <c:pt idx="3595">
                  <c:v>383</c:v>
                </c:pt>
                <c:pt idx="3596">
                  <c:v>392</c:v>
                </c:pt>
                <c:pt idx="3597">
                  <c:v>438.9</c:v>
                </c:pt>
                <c:pt idx="3598">
                  <c:v>444.6</c:v>
                </c:pt>
                <c:pt idx="3599">
                  <c:v>419.7</c:v>
                </c:pt>
                <c:pt idx="3600">
                  <c:v>417.8</c:v>
                </c:pt>
                <c:pt idx="3601">
                  <c:v>417.7</c:v>
                </c:pt>
                <c:pt idx="3602">
                  <c:v>420.3</c:v>
                </c:pt>
                <c:pt idx="3603">
                  <c:v>422.3</c:v>
                </c:pt>
                <c:pt idx="3604">
                  <c:v>419.5</c:v>
                </c:pt>
                <c:pt idx="3605">
                  <c:v>410.7</c:v>
                </c:pt>
                <c:pt idx="3606">
                  <c:v>398.9</c:v>
                </c:pt>
                <c:pt idx="3607">
                  <c:v>397.5</c:v>
                </c:pt>
                <c:pt idx="3608">
                  <c:v>394.3</c:v>
                </c:pt>
                <c:pt idx="3609">
                  <c:v>390.7</c:v>
                </c:pt>
                <c:pt idx="3610">
                  <c:v>388</c:v>
                </c:pt>
                <c:pt idx="3611">
                  <c:v>388</c:v>
                </c:pt>
                <c:pt idx="3612">
                  <c:v>384.3</c:v>
                </c:pt>
                <c:pt idx="3613">
                  <c:v>380.3</c:v>
                </c:pt>
                <c:pt idx="3614">
                  <c:v>384</c:v>
                </c:pt>
                <c:pt idx="3615">
                  <c:v>380.2</c:v>
                </c:pt>
                <c:pt idx="3616">
                  <c:v>380.2</c:v>
                </c:pt>
                <c:pt idx="3617">
                  <c:v>383.7</c:v>
                </c:pt>
                <c:pt idx="3618">
                  <c:v>389.6</c:v>
                </c:pt>
                <c:pt idx="3619">
                  <c:v>400.1</c:v>
                </c:pt>
                <c:pt idx="3620">
                  <c:v>396.8</c:v>
                </c:pt>
                <c:pt idx="3621">
                  <c:v>386.6</c:v>
                </c:pt>
                <c:pt idx="3622">
                  <c:v>383.9</c:v>
                </c:pt>
                <c:pt idx="3623">
                  <c:v>380.7</c:v>
                </c:pt>
                <c:pt idx="3624">
                  <c:v>380.6</c:v>
                </c:pt>
                <c:pt idx="3625">
                  <c:v>382.1</c:v>
                </c:pt>
                <c:pt idx="3626">
                  <c:v>381.9</c:v>
                </c:pt>
                <c:pt idx="3627">
                  <c:v>384.6</c:v>
                </c:pt>
                <c:pt idx="3628">
                  <c:v>394.4</c:v>
                </c:pt>
                <c:pt idx="3629">
                  <c:v>412.5</c:v>
                </c:pt>
                <c:pt idx="3630">
                  <c:v>397.2</c:v>
                </c:pt>
                <c:pt idx="3631">
                  <c:v>387.3</c:v>
                </c:pt>
                <c:pt idx="3632">
                  <c:v>384.9</c:v>
                </c:pt>
                <c:pt idx="3633">
                  <c:v>381.7</c:v>
                </c:pt>
                <c:pt idx="3634">
                  <c:v>381.1</c:v>
                </c:pt>
                <c:pt idx="3635">
                  <c:v>379.3</c:v>
                </c:pt>
                <c:pt idx="3636">
                  <c:v>377.1</c:v>
                </c:pt>
                <c:pt idx="3637">
                  <c:v>374.9</c:v>
                </c:pt>
                <c:pt idx="3638">
                  <c:v>373.7</c:v>
                </c:pt>
                <c:pt idx="3639">
                  <c:v>371.9</c:v>
                </c:pt>
                <c:pt idx="3640">
                  <c:v>371.6</c:v>
                </c:pt>
                <c:pt idx="3641">
                  <c:v>372.3</c:v>
                </c:pt>
                <c:pt idx="3642">
                  <c:v>373.8</c:v>
                </c:pt>
                <c:pt idx="3643">
                  <c:v>377.8</c:v>
                </c:pt>
                <c:pt idx="3644">
                  <c:v>387.2</c:v>
                </c:pt>
                <c:pt idx="3645">
                  <c:v>382.6</c:v>
                </c:pt>
                <c:pt idx="3646">
                  <c:v>383.1</c:v>
                </c:pt>
                <c:pt idx="3647">
                  <c:v>386.4</c:v>
                </c:pt>
                <c:pt idx="3648">
                  <c:v>394.6</c:v>
                </c:pt>
                <c:pt idx="3649">
                  <c:v>405.4</c:v>
                </c:pt>
                <c:pt idx="3650">
                  <c:v>435.5</c:v>
                </c:pt>
                <c:pt idx="3651">
                  <c:v>432.8</c:v>
                </c:pt>
                <c:pt idx="3652">
                  <c:v>455.8</c:v>
                </c:pt>
                <c:pt idx="3653">
                  <c:v>442.1</c:v>
                </c:pt>
                <c:pt idx="3654">
                  <c:v>408.5</c:v>
                </c:pt>
                <c:pt idx="3655">
                  <c:v>390.7</c:v>
                </c:pt>
                <c:pt idx="3656">
                  <c:v>381.6</c:v>
                </c:pt>
                <c:pt idx="3657">
                  <c:v>380.6</c:v>
                </c:pt>
                <c:pt idx="3658">
                  <c:v>379.1</c:v>
                </c:pt>
                <c:pt idx="3659">
                  <c:v>377.4</c:v>
                </c:pt>
                <c:pt idx="3660">
                  <c:v>367.4</c:v>
                </c:pt>
                <c:pt idx="3661">
                  <c:v>364.7</c:v>
                </c:pt>
                <c:pt idx="3662">
                  <c:v>367.2</c:v>
                </c:pt>
                <c:pt idx="3663">
                  <c:v>369.3</c:v>
                </c:pt>
                <c:pt idx="3664">
                  <c:v>368.6</c:v>
                </c:pt>
                <c:pt idx="3665">
                  <c:v>369.1</c:v>
                </c:pt>
                <c:pt idx="3666">
                  <c:v>369.4</c:v>
                </c:pt>
                <c:pt idx="3667">
                  <c:v>375.5</c:v>
                </c:pt>
                <c:pt idx="3668">
                  <c:v>383.2</c:v>
                </c:pt>
                <c:pt idx="3669">
                  <c:v>384.5</c:v>
                </c:pt>
                <c:pt idx="3670">
                  <c:v>383.6</c:v>
                </c:pt>
                <c:pt idx="3671">
                  <c:v>382.6</c:v>
                </c:pt>
                <c:pt idx="3672">
                  <c:v>377.2</c:v>
                </c:pt>
                <c:pt idx="3673">
                  <c:v>375.6</c:v>
                </c:pt>
                <c:pt idx="3674">
                  <c:v>374.1</c:v>
                </c:pt>
                <c:pt idx="3675">
                  <c:v>373.8</c:v>
                </c:pt>
                <c:pt idx="3676">
                  <c:v>378.9</c:v>
                </c:pt>
                <c:pt idx="3677">
                  <c:v>384</c:v>
                </c:pt>
                <c:pt idx="3678">
                  <c:v>382.8</c:v>
                </c:pt>
                <c:pt idx="3679">
                  <c:v>381.7</c:v>
                </c:pt>
                <c:pt idx="3680">
                  <c:v>378.4</c:v>
                </c:pt>
                <c:pt idx="3681">
                  <c:v>377.9</c:v>
                </c:pt>
                <c:pt idx="3682">
                  <c:v>375.3</c:v>
                </c:pt>
                <c:pt idx="3683">
                  <c:v>374.2</c:v>
                </c:pt>
                <c:pt idx="3684">
                  <c:v>374.7</c:v>
                </c:pt>
                <c:pt idx="3685">
                  <c:v>374.4</c:v>
                </c:pt>
                <c:pt idx="3686">
                  <c:v>373.8</c:v>
                </c:pt>
                <c:pt idx="3687">
                  <c:v>373.7</c:v>
                </c:pt>
                <c:pt idx="3688">
                  <c:v>373.6</c:v>
                </c:pt>
                <c:pt idx="3689">
                  <c:v>374.3</c:v>
                </c:pt>
                <c:pt idx="3690">
                  <c:v>377.6</c:v>
                </c:pt>
                <c:pt idx="3691">
                  <c:v>389.4</c:v>
                </c:pt>
                <c:pt idx="3692">
                  <c:v>396.1</c:v>
                </c:pt>
                <c:pt idx="3693">
                  <c:v>401.2</c:v>
                </c:pt>
                <c:pt idx="3694">
                  <c:v>405.9</c:v>
                </c:pt>
                <c:pt idx="3695">
                  <c:v>410.3</c:v>
                </c:pt>
                <c:pt idx="3696">
                  <c:v>425</c:v>
                </c:pt>
                <c:pt idx="3697">
                  <c:v>420.2</c:v>
                </c:pt>
                <c:pt idx="3698">
                  <c:v>418.6</c:v>
                </c:pt>
                <c:pt idx="3699">
                  <c:v>413.6</c:v>
                </c:pt>
                <c:pt idx="3700">
                  <c:v>409.2</c:v>
                </c:pt>
                <c:pt idx="3701">
                  <c:v>405.2</c:v>
                </c:pt>
                <c:pt idx="3702">
                  <c:v>401.9</c:v>
                </c:pt>
                <c:pt idx="3703">
                  <c:v>392.1</c:v>
                </c:pt>
                <c:pt idx="3704">
                  <c:v>385.1</c:v>
                </c:pt>
                <c:pt idx="3705">
                  <c:v>380</c:v>
                </c:pt>
                <c:pt idx="3706">
                  <c:v>377.7</c:v>
                </c:pt>
                <c:pt idx="3707">
                  <c:v>376.9</c:v>
                </c:pt>
                <c:pt idx="3708">
                  <c:v>376.1</c:v>
                </c:pt>
                <c:pt idx="3709">
                  <c:v>375.6</c:v>
                </c:pt>
                <c:pt idx="3710">
                  <c:v>375.4</c:v>
                </c:pt>
                <c:pt idx="3711">
                  <c:v>374.9</c:v>
                </c:pt>
                <c:pt idx="3712">
                  <c:v>375.2</c:v>
                </c:pt>
                <c:pt idx="3713">
                  <c:v>383.8</c:v>
                </c:pt>
                <c:pt idx="3714">
                  <c:v>413.8</c:v>
                </c:pt>
                <c:pt idx="3715">
                  <c:v>391.6</c:v>
                </c:pt>
                <c:pt idx="3716">
                  <c:v>379.6</c:v>
                </c:pt>
                <c:pt idx="3717">
                  <c:v>387.1</c:v>
                </c:pt>
                <c:pt idx="3718">
                  <c:v>390.2</c:v>
                </c:pt>
                <c:pt idx="3719">
                  <c:v>395.4</c:v>
                </c:pt>
                <c:pt idx="3720">
                  <c:v>395.2</c:v>
                </c:pt>
                <c:pt idx="3721">
                  <c:v>404.7</c:v>
                </c:pt>
                <c:pt idx="3722">
                  <c:v>412.9</c:v>
                </c:pt>
                <c:pt idx="3723">
                  <c:v>409.7</c:v>
                </c:pt>
                <c:pt idx="3724">
                  <c:v>402.6</c:v>
                </c:pt>
                <c:pt idx="3725">
                  <c:v>405.6</c:v>
                </c:pt>
                <c:pt idx="3726">
                  <c:v>394.9</c:v>
                </c:pt>
                <c:pt idx="3727">
                  <c:v>386.8</c:v>
                </c:pt>
                <c:pt idx="3728">
                  <c:v>379.5</c:v>
                </c:pt>
                <c:pt idx="3729">
                  <c:v>378.4</c:v>
                </c:pt>
                <c:pt idx="3730">
                  <c:v>377.6</c:v>
                </c:pt>
                <c:pt idx="3731">
                  <c:v>377.2</c:v>
                </c:pt>
                <c:pt idx="3732">
                  <c:v>375.5</c:v>
                </c:pt>
                <c:pt idx="3733">
                  <c:v>372.9</c:v>
                </c:pt>
                <c:pt idx="3734">
                  <c:v>371.5</c:v>
                </c:pt>
                <c:pt idx="3735">
                  <c:v>371</c:v>
                </c:pt>
                <c:pt idx="3736">
                  <c:v>369.7</c:v>
                </c:pt>
                <c:pt idx="3737">
                  <c:v>370.4</c:v>
                </c:pt>
                <c:pt idx="3738">
                  <c:v>370.5</c:v>
                </c:pt>
                <c:pt idx="3739">
                  <c:v>381.1</c:v>
                </c:pt>
                <c:pt idx="3740">
                  <c:v>405.5</c:v>
                </c:pt>
                <c:pt idx="3741">
                  <c:v>417.9</c:v>
                </c:pt>
                <c:pt idx="3742">
                  <c:v>427.1</c:v>
                </c:pt>
                <c:pt idx="3743">
                  <c:v>436.7</c:v>
                </c:pt>
                <c:pt idx="3744">
                  <c:v>452.4</c:v>
                </c:pt>
                <c:pt idx="3745">
                  <c:v>454.3</c:v>
                </c:pt>
                <c:pt idx="3746">
                  <c:v>424.7</c:v>
                </c:pt>
                <c:pt idx="3747">
                  <c:v>430.6</c:v>
                </c:pt>
                <c:pt idx="3748">
                  <c:v>418.2</c:v>
                </c:pt>
                <c:pt idx="3749">
                  <c:v>413.2</c:v>
                </c:pt>
                <c:pt idx="3750">
                  <c:v>403.4</c:v>
                </c:pt>
                <c:pt idx="3751">
                  <c:v>389.3</c:v>
                </c:pt>
                <c:pt idx="3752">
                  <c:v>384.2</c:v>
                </c:pt>
                <c:pt idx="3753">
                  <c:v>380.2</c:v>
                </c:pt>
                <c:pt idx="3754">
                  <c:v>377.7</c:v>
                </c:pt>
                <c:pt idx="3755">
                  <c:v>374.6</c:v>
                </c:pt>
                <c:pt idx="3756">
                  <c:v>368.4</c:v>
                </c:pt>
                <c:pt idx="3757">
                  <c:v>370.9</c:v>
                </c:pt>
                <c:pt idx="3758">
                  <c:v>369.8</c:v>
                </c:pt>
                <c:pt idx="3759">
                  <c:v>369.1</c:v>
                </c:pt>
                <c:pt idx="3760">
                  <c:v>369.5</c:v>
                </c:pt>
                <c:pt idx="3761">
                  <c:v>369</c:v>
                </c:pt>
                <c:pt idx="3762">
                  <c:v>371.8</c:v>
                </c:pt>
                <c:pt idx="3763">
                  <c:v>378.6</c:v>
                </c:pt>
                <c:pt idx="3764">
                  <c:v>382.8</c:v>
                </c:pt>
                <c:pt idx="3765">
                  <c:v>384.4</c:v>
                </c:pt>
                <c:pt idx="3766">
                  <c:v>383.2</c:v>
                </c:pt>
                <c:pt idx="3767">
                  <c:v>383.6</c:v>
                </c:pt>
                <c:pt idx="3768">
                  <c:v>385</c:v>
                </c:pt>
                <c:pt idx="3769">
                  <c:v>382.9</c:v>
                </c:pt>
                <c:pt idx="3770">
                  <c:v>378</c:v>
                </c:pt>
                <c:pt idx="3771">
                  <c:v>381.3</c:v>
                </c:pt>
                <c:pt idx="3772">
                  <c:v>390.1</c:v>
                </c:pt>
                <c:pt idx="3773">
                  <c:v>400.2</c:v>
                </c:pt>
                <c:pt idx="3774">
                  <c:v>392.1</c:v>
                </c:pt>
                <c:pt idx="3775">
                  <c:v>384</c:v>
                </c:pt>
                <c:pt idx="3776">
                  <c:v>380.9</c:v>
                </c:pt>
                <c:pt idx="3777">
                  <c:v>379.4</c:v>
                </c:pt>
                <c:pt idx="3778">
                  <c:v>378.1</c:v>
                </c:pt>
                <c:pt idx="3779">
                  <c:v>376.8</c:v>
                </c:pt>
                <c:pt idx="3780">
                  <c:v>374.8</c:v>
                </c:pt>
                <c:pt idx="3781">
                  <c:v>371.7</c:v>
                </c:pt>
                <c:pt idx="3782">
                  <c:v>370</c:v>
                </c:pt>
                <c:pt idx="3783">
                  <c:v>370.3</c:v>
                </c:pt>
                <c:pt idx="3784">
                  <c:v>370.3</c:v>
                </c:pt>
                <c:pt idx="3785">
                  <c:v>370.7</c:v>
                </c:pt>
                <c:pt idx="3786">
                  <c:v>369.9</c:v>
                </c:pt>
                <c:pt idx="3787">
                  <c:v>374.5</c:v>
                </c:pt>
                <c:pt idx="3788">
                  <c:v>379.3</c:v>
                </c:pt>
                <c:pt idx="3789">
                  <c:v>374.7</c:v>
                </c:pt>
                <c:pt idx="3790">
                  <c:v>373.7</c:v>
                </c:pt>
                <c:pt idx="3791">
                  <c:v>374.7</c:v>
                </c:pt>
                <c:pt idx="3792">
                  <c:v>375.8</c:v>
                </c:pt>
                <c:pt idx="3793">
                  <c:v>377.7</c:v>
                </c:pt>
                <c:pt idx="3794">
                  <c:v>378.9</c:v>
                </c:pt>
                <c:pt idx="3795">
                  <c:v>379.2</c:v>
                </c:pt>
                <c:pt idx="3796">
                  <c:v>379.5</c:v>
                </c:pt>
                <c:pt idx="3797">
                  <c:v>380.5</c:v>
                </c:pt>
                <c:pt idx="3798">
                  <c:v>380.7</c:v>
                </c:pt>
                <c:pt idx="3799">
                  <c:v>378.2</c:v>
                </c:pt>
                <c:pt idx="3800">
                  <c:v>376.6</c:v>
                </c:pt>
                <c:pt idx="3801">
                  <c:v>375</c:v>
                </c:pt>
                <c:pt idx="3802">
                  <c:v>373.5</c:v>
                </c:pt>
                <c:pt idx="3803">
                  <c:v>373.6</c:v>
                </c:pt>
                <c:pt idx="3804">
                  <c:v>373</c:v>
                </c:pt>
                <c:pt idx="3805">
                  <c:v>372.4</c:v>
                </c:pt>
                <c:pt idx="3806">
                  <c:v>371.6</c:v>
                </c:pt>
                <c:pt idx="3807">
                  <c:v>371.2</c:v>
                </c:pt>
                <c:pt idx="3808">
                  <c:v>371.1</c:v>
                </c:pt>
                <c:pt idx="3809">
                  <c:v>369.5</c:v>
                </c:pt>
                <c:pt idx="3810">
                  <c:v>369.1</c:v>
                </c:pt>
                <c:pt idx="3811">
                  <c:v>369.4</c:v>
                </c:pt>
                <c:pt idx="3812">
                  <c:v>385.4</c:v>
                </c:pt>
                <c:pt idx="3813">
                  <c:v>391</c:v>
                </c:pt>
                <c:pt idx="3814">
                  <c:v>408</c:v>
                </c:pt>
                <c:pt idx="3815">
                  <c:v>405.7</c:v>
                </c:pt>
                <c:pt idx="3816">
                  <c:v>406.2</c:v>
                </c:pt>
                <c:pt idx="3817">
                  <c:v>413.9</c:v>
                </c:pt>
                <c:pt idx="3818">
                  <c:v>399.6</c:v>
                </c:pt>
                <c:pt idx="3819">
                  <c:v>406.9</c:v>
                </c:pt>
                <c:pt idx="3820">
                  <c:v>411.6</c:v>
                </c:pt>
                <c:pt idx="3821">
                  <c:v>414</c:v>
                </c:pt>
                <c:pt idx="3822">
                  <c:v>421.1</c:v>
                </c:pt>
                <c:pt idx="3823">
                  <c:v>400.2</c:v>
                </c:pt>
                <c:pt idx="3824">
                  <c:v>387.8</c:v>
                </c:pt>
                <c:pt idx="3825">
                  <c:v>388.8</c:v>
                </c:pt>
                <c:pt idx="3826">
                  <c:v>397.8</c:v>
                </c:pt>
                <c:pt idx="3827">
                  <c:v>395.6</c:v>
                </c:pt>
                <c:pt idx="3828">
                  <c:v>395.7</c:v>
                </c:pt>
                <c:pt idx="3829">
                  <c:v>407.3</c:v>
                </c:pt>
                <c:pt idx="3830">
                  <c:v>381.5</c:v>
                </c:pt>
                <c:pt idx="3831">
                  <c:v>373.8</c:v>
                </c:pt>
                <c:pt idx="3832">
                  <c:v>371.4</c:v>
                </c:pt>
                <c:pt idx="3833">
                  <c:v>371.4</c:v>
                </c:pt>
                <c:pt idx="3834">
                  <c:v>375.1</c:v>
                </c:pt>
                <c:pt idx="3835">
                  <c:v>379.9</c:v>
                </c:pt>
                <c:pt idx="3836">
                  <c:v>384.9</c:v>
                </c:pt>
                <c:pt idx="3837">
                  <c:v>384.3</c:v>
                </c:pt>
                <c:pt idx="3838">
                  <c:v>384.9</c:v>
                </c:pt>
                <c:pt idx="3839">
                  <c:v>390.5</c:v>
                </c:pt>
                <c:pt idx="3840">
                  <c:v>388.8</c:v>
                </c:pt>
                <c:pt idx="3841">
                  <c:v>386.5</c:v>
                </c:pt>
                <c:pt idx="3842">
                  <c:v>397.2</c:v>
                </c:pt>
                <c:pt idx="3843">
                  <c:v>399.6</c:v>
                </c:pt>
                <c:pt idx="3844">
                  <c:v>386.3</c:v>
                </c:pt>
                <c:pt idx="3845">
                  <c:v>392.7</c:v>
                </c:pt>
                <c:pt idx="3846">
                  <c:v>406.1</c:v>
                </c:pt>
                <c:pt idx="3847">
                  <c:v>398.9</c:v>
                </c:pt>
                <c:pt idx="3848">
                  <c:v>381.6</c:v>
                </c:pt>
                <c:pt idx="3849">
                  <c:v>376.9</c:v>
                </c:pt>
                <c:pt idx="3850">
                  <c:v>374.5</c:v>
                </c:pt>
                <c:pt idx="3851">
                  <c:v>375.1</c:v>
                </c:pt>
                <c:pt idx="3852">
                  <c:v>374.5</c:v>
                </c:pt>
                <c:pt idx="3853">
                  <c:v>373.3</c:v>
                </c:pt>
                <c:pt idx="3854">
                  <c:v>372.4</c:v>
                </c:pt>
                <c:pt idx="3855">
                  <c:v>371.6</c:v>
                </c:pt>
                <c:pt idx="3856">
                  <c:v>371.5</c:v>
                </c:pt>
                <c:pt idx="3857">
                  <c:v>369.9</c:v>
                </c:pt>
                <c:pt idx="3858">
                  <c:v>371.2</c:v>
                </c:pt>
                <c:pt idx="3859">
                  <c:v>398.6</c:v>
                </c:pt>
                <c:pt idx="3860">
                  <c:v>407</c:v>
                </c:pt>
                <c:pt idx="3861">
                  <c:v>412.5</c:v>
                </c:pt>
                <c:pt idx="3862">
                  <c:v>397.7</c:v>
                </c:pt>
                <c:pt idx="3863">
                  <c:v>386.9</c:v>
                </c:pt>
                <c:pt idx="3864">
                  <c:v>404.4</c:v>
                </c:pt>
                <c:pt idx="3865">
                  <c:v>426.9</c:v>
                </c:pt>
                <c:pt idx="3866">
                  <c:v>420.2</c:v>
                </c:pt>
                <c:pt idx="3867">
                  <c:v>398.7</c:v>
                </c:pt>
                <c:pt idx="3868">
                  <c:v>393.2</c:v>
                </c:pt>
                <c:pt idx="3869">
                  <c:v>391.5</c:v>
                </c:pt>
                <c:pt idx="3870">
                  <c:v>388.9</c:v>
                </c:pt>
                <c:pt idx="3871">
                  <c:v>383.3</c:v>
                </c:pt>
                <c:pt idx="3872">
                  <c:v>378.5</c:v>
                </c:pt>
                <c:pt idx="3873">
                  <c:v>377.1</c:v>
                </c:pt>
                <c:pt idx="3874">
                  <c:v>377.8</c:v>
                </c:pt>
                <c:pt idx="3875">
                  <c:v>378.5</c:v>
                </c:pt>
                <c:pt idx="3876">
                  <c:v>379.4</c:v>
                </c:pt>
                <c:pt idx="3877">
                  <c:v>377.7</c:v>
                </c:pt>
                <c:pt idx="3878">
                  <c:v>376.1</c:v>
                </c:pt>
                <c:pt idx="3879">
                  <c:v>375.8</c:v>
                </c:pt>
                <c:pt idx="3880">
                  <c:v>375.2</c:v>
                </c:pt>
                <c:pt idx="3881">
                  <c:v>372.5</c:v>
                </c:pt>
                <c:pt idx="3882">
                  <c:v>370</c:v>
                </c:pt>
                <c:pt idx="3883">
                  <c:v>372.3</c:v>
                </c:pt>
                <c:pt idx="3884">
                  <c:v>375</c:v>
                </c:pt>
                <c:pt idx="3885">
                  <c:v>378.2</c:v>
                </c:pt>
                <c:pt idx="3886">
                  <c:v>388.2</c:v>
                </c:pt>
                <c:pt idx="3887">
                  <c:v>429.8</c:v>
                </c:pt>
                <c:pt idx="3888">
                  <c:v>424.6</c:v>
                </c:pt>
                <c:pt idx="3889">
                  <c:v>438</c:v>
                </c:pt>
                <c:pt idx="3890">
                  <c:v>442.7</c:v>
                </c:pt>
                <c:pt idx="3891">
                  <c:v>469.5</c:v>
                </c:pt>
                <c:pt idx="3892">
                  <c:v>489.9</c:v>
                </c:pt>
                <c:pt idx="3893">
                  <c:v>442.5</c:v>
                </c:pt>
                <c:pt idx="3894">
                  <c:v>399.2</c:v>
                </c:pt>
                <c:pt idx="3895">
                  <c:v>378.9</c:v>
                </c:pt>
                <c:pt idx="3896">
                  <c:v>375.8</c:v>
                </c:pt>
                <c:pt idx="3897">
                  <c:v>376.9</c:v>
                </c:pt>
                <c:pt idx="3898">
                  <c:v>371.1</c:v>
                </c:pt>
                <c:pt idx="3899">
                  <c:v>370.6</c:v>
                </c:pt>
                <c:pt idx="3900">
                  <c:v>371.2</c:v>
                </c:pt>
                <c:pt idx="3901">
                  <c:v>369.2</c:v>
                </c:pt>
                <c:pt idx="3902">
                  <c:v>367.5</c:v>
                </c:pt>
                <c:pt idx="3903">
                  <c:v>364.6</c:v>
                </c:pt>
                <c:pt idx="3904">
                  <c:v>365.4</c:v>
                </c:pt>
                <c:pt idx="3905">
                  <c:v>367.5</c:v>
                </c:pt>
                <c:pt idx="3906">
                  <c:v>371.9</c:v>
                </c:pt>
                <c:pt idx="3907">
                  <c:v>379.7</c:v>
                </c:pt>
                <c:pt idx="3908">
                  <c:v>386</c:v>
                </c:pt>
                <c:pt idx="3909">
                  <c:v>403</c:v>
                </c:pt>
                <c:pt idx="3910">
                  <c:v>403.4</c:v>
                </c:pt>
                <c:pt idx="3911">
                  <c:v>397.3</c:v>
                </c:pt>
                <c:pt idx="3912">
                  <c:v>388.7</c:v>
                </c:pt>
                <c:pt idx="3913">
                  <c:v>392.8</c:v>
                </c:pt>
                <c:pt idx="3914">
                  <c:v>392.4</c:v>
                </c:pt>
                <c:pt idx="3915">
                  <c:v>395.1</c:v>
                </c:pt>
                <c:pt idx="3916">
                  <c:v>399.8</c:v>
                </c:pt>
                <c:pt idx="3917">
                  <c:v>395.2</c:v>
                </c:pt>
                <c:pt idx="3918">
                  <c:v>388.5</c:v>
                </c:pt>
                <c:pt idx="3919">
                  <c:v>384.1</c:v>
                </c:pt>
                <c:pt idx="3920">
                  <c:v>378.1</c:v>
                </c:pt>
                <c:pt idx="3921">
                  <c:v>375.5</c:v>
                </c:pt>
                <c:pt idx="3922">
                  <c:v>376.1</c:v>
                </c:pt>
                <c:pt idx="3923">
                  <c:v>374.6</c:v>
                </c:pt>
                <c:pt idx="3924">
                  <c:v>373.5</c:v>
                </c:pt>
                <c:pt idx="3925">
                  <c:v>373.6</c:v>
                </c:pt>
                <c:pt idx="3926">
                  <c:v>372.1</c:v>
                </c:pt>
                <c:pt idx="3927">
                  <c:v>369.9</c:v>
                </c:pt>
                <c:pt idx="3928">
                  <c:v>367.8</c:v>
                </c:pt>
                <c:pt idx="3929">
                  <c:v>368.9</c:v>
                </c:pt>
                <c:pt idx="3930">
                  <c:v>368.9</c:v>
                </c:pt>
                <c:pt idx="3931">
                  <c:v>371.5</c:v>
                </c:pt>
                <c:pt idx="3932">
                  <c:v>375.6</c:v>
                </c:pt>
                <c:pt idx="3933">
                  <c:v>378.6</c:v>
                </c:pt>
                <c:pt idx="3934">
                  <c:v>375.1</c:v>
                </c:pt>
                <c:pt idx="3935">
                  <c:v>371.6</c:v>
                </c:pt>
                <c:pt idx="3936">
                  <c:v>373.6</c:v>
                </c:pt>
                <c:pt idx="3937">
                  <c:v>375.7</c:v>
                </c:pt>
                <c:pt idx="3938">
                  <c:v>375.7</c:v>
                </c:pt>
                <c:pt idx="3939">
                  <c:v>377.4</c:v>
                </c:pt>
                <c:pt idx="3940">
                  <c:v>379.9</c:v>
                </c:pt>
                <c:pt idx="3941">
                  <c:v>378.4</c:v>
                </c:pt>
                <c:pt idx="3942">
                  <c:v>374.9</c:v>
                </c:pt>
                <c:pt idx="3943">
                  <c:v>371</c:v>
                </c:pt>
                <c:pt idx="3944">
                  <c:v>369.9</c:v>
                </c:pt>
                <c:pt idx="3945">
                  <c:v>368</c:v>
                </c:pt>
                <c:pt idx="3946">
                  <c:v>363.2</c:v>
                </c:pt>
                <c:pt idx="3947">
                  <c:v>361.6</c:v>
                </c:pt>
                <c:pt idx="3948">
                  <c:v>364.6</c:v>
                </c:pt>
                <c:pt idx="3949">
                  <c:v>365.7</c:v>
                </c:pt>
                <c:pt idx="3950">
                  <c:v>365.9</c:v>
                </c:pt>
                <c:pt idx="3951">
                  <c:v>366</c:v>
                </c:pt>
                <c:pt idx="3952">
                  <c:v>365.7</c:v>
                </c:pt>
                <c:pt idx="3953">
                  <c:v>365.1</c:v>
                </c:pt>
                <c:pt idx="3954">
                  <c:v>365.6</c:v>
                </c:pt>
                <c:pt idx="3955">
                  <c:v>368.5</c:v>
                </c:pt>
                <c:pt idx="3956">
                  <c:v>385.5</c:v>
                </c:pt>
                <c:pt idx="3957">
                  <c:v>402</c:v>
                </c:pt>
                <c:pt idx="3958">
                  <c:v>410.8</c:v>
                </c:pt>
                <c:pt idx="3959">
                  <c:v>403.7</c:v>
                </c:pt>
                <c:pt idx="3960">
                  <c:v>409.9</c:v>
                </c:pt>
                <c:pt idx="3961">
                  <c:v>404</c:v>
                </c:pt>
                <c:pt idx="3962">
                  <c:v>400.5</c:v>
                </c:pt>
                <c:pt idx="3963">
                  <c:v>420.8</c:v>
                </c:pt>
                <c:pt idx="3964">
                  <c:v>421.5</c:v>
                </c:pt>
                <c:pt idx="3965">
                  <c:v>422.1</c:v>
                </c:pt>
                <c:pt idx="3966">
                  <c:v>404.4</c:v>
                </c:pt>
                <c:pt idx="3967">
                  <c:v>388.4</c:v>
                </c:pt>
                <c:pt idx="3968">
                  <c:v>379.9</c:v>
                </c:pt>
                <c:pt idx="3969">
                  <c:v>374</c:v>
                </c:pt>
                <c:pt idx="3970">
                  <c:v>369.3</c:v>
                </c:pt>
                <c:pt idx="3971">
                  <c:v>366.5</c:v>
                </c:pt>
                <c:pt idx="3972">
                  <c:v>366</c:v>
                </c:pt>
                <c:pt idx="3973">
                  <c:v>365.4</c:v>
                </c:pt>
                <c:pt idx="3974">
                  <c:v>365</c:v>
                </c:pt>
                <c:pt idx="3975">
                  <c:v>364.7</c:v>
                </c:pt>
                <c:pt idx="3976">
                  <c:v>364.4</c:v>
                </c:pt>
                <c:pt idx="3977">
                  <c:v>363.5</c:v>
                </c:pt>
                <c:pt idx="3978">
                  <c:v>361.8</c:v>
                </c:pt>
                <c:pt idx="3979">
                  <c:v>381.1</c:v>
                </c:pt>
                <c:pt idx="3980">
                  <c:v>412.3</c:v>
                </c:pt>
                <c:pt idx="3981">
                  <c:v>429.2</c:v>
                </c:pt>
                <c:pt idx="3982">
                  <c:v>403.6</c:v>
                </c:pt>
                <c:pt idx="3983">
                  <c:v>407.1</c:v>
                </c:pt>
                <c:pt idx="3984">
                  <c:v>387.1</c:v>
                </c:pt>
                <c:pt idx="3985">
                  <c:v>385.7</c:v>
                </c:pt>
                <c:pt idx="3986">
                  <c:v>388.4</c:v>
                </c:pt>
                <c:pt idx="3987">
                  <c:v>392.4</c:v>
                </c:pt>
                <c:pt idx="3988">
                  <c:v>388</c:v>
                </c:pt>
                <c:pt idx="3989">
                  <c:v>388.3</c:v>
                </c:pt>
                <c:pt idx="3990">
                  <c:v>380.7</c:v>
                </c:pt>
                <c:pt idx="3991">
                  <c:v>374.1</c:v>
                </c:pt>
                <c:pt idx="3992">
                  <c:v>368.7</c:v>
                </c:pt>
                <c:pt idx="3993">
                  <c:v>366</c:v>
                </c:pt>
                <c:pt idx="3994">
                  <c:v>364.3</c:v>
                </c:pt>
                <c:pt idx="3995">
                  <c:v>361.9</c:v>
                </c:pt>
                <c:pt idx="3996">
                  <c:v>359.7</c:v>
                </c:pt>
                <c:pt idx="3997">
                  <c:v>359.3</c:v>
                </c:pt>
                <c:pt idx="3998">
                  <c:v>359.9</c:v>
                </c:pt>
                <c:pt idx="3999">
                  <c:v>358.5</c:v>
                </c:pt>
                <c:pt idx="4000">
                  <c:v>356.5</c:v>
                </c:pt>
                <c:pt idx="4001">
                  <c:v>356.2</c:v>
                </c:pt>
                <c:pt idx="4002">
                  <c:v>357.8</c:v>
                </c:pt>
                <c:pt idx="4003">
                  <c:v>367.7</c:v>
                </c:pt>
                <c:pt idx="4004">
                  <c:v>390.7</c:v>
                </c:pt>
                <c:pt idx="4005">
                  <c:v>427.5</c:v>
                </c:pt>
                <c:pt idx="4006">
                  <c:v>420.1</c:v>
                </c:pt>
                <c:pt idx="4007">
                  <c:v>457.2</c:v>
                </c:pt>
                <c:pt idx="4008">
                  <c:v>454.7</c:v>
                </c:pt>
                <c:pt idx="4009">
                  <c:v>431.2</c:v>
                </c:pt>
                <c:pt idx="4010">
                  <c:v>423.7</c:v>
                </c:pt>
                <c:pt idx="4011">
                  <c:v>429.4</c:v>
                </c:pt>
                <c:pt idx="4012">
                  <c:v>420.1</c:v>
                </c:pt>
                <c:pt idx="4013">
                  <c:v>403.6</c:v>
                </c:pt>
                <c:pt idx="4014">
                  <c:v>390.5</c:v>
                </c:pt>
                <c:pt idx="4015">
                  <c:v>374.9</c:v>
                </c:pt>
                <c:pt idx="4016">
                  <c:v>364.9</c:v>
                </c:pt>
                <c:pt idx="4017">
                  <c:v>361.1</c:v>
                </c:pt>
                <c:pt idx="4018">
                  <c:v>359.7</c:v>
                </c:pt>
                <c:pt idx="4019">
                  <c:v>359.8</c:v>
                </c:pt>
                <c:pt idx="4020">
                  <c:v>359.4</c:v>
                </c:pt>
                <c:pt idx="4021">
                  <c:v>358.7</c:v>
                </c:pt>
                <c:pt idx="4022">
                  <c:v>358.1</c:v>
                </c:pt>
                <c:pt idx="4023">
                  <c:v>358</c:v>
                </c:pt>
                <c:pt idx="4024">
                  <c:v>358</c:v>
                </c:pt>
                <c:pt idx="4025">
                  <c:v>357.7</c:v>
                </c:pt>
                <c:pt idx="4026">
                  <c:v>357</c:v>
                </c:pt>
                <c:pt idx="4027">
                  <c:v>365.6</c:v>
                </c:pt>
                <c:pt idx="4028">
                  <c:v>403.2</c:v>
                </c:pt>
                <c:pt idx="4029">
                  <c:v>458.7</c:v>
                </c:pt>
                <c:pt idx="4030">
                  <c:v>454.9</c:v>
                </c:pt>
                <c:pt idx="4031">
                  <c:v>453.9</c:v>
                </c:pt>
                <c:pt idx="4032">
                  <c:v>400.7</c:v>
                </c:pt>
                <c:pt idx="4033">
                  <c:v>427.6</c:v>
                </c:pt>
                <c:pt idx="4034">
                  <c:v>424.6</c:v>
                </c:pt>
                <c:pt idx="4035">
                  <c:v>440.4</c:v>
                </c:pt>
                <c:pt idx="4036">
                  <c:v>432.1</c:v>
                </c:pt>
                <c:pt idx="4037">
                  <c:v>416.5</c:v>
                </c:pt>
                <c:pt idx="4038">
                  <c:v>391.2</c:v>
                </c:pt>
                <c:pt idx="4039">
                  <c:v>380.3</c:v>
                </c:pt>
                <c:pt idx="4040">
                  <c:v>367.3</c:v>
                </c:pt>
                <c:pt idx="4041">
                  <c:v>364.2</c:v>
                </c:pt>
                <c:pt idx="4042">
                  <c:v>360.4</c:v>
                </c:pt>
                <c:pt idx="4043">
                  <c:v>356</c:v>
                </c:pt>
                <c:pt idx="4044">
                  <c:v>355.1</c:v>
                </c:pt>
                <c:pt idx="4045">
                  <c:v>354.7</c:v>
                </c:pt>
                <c:pt idx="4046">
                  <c:v>355</c:v>
                </c:pt>
                <c:pt idx="4047">
                  <c:v>354.3</c:v>
                </c:pt>
                <c:pt idx="4048">
                  <c:v>355.3</c:v>
                </c:pt>
                <c:pt idx="4049">
                  <c:v>355.8</c:v>
                </c:pt>
                <c:pt idx="4050">
                  <c:v>355.9</c:v>
                </c:pt>
                <c:pt idx="4051">
                  <c:v>360.8</c:v>
                </c:pt>
                <c:pt idx="4052">
                  <c:v>375.2</c:v>
                </c:pt>
                <c:pt idx="4053">
                  <c:v>377</c:v>
                </c:pt>
                <c:pt idx="4054">
                  <c:v>377.7</c:v>
                </c:pt>
                <c:pt idx="4055">
                  <c:v>378.8</c:v>
                </c:pt>
                <c:pt idx="4056">
                  <c:v>379.9</c:v>
                </c:pt>
                <c:pt idx="4057">
                  <c:v>384.5</c:v>
                </c:pt>
                <c:pt idx="4058">
                  <c:v>384</c:v>
                </c:pt>
                <c:pt idx="4059">
                  <c:v>383.8</c:v>
                </c:pt>
                <c:pt idx="4060">
                  <c:v>386.2</c:v>
                </c:pt>
                <c:pt idx="4061">
                  <c:v>385.8</c:v>
                </c:pt>
                <c:pt idx="4062">
                  <c:v>378.1</c:v>
                </c:pt>
                <c:pt idx="4063">
                  <c:v>369.1</c:v>
                </c:pt>
                <c:pt idx="4064">
                  <c:v>364.1</c:v>
                </c:pt>
                <c:pt idx="4065">
                  <c:v>358.7</c:v>
                </c:pt>
                <c:pt idx="4066">
                  <c:v>355.8</c:v>
                </c:pt>
                <c:pt idx="4067">
                  <c:v>353.1</c:v>
                </c:pt>
                <c:pt idx="4068">
                  <c:v>353.1</c:v>
                </c:pt>
                <c:pt idx="4069">
                  <c:v>353.7</c:v>
                </c:pt>
                <c:pt idx="4070">
                  <c:v>354.5</c:v>
                </c:pt>
                <c:pt idx="4071">
                  <c:v>352.9</c:v>
                </c:pt>
                <c:pt idx="4072">
                  <c:v>352.4</c:v>
                </c:pt>
                <c:pt idx="4073">
                  <c:v>352.2</c:v>
                </c:pt>
                <c:pt idx="4074">
                  <c:v>352.6</c:v>
                </c:pt>
                <c:pt idx="4075">
                  <c:v>358.6</c:v>
                </c:pt>
                <c:pt idx="4076">
                  <c:v>367.5</c:v>
                </c:pt>
                <c:pt idx="4077">
                  <c:v>374.4</c:v>
                </c:pt>
                <c:pt idx="4078">
                  <c:v>374.4</c:v>
                </c:pt>
                <c:pt idx="4079">
                  <c:v>375.4</c:v>
                </c:pt>
                <c:pt idx="4080">
                  <c:v>378.7</c:v>
                </c:pt>
                <c:pt idx="4081">
                  <c:v>385.9</c:v>
                </c:pt>
                <c:pt idx="4082">
                  <c:v>394.7</c:v>
                </c:pt>
                <c:pt idx="4083">
                  <c:v>399.1</c:v>
                </c:pt>
                <c:pt idx="4084">
                  <c:v>415.2</c:v>
                </c:pt>
                <c:pt idx="4085">
                  <c:v>416.9</c:v>
                </c:pt>
                <c:pt idx="4086">
                  <c:v>388.2</c:v>
                </c:pt>
                <c:pt idx="4087">
                  <c:v>378.9</c:v>
                </c:pt>
                <c:pt idx="4088">
                  <c:v>371.2</c:v>
                </c:pt>
                <c:pt idx="4089">
                  <c:v>362.8</c:v>
                </c:pt>
                <c:pt idx="4090">
                  <c:v>356.8</c:v>
                </c:pt>
                <c:pt idx="4091">
                  <c:v>352.3</c:v>
                </c:pt>
                <c:pt idx="4092">
                  <c:v>351</c:v>
                </c:pt>
                <c:pt idx="4093">
                  <c:v>351.8</c:v>
                </c:pt>
                <c:pt idx="4094">
                  <c:v>352.1</c:v>
                </c:pt>
                <c:pt idx="4095">
                  <c:v>351.3</c:v>
                </c:pt>
                <c:pt idx="4096">
                  <c:v>352.6</c:v>
                </c:pt>
                <c:pt idx="4097">
                  <c:v>351.6</c:v>
                </c:pt>
                <c:pt idx="4098">
                  <c:v>351</c:v>
                </c:pt>
                <c:pt idx="4099">
                  <c:v>358</c:v>
                </c:pt>
                <c:pt idx="4100">
                  <c:v>374.4</c:v>
                </c:pt>
                <c:pt idx="4101">
                  <c:v>367.2</c:v>
                </c:pt>
                <c:pt idx="4102">
                  <c:v>365.1</c:v>
                </c:pt>
                <c:pt idx="4103">
                  <c:v>371</c:v>
                </c:pt>
                <c:pt idx="4104">
                  <c:v>370.6</c:v>
                </c:pt>
                <c:pt idx="4105">
                  <c:v>389.8</c:v>
                </c:pt>
                <c:pt idx="4106">
                  <c:v>378.8</c:v>
                </c:pt>
                <c:pt idx="4107">
                  <c:v>381</c:v>
                </c:pt>
                <c:pt idx="4108">
                  <c:v>380.6</c:v>
                </c:pt>
                <c:pt idx="4109">
                  <c:v>381.3</c:v>
                </c:pt>
                <c:pt idx="4110">
                  <c:v>381.7</c:v>
                </c:pt>
                <c:pt idx="4111">
                  <c:v>375.9</c:v>
                </c:pt>
                <c:pt idx="4112">
                  <c:v>369.7</c:v>
                </c:pt>
                <c:pt idx="4113">
                  <c:v>360.4</c:v>
                </c:pt>
                <c:pt idx="4114">
                  <c:v>359.7</c:v>
                </c:pt>
                <c:pt idx="4115">
                  <c:v>362.5</c:v>
                </c:pt>
                <c:pt idx="4116">
                  <c:v>361.6</c:v>
                </c:pt>
                <c:pt idx="4117">
                  <c:v>358.5</c:v>
                </c:pt>
                <c:pt idx="4118">
                  <c:v>354.2</c:v>
                </c:pt>
                <c:pt idx="4119">
                  <c:v>352.4</c:v>
                </c:pt>
                <c:pt idx="4120">
                  <c:v>354.5</c:v>
                </c:pt>
                <c:pt idx="4121">
                  <c:v>354.1</c:v>
                </c:pt>
                <c:pt idx="4122">
                  <c:v>355</c:v>
                </c:pt>
                <c:pt idx="4123">
                  <c:v>360.8</c:v>
                </c:pt>
                <c:pt idx="4124">
                  <c:v>376.1</c:v>
                </c:pt>
                <c:pt idx="4125">
                  <c:v>431</c:v>
                </c:pt>
                <c:pt idx="4126">
                  <c:v>422.8</c:v>
                </c:pt>
                <c:pt idx="4127">
                  <c:v>434.2</c:v>
                </c:pt>
                <c:pt idx="4128">
                  <c:v>530.6</c:v>
                </c:pt>
                <c:pt idx="4129">
                  <c:v>584.79999999999995</c:v>
                </c:pt>
                <c:pt idx="4130">
                  <c:v>588.5</c:v>
                </c:pt>
                <c:pt idx="4131">
                  <c:v>649</c:v>
                </c:pt>
                <c:pt idx="4132">
                  <c:v>698.3</c:v>
                </c:pt>
                <c:pt idx="4133">
                  <c:v>678.7</c:v>
                </c:pt>
                <c:pt idx="4134">
                  <c:v>465.9</c:v>
                </c:pt>
                <c:pt idx="4135">
                  <c:v>409.9</c:v>
                </c:pt>
                <c:pt idx="4136">
                  <c:v>377.8</c:v>
                </c:pt>
                <c:pt idx="4137">
                  <c:v>359.3</c:v>
                </c:pt>
                <c:pt idx="4138">
                  <c:v>357</c:v>
                </c:pt>
                <c:pt idx="4139">
                  <c:v>351.2</c:v>
                </c:pt>
                <c:pt idx="4140">
                  <c:v>351.1</c:v>
                </c:pt>
                <c:pt idx="4141">
                  <c:v>355.5</c:v>
                </c:pt>
                <c:pt idx="4142">
                  <c:v>356.3</c:v>
                </c:pt>
                <c:pt idx="4143">
                  <c:v>356.5</c:v>
                </c:pt>
                <c:pt idx="4144">
                  <c:v>355.9</c:v>
                </c:pt>
                <c:pt idx="4145">
                  <c:v>356.2</c:v>
                </c:pt>
                <c:pt idx="4146">
                  <c:v>354.4</c:v>
                </c:pt>
                <c:pt idx="4147">
                  <c:v>360.4</c:v>
                </c:pt>
                <c:pt idx="4148">
                  <c:v>373.2</c:v>
                </c:pt>
                <c:pt idx="4149">
                  <c:v>375.9</c:v>
                </c:pt>
                <c:pt idx="4150">
                  <c:v>366.9</c:v>
                </c:pt>
                <c:pt idx="4151">
                  <c:v>368.1</c:v>
                </c:pt>
                <c:pt idx="4152">
                  <c:v>366.8</c:v>
                </c:pt>
                <c:pt idx="4153">
                  <c:v>366.7</c:v>
                </c:pt>
                <c:pt idx="4154">
                  <c:v>368.6</c:v>
                </c:pt>
                <c:pt idx="4155">
                  <c:v>369.2</c:v>
                </c:pt>
                <c:pt idx="4156">
                  <c:v>368.6</c:v>
                </c:pt>
                <c:pt idx="4157">
                  <c:v>368.5</c:v>
                </c:pt>
                <c:pt idx="4158">
                  <c:v>362.8</c:v>
                </c:pt>
                <c:pt idx="4159">
                  <c:v>358.1</c:v>
                </c:pt>
                <c:pt idx="4160">
                  <c:v>355.4</c:v>
                </c:pt>
                <c:pt idx="4161">
                  <c:v>352.2</c:v>
                </c:pt>
                <c:pt idx="4162">
                  <c:v>351.8</c:v>
                </c:pt>
                <c:pt idx="4163">
                  <c:v>351.5</c:v>
                </c:pt>
                <c:pt idx="4164">
                  <c:v>351.9</c:v>
                </c:pt>
                <c:pt idx="4165">
                  <c:v>353.7</c:v>
                </c:pt>
                <c:pt idx="4166">
                  <c:v>354.9</c:v>
                </c:pt>
                <c:pt idx="4167">
                  <c:v>355.8</c:v>
                </c:pt>
                <c:pt idx="4168">
                  <c:v>355.2</c:v>
                </c:pt>
                <c:pt idx="4169">
                  <c:v>355.8</c:v>
                </c:pt>
                <c:pt idx="4170">
                  <c:v>353.3</c:v>
                </c:pt>
                <c:pt idx="4171">
                  <c:v>354.2</c:v>
                </c:pt>
                <c:pt idx="4172">
                  <c:v>361.2</c:v>
                </c:pt>
                <c:pt idx="4173">
                  <c:v>363.2</c:v>
                </c:pt>
                <c:pt idx="4174">
                  <c:v>366.1</c:v>
                </c:pt>
                <c:pt idx="4175">
                  <c:v>366.7</c:v>
                </c:pt>
                <c:pt idx="4176">
                  <c:v>361.3</c:v>
                </c:pt>
                <c:pt idx="4177">
                  <c:v>370.1</c:v>
                </c:pt>
                <c:pt idx="4178">
                  <c:v>367.6</c:v>
                </c:pt>
                <c:pt idx="4179">
                  <c:v>369.4</c:v>
                </c:pt>
                <c:pt idx="4180">
                  <c:v>372.8</c:v>
                </c:pt>
                <c:pt idx="4181">
                  <c:v>373.3</c:v>
                </c:pt>
                <c:pt idx="4182">
                  <c:v>368.6</c:v>
                </c:pt>
                <c:pt idx="4183">
                  <c:v>364.5</c:v>
                </c:pt>
                <c:pt idx="4184">
                  <c:v>361.6</c:v>
                </c:pt>
                <c:pt idx="4185">
                  <c:v>360.4</c:v>
                </c:pt>
                <c:pt idx="4186">
                  <c:v>356.3</c:v>
                </c:pt>
                <c:pt idx="4187">
                  <c:v>356.5</c:v>
                </c:pt>
                <c:pt idx="4188">
                  <c:v>355.3</c:v>
                </c:pt>
                <c:pt idx="4189">
                  <c:v>355.7</c:v>
                </c:pt>
                <c:pt idx="4190">
                  <c:v>354.7</c:v>
                </c:pt>
                <c:pt idx="4191">
                  <c:v>355.6</c:v>
                </c:pt>
                <c:pt idx="4192">
                  <c:v>355.7</c:v>
                </c:pt>
                <c:pt idx="4193">
                  <c:v>355.4</c:v>
                </c:pt>
                <c:pt idx="4194">
                  <c:v>355.3</c:v>
                </c:pt>
                <c:pt idx="4195">
                  <c:v>354</c:v>
                </c:pt>
                <c:pt idx="4196">
                  <c:v>365.1</c:v>
                </c:pt>
                <c:pt idx="4197">
                  <c:v>384.7</c:v>
                </c:pt>
                <c:pt idx="4198">
                  <c:v>389</c:v>
                </c:pt>
                <c:pt idx="4199">
                  <c:v>401.6</c:v>
                </c:pt>
                <c:pt idx="4200">
                  <c:v>389.3</c:v>
                </c:pt>
                <c:pt idx="4201">
                  <c:v>381</c:v>
                </c:pt>
                <c:pt idx="4202">
                  <c:v>375.6</c:v>
                </c:pt>
                <c:pt idx="4203">
                  <c:v>375.9</c:v>
                </c:pt>
                <c:pt idx="4204">
                  <c:v>379.1</c:v>
                </c:pt>
                <c:pt idx="4205">
                  <c:v>415.7</c:v>
                </c:pt>
                <c:pt idx="4206">
                  <c:v>434.5</c:v>
                </c:pt>
                <c:pt idx="4207">
                  <c:v>411.9</c:v>
                </c:pt>
                <c:pt idx="4208">
                  <c:v>376</c:v>
                </c:pt>
                <c:pt idx="4209">
                  <c:v>373</c:v>
                </c:pt>
                <c:pt idx="4210">
                  <c:v>370.9</c:v>
                </c:pt>
                <c:pt idx="4211">
                  <c:v>360.9</c:v>
                </c:pt>
                <c:pt idx="4212">
                  <c:v>357.7</c:v>
                </c:pt>
                <c:pt idx="4213">
                  <c:v>356.8</c:v>
                </c:pt>
                <c:pt idx="4214">
                  <c:v>352.2</c:v>
                </c:pt>
                <c:pt idx="4215">
                  <c:v>349.6</c:v>
                </c:pt>
                <c:pt idx="4216">
                  <c:v>347</c:v>
                </c:pt>
                <c:pt idx="4217">
                  <c:v>342.1</c:v>
                </c:pt>
                <c:pt idx="4218">
                  <c:v>346.8</c:v>
                </c:pt>
                <c:pt idx="4219">
                  <c:v>363</c:v>
                </c:pt>
                <c:pt idx="4220">
                  <c:v>374.9</c:v>
                </c:pt>
                <c:pt idx="4221">
                  <c:v>378.9</c:v>
                </c:pt>
                <c:pt idx="4222">
                  <c:v>377.4</c:v>
                </c:pt>
                <c:pt idx="4223">
                  <c:v>375.3</c:v>
                </c:pt>
                <c:pt idx="4224">
                  <c:v>383.4</c:v>
                </c:pt>
                <c:pt idx="4225">
                  <c:v>390.3</c:v>
                </c:pt>
                <c:pt idx="4226">
                  <c:v>387.2</c:v>
                </c:pt>
                <c:pt idx="4227">
                  <c:v>385.5</c:v>
                </c:pt>
                <c:pt idx="4228">
                  <c:v>382.8</c:v>
                </c:pt>
                <c:pt idx="4229">
                  <c:v>377.9</c:v>
                </c:pt>
                <c:pt idx="4230">
                  <c:v>367.5</c:v>
                </c:pt>
                <c:pt idx="4231">
                  <c:v>359.9</c:v>
                </c:pt>
                <c:pt idx="4232">
                  <c:v>355.5</c:v>
                </c:pt>
                <c:pt idx="4233">
                  <c:v>353.6</c:v>
                </c:pt>
                <c:pt idx="4234">
                  <c:v>352.3</c:v>
                </c:pt>
                <c:pt idx="4235">
                  <c:v>353</c:v>
                </c:pt>
                <c:pt idx="4236">
                  <c:v>354.7</c:v>
                </c:pt>
                <c:pt idx="4237">
                  <c:v>354.9</c:v>
                </c:pt>
                <c:pt idx="4238">
                  <c:v>355.2</c:v>
                </c:pt>
                <c:pt idx="4239">
                  <c:v>355.4</c:v>
                </c:pt>
                <c:pt idx="4240">
                  <c:v>355.1</c:v>
                </c:pt>
                <c:pt idx="4241">
                  <c:v>355.1</c:v>
                </c:pt>
                <c:pt idx="4242">
                  <c:v>354.2</c:v>
                </c:pt>
                <c:pt idx="4243">
                  <c:v>358.7</c:v>
                </c:pt>
                <c:pt idx="4244">
                  <c:v>364.1</c:v>
                </c:pt>
                <c:pt idx="4245">
                  <c:v>366.4</c:v>
                </c:pt>
                <c:pt idx="4246">
                  <c:v>368</c:v>
                </c:pt>
                <c:pt idx="4247">
                  <c:v>367.4</c:v>
                </c:pt>
                <c:pt idx="4248">
                  <c:v>368.1</c:v>
                </c:pt>
                <c:pt idx="4249">
                  <c:v>370.9</c:v>
                </c:pt>
                <c:pt idx="4250">
                  <c:v>374</c:v>
                </c:pt>
                <c:pt idx="4251">
                  <c:v>373.4</c:v>
                </c:pt>
                <c:pt idx="4252">
                  <c:v>372</c:v>
                </c:pt>
                <c:pt idx="4253">
                  <c:v>371.3</c:v>
                </c:pt>
                <c:pt idx="4254">
                  <c:v>368.3</c:v>
                </c:pt>
                <c:pt idx="4255">
                  <c:v>362.8</c:v>
                </c:pt>
                <c:pt idx="4256">
                  <c:v>360.1</c:v>
                </c:pt>
                <c:pt idx="4257">
                  <c:v>361.5</c:v>
                </c:pt>
                <c:pt idx="4258">
                  <c:v>359.7</c:v>
                </c:pt>
                <c:pt idx="4259">
                  <c:v>363.5</c:v>
                </c:pt>
                <c:pt idx="4260">
                  <c:v>357</c:v>
                </c:pt>
                <c:pt idx="4261">
                  <c:v>350.6</c:v>
                </c:pt>
                <c:pt idx="4262">
                  <c:v>356.9</c:v>
                </c:pt>
                <c:pt idx="4263">
                  <c:v>350.9</c:v>
                </c:pt>
                <c:pt idx="4264">
                  <c:v>352.1</c:v>
                </c:pt>
                <c:pt idx="4265">
                  <c:v>347.6</c:v>
                </c:pt>
                <c:pt idx="4266">
                  <c:v>345.9</c:v>
                </c:pt>
                <c:pt idx="4267">
                  <c:v>359.5</c:v>
                </c:pt>
                <c:pt idx="4268">
                  <c:v>366.5</c:v>
                </c:pt>
                <c:pt idx="4269">
                  <c:v>368</c:v>
                </c:pt>
                <c:pt idx="4270">
                  <c:v>368.5</c:v>
                </c:pt>
                <c:pt idx="4271">
                  <c:v>373.9</c:v>
                </c:pt>
                <c:pt idx="4272">
                  <c:v>377.2</c:v>
                </c:pt>
                <c:pt idx="4273">
                  <c:v>379.2</c:v>
                </c:pt>
                <c:pt idx="4274">
                  <c:v>380.1</c:v>
                </c:pt>
                <c:pt idx="4275">
                  <c:v>382.3</c:v>
                </c:pt>
                <c:pt idx="4276">
                  <c:v>376.7</c:v>
                </c:pt>
                <c:pt idx="4277">
                  <c:v>379</c:v>
                </c:pt>
                <c:pt idx="4278">
                  <c:v>377</c:v>
                </c:pt>
                <c:pt idx="4279">
                  <c:v>369.7</c:v>
                </c:pt>
                <c:pt idx="4280">
                  <c:v>365.8</c:v>
                </c:pt>
                <c:pt idx="4281">
                  <c:v>362.2</c:v>
                </c:pt>
                <c:pt idx="4282">
                  <c:v>359.5</c:v>
                </c:pt>
                <c:pt idx="4283">
                  <c:v>356.7</c:v>
                </c:pt>
                <c:pt idx="4284">
                  <c:v>354.7</c:v>
                </c:pt>
                <c:pt idx="4285">
                  <c:v>357.3</c:v>
                </c:pt>
                <c:pt idx="4286">
                  <c:v>357.2</c:v>
                </c:pt>
                <c:pt idx="4287">
                  <c:v>359.1</c:v>
                </c:pt>
                <c:pt idx="4288">
                  <c:v>358.6</c:v>
                </c:pt>
                <c:pt idx="4289">
                  <c:v>356</c:v>
                </c:pt>
                <c:pt idx="4290">
                  <c:v>350.1</c:v>
                </c:pt>
                <c:pt idx="4291">
                  <c:v>355.6</c:v>
                </c:pt>
                <c:pt idx="4292">
                  <c:v>360.9</c:v>
                </c:pt>
                <c:pt idx="4293">
                  <c:v>363.1</c:v>
                </c:pt>
                <c:pt idx="4294">
                  <c:v>370.3</c:v>
                </c:pt>
                <c:pt idx="4295">
                  <c:v>373.4</c:v>
                </c:pt>
                <c:pt idx="4296">
                  <c:v>374.1</c:v>
                </c:pt>
                <c:pt idx="4297">
                  <c:v>375.7</c:v>
                </c:pt>
                <c:pt idx="4298">
                  <c:v>374.9</c:v>
                </c:pt>
                <c:pt idx="4299">
                  <c:v>377.8</c:v>
                </c:pt>
                <c:pt idx="4300">
                  <c:v>378.8</c:v>
                </c:pt>
                <c:pt idx="4301">
                  <c:v>381.7</c:v>
                </c:pt>
                <c:pt idx="4302">
                  <c:v>380.5</c:v>
                </c:pt>
                <c:pt idx="4303">
                  <c:v>376.4</c:v>
                </c:pt>
                <c:pt idx="4304">
                  <c:v>378</c:v>
                </c:pt>
                <c:pt idx="4305">
                  <c:v>373.3</c:v>
                </c:pt>
                <c:pt idx="4306">
                  <c:v>366.7</c:v>
                </c:pt>
                <c:pt idx="4307">
                  <c:v>360.6</c:v>
                </c:pt>
                <c:pt idx="4308">
                  <c:v>361.2</c:v>
                </c:pt>
                <c:pt idx="4309">
                  <c:v>363.3</c:v>
                </c:pt>
                <c:pt idx="4310">
                  <c:v>360.7</c:v>
                </c:pt>
                <c:pt idx="4311">
                  <c:v>360</c:v>
                </c:pt>
                <c:pt idx="4312">
                  <c:v>358.6</c:v>
                </c:pt>
                <c:pt idx="4313">
                  <c:v>360.5</c:v>
                </c:pt>
                <c:pt idx="4314">
                  <c:v>364.9</c:v>
                </c:pt>
                <c:pt idx="4315">
                  <c:v>367.7</c:v>
                </c:pt>
                <c:pt idx="4316">
                  <c:v>385.1</c:v>
                </c:pt>
                <c:pt idx="4317">
                  <c:v>394.6</c:v>
                </c:pt>
                <c:pt idx="4318">
                  <c:v>402.7</c:v>
                </c:pt>
                <c:pt idx="4319">
                  <c:v>411.9</c:v>
                </c:pt>
                <c:pt idx="4320">
                  <c:v>420.8</c:v>
                </c:pt>
                <c:pt idx="4321">
                  <c:v>425.9</c:v>
                </c:pt>
                <c:pt idx="4322">
                  <c:v>444.9</c:v>
                </c:pt>
                <c:pt idx="4323">
                  <c:v>476.9</c:v>
                </c:pt>
                <c:pt idx="4324">
                  <c:v>461.5</c:v>
                </c:pt>
                <c:pt idx="4325">
                  <c:v>469.1</c:v>
                </c:pt>
                <c:pt idx="4326">
                  <c:v>450.4</c:v>
                </c:pt>
                <c:pt idx="4327">
                  <c:v>408</c:v>
                </c:pt>
                <c:pt idx="4328">
                  <c:v>381.9</c:v>
                </c:pt>
                <c:pt idx="4329">
                  <c:v>366</c:v>
                </c:pt>
                <c:pt idx="4330">
                  <c:v>362.5</c:v>
                </c:pt>
                <c:pt idx="4331">
                  <c:v>362.8</c:v>
                </c:pt>
                <c:pt idx="4332">
                  <c:v>359.1</c:v>
                </c:pt>
                <c:pt idx="4333">
                  <c:v>354.3</c:v>
                </c:pt>
                <c:pt idx="4334">
                  <c:v>355.3</c:v>
                </c:pt>
                <c:pt idx="4335">
                  <c:v>356.1</c:v>
                </c:pt>
                <c:pt idx="4336">
                  <c:v>355.3</c:v>
                </c:pt>
                <c:pt idx="4337">
                  <c:v>356.5</c:v>
                </c:pt>
                <c:pt idx="4338">
                  <c:v>353.9</c:v>
                </c:pt>
                <c:pt idx="4339">
                  <c:v>362.9</c:v>
                </c:pt>
                <c:pt idx="4340">
                  <c:v>385.6</c:v>
                </c:pt>
                <c:pt idx="4341">
                  <c:v>393</c:v>
                </c:pt>
                <c:pt idx="4342">
                  <c:v>394.1</c:v>
                </c:pt>
                <c:pt idx="4343">
                  <c:v>434</c:v>
                </c:pt>
                <c:pt idx="4344">
                  <c:v>459.3</c:v>
                </c:pt>
                <c:pt idx="4345">
                  <c:v>472.7</c:v>
                </c:pt>
                <c:pt idx="4346">
                  <c:v>470.3</c:v>
                </c:pt>
                <c:pt idx="4347">
                  <c:v>467.4</c:v>
                </c:pt>
                <c:pt idx="4348">
                  <c:v>457.2</c:v>
                </c:pt>
                <c:pt idx="4349">
                  <c:v>459.3</c:v>
                </c:pt>
                <c:pt idx="4350">
                  <c:v>429.6</c:v>
                </c:pt>
                <c:pt idx="4351">
                  <c:v>398</c:v>
                </c:pt>
                <c:pt idx="4352">
                  <c:v>366.3</c:v>
                </c:pt>
                <c:pt idx="4353">
                  <c:v>360.6</c:v>
                </c:pt>
                <c:pt idx="4354">
                  <c:v>357.4</c:v>
                </c:pt>
                <c:pt idx="4355">
                  <c:v>353.6</c:v>
                </c:pt>
                <c:pt idx="4356">
                  <c:v>352.6</c:v>
                </c:pt>
                <c:pt idx="4357">
                  <c:v>352.2</c:v>
                </c:pt>
                <c:pt idx="4358">
                  <c:v>352</c:v>
                </c:pt>
                <c:pt idx="4359">
                  <c:v>350.4</c:v>
                </c:pt>
                <c:pt idx="4360">
                  <c:v>349.5</c:v>
                </c:pt>
                <c:pt idx="4361">
                  <c:v>344</c:v>
                </c:pt>
                <c:pt idx="4362">
                  <c:v>345.3</c:v>
                </c:pt>
                <c:pt idx="4363">
                  <c:v>356.4</c:v>
                </c:pt>
                <c:pt idx="4364">
                  <c:v>374.3</c:v>
                </c:pt>
                <c:pt idx="4365">
                  <c:v>400.5</c:v>
                </c:pt>
                <c:pt idx="4366">
                  <c:v>402.8</c:v>
                </c:pt>
                <c:pt idx="4367">
                  <c:v>390.6</c:v>
                </c:pt>
                <c:pt idx="4368">
                  <c:v>383.9</c:v>
                </c:pt>
                <c:pt idx="4369">
                  <c:v>380.4</c:v>
                </c:pt>
                <c:pt idx="4370">
                  <c:v>380.7</c:v>
                </c:pt>
                <c:pt idx="4371">
                  <c:v>393.1</c:v>
                </c:pt>
                <c:pt idx="4372">
                  <c:v>392.1</c:v>
                </c:pt>
                <c:pt idx="4373">
                  <c:v>401.1</c:v>
                </c:pt>
                <c:pt idx="4374">
                  <c:v>387</c:v>
                </c:pt>
                <c:pt idx="4375">
                  <c:v>369.9</c:v>
                </c:pt>
                <c:pt idx="4376">
                  <c:v>355.2</c:v>
                </c:pt>
                <c:pt idx="4377">
                  <c:v>352.9</c:v>
                </c:pt>
                <c:pt idx="4378">
                  <c:v>351.9</c:v>
                </c:pt>
                <c:pt idx="4379">
                  <c:v>349.9</c:v>
                </c:pt>
                <c:pt idx="4380">
                  <c:v>352</c:v>
                </c:pt>
                <c:pt idx="4381">
                  <c:v>353.7</c:v>
                </c:pt>
                <c:pt idx="4382">
                  <c:v>355</c:v>
                </c:pt>
                <c:pt idx="4383">
                  <c:v>356</c:v>
                </c:pt>
                <c:pt idx="4384">
                  <c:v>356.9</c:v>
                </c:pt>
                <c:pt idx="4385">
                  <c:v>355.5</c:v>
                </c:pt>
                <c:pt idx="4386">
                  <c:v>353.6</c:v>
                </c:pt>
                <c:pt idx="4387">
                  <c:v>356.5</c:v>
                </c:pt>
                <c:pt idx="4388">
                  <c:v>360.3</c:v>
                </c:pt>
                <c:pt idx="4389">
                  <c:v>362</c:v>
                </c:pt>
                <c:pt idx="4390">
                  <c:v>364.9</c:v>
                </c:pt>
                <c:pt idx="4391">
                  <c:v>369</c:v>
                </c:pt>
                <c:pt idx="4392">
                  <c:v>370.5</c:v>
                </c:pt>
                <c:pt idx="4393">
                  <c:v>374</c:v>
                </c:pt>
                <c:pt idx="4394">
                  <c:v>377.3</c:v>
                </c:pt>
                <c:pt idx="4395">
                  <c:v>381.2</c:v>
                </c:pt>
                <c:pt idx="4396">
                  <c:v>381.7</c:v>
                </c:pt>
                <c:pt idx="4397">
                  <c:v>381.3</c:v>
                </c:pt>
                <c:pt idx="4398">
                  <c:v>376.2</c:v>
                </c:pt>
                <c:pt idx="4399">
                  <c:v>369.7</c:v>
                </c:pt>
                <c:pt idx="4400">
                  <c:v>366.4</c:v>
                </c:pt>
                <c:pt idx="4401">
                  <c:v>365.3</c:v>
                </c:pt>
                <c:pt idx="4402">
                  <c:v>359.8</c:v>
                </c:pt>
                <c:pt idx="4403">
                  <c:v>359</c:v>
                </c:pt>
                <c:pt idx="4404">
                  <c:v>356.5</c:v>
                </c:pt>
                <c:pt idx="4405">
                  <c:v>356.9</c:v>
                </c:pt>
                <c:pt idx="4406">
                  <c:v>361</c:v>
                </c:pt>
                <c:pt idx="4407">
                  <c:v>361.5</c:v>
                </c:pt>
                <c:pt idx="4408">
                  <c:v>357.2</c:v>
                </c:pt>
                <c:pt idx="4409">
                  <c:v>352.6</c:v>
                </c:pt>
                <c:pt idx="4410">
                  <c:v>351.8</c:v>
                </c:pt>
                <c:pt idx="4411">
                  <c:v>363.3</c:v>
                </c:pt>
                <c:pt idx="4412">
                  <c:v>382.5</c:v>
                </c:pt>
                <c:pt idx="4413">
                  <c:v>393.6</c:v>
                </c:pt>
                <c:pt idx="4414">
                  <c:v>421.5</c:v>
                </c:pt>
                <c:pt idx="4415">
                  <c:v>429.4</c:v>
                </c:pt>
                <c:pt idx="4416">
                  <c:v>439.4</c:v>
                </c:pt>
                <c:pt idx="4417">
                  <c:v>455.4</c:v>
                </c:pt>
                <c:pt idx="4418">
                  <c:v>439.3</c:v>
                </c:pt>
                <c:pt idx="4419">
                  <c:v>451.2</c:v>
                </c:pt>
                <c:pt idx="4420">
                  <c:v>432.2</c:v>
                </c:pt>
                <c:pt idx="4421">
                  <c:v>393.6</c:v>
                </c:pt>
                <c:pt idx="4422">
                  <c:v>382.1</c:v>
                </c:pt>
                <c:pt idx="4423">
                  <c:v>372.6</c:v>
                </c:pt>
                <c:pt idx="4424">
                  <c:v>359</c:v>
                </c:pt>
                <c:pt idx="4425">
                  <c:v>353.5</c:v>
                </c:pt>
                <c:pt idx="4426">
                  <c:v>352.4</c:v>
                </c:pt>
                <c:pt idx="4427">
                  <c:v>351.3</c:v>
                </c:pt>
                <c:pt idx="4428">
                  <c:v>349.3</c:v>
                </c:pt>
                <c:pt idx="4429">
                  <c:v>350.8</c:v>
                </c:pt>
                <c:pt idx="4430">
                  <c:v>353</c:v>
                </c:pt>
                <c:pt idx="4431">
                  <c:v>353.3</c:v>
                </c:pt>
                <c:pt idx="4432">
                  <c:v>352.3</c:v>
                </c:pt>
                <c:pt idx="4433">
                  <c:v>351.5</c:v>
                </c:pt>
                <c:pt idx="4434">
                  <c:v>345.8</c:v>
                </c:pt>
                <c:pt idx="4435">
                  <c:v>352.7</c:v>
                </c:pt>
                <c:pt idx="4436">
                  <c:v>362</c:v>
                </c:pt>
                <c:pt idx="4437">
                  <c:v>371.3</c:v>
                </c:pt>
                <c:pt idx="4438">
                  <c:v>371.7</c:v>
                </c:pt>
                <c:pt idx="4439">
                  <c:v>432.3</c:v>
                </c:pt>
                <c:pt idx="4440">
                  <c:v>449.3</c:v>
                </c:pt>
                <c:pt idx="4441">
                  <c:v>442.9</c:v>
                </c:pt>
                <c:pt idx="4442">
                  <c:v>454</c:v>
                </c:pt>
                <c:pt idx="4443">
                  <c:v>470.9</c:v>
                </c:pt>
                <c:pt idx="4444">
                  <c:v>513.70100000000002</c:v>
                </c:pt>
                <c:pt idx="4445">
                  <c:v>467.1</c:v>
                </c:pt>
                <c:pt idx="4446">
                  <c:v>477.8</c:v>
                </c:pt>
                <c:pt idx="4447">
                  <c:v>408.6</c:v>
                </c:pt>
                <c:pt idx="4448">
                  <c:v>393.7</c:v>
                </c:pt>
                <c:pt idx="4449">
                  <c:v>366.1</c:v>
                </c:pt>
                <c:pt idx="4450">
                  <c:v>361.2</c:v>
                </c:pt>
                <c:pt idx="4451">
                  <c:v>352.3</c:v>
                </c:pt>
                <c:pt idx="4452">
                  <c:v>346.4</c:v>
                </c:pt>
                <c:pt idx="4453">
                  <c:v>346.6</c:v>
                </c:pt>
                <c:pt idx="4454">
                  <c:v>343.7</c:v>
                </c:pt>
                <c:pt idx="4455">
                  <c:v>344.2</c:v>
                </c:pt>
                <c:pt idx="4456">
                  <c:v>343.4</c:v>
                </c:pt>
                <c:pt idx="4457">
                  <c:v>339.5</c:v>
                </c:pt>
                <c:pt idx="4458">
                  <c:v>339.2</c:v>
                </c:pt>
                <c:pt idx="4459">
                  <c:v>354.6</c:v>
                </c:pt>
                <c:pt idx="4460">
                  <c:v>383.3</c:v>
                </c:pt>
                <c:pt idx="4461">
                  <c:v>383.4</c:v>
                </c:pt>
                <c:pt idx="4462">
                  <c:v>407.1</c:v>
                </c:pt>
                <c:pt idx="4463">
                  <c:v>395.7</c:v>
                </c:pt>
                <c:pt idx="4464">
                  <c:v>410.3</c:v>
                </c:pt>
                <c:pt idx="4465">
                  <c:v>415</c:v>
                </c:pt>
                <c:pt idx="4466">
                  <c:v>422</c:v>
                </c:pt>
                <c:pt idx="4467">
                  <c:v>437.8</c:v>
                </c:pt>
                <c:pt idx="4468">
                  <c:v>445.9</c:v>
                </c:pt>
                <c:pt idx="4469">
                  <c:v>463.1</c:v>
                </c:pt>
                <c:pt idx="4470">
                  <c:v>444.9</c:v>
                </c:pt>
                <c:pt idx="4471">
                  <c:v>401.8</c:v>
                </c:pt>
                <c:pt idx="4472">
                  <c:v>381.7</c:v>
                </c:pt>
                <c:pt idx="4473">
                  <c:v>374.6</c:v>
                </c:pt>
                <c:pt idx="4474">
                  <c:v>356.5</c:v>
                </c:pt>
                <c:pt idx="4475">
                  <c:v>354.2</c:v>
                </c:pt>
                <c:pt idx="4476">
                  <c:v>354.8</c:v>
                </c:pt>
                <c:pt idx="4477">
                  <c:v>344.9</c:v>
                </c:pt>
                <c:pt idx="4478">
                  <c:v>344.4</c:v>
                </c:pt>
                <c:pt idx="4479">
                  <c:v>344.7</c:v>
                </c:pt>
                <c:pt idx="4480">
                  <c:v>344.3</c:v>
                </c:pt>
                <c:pt idx="4481">
                  <c:v>350.2</c:v>
                </c:pt>
                <c:pt idx="4482">
                  <c:v>353.4</c:v>
                </c:pt>
                <c:pt idx="4483">
                  <c:v>359.8</c:v>
                </c:pt>
                <c:pt idx="4484">
                  <c:v>363</c:v>
                </c:pt>
                <c:pt idx="4485">
                  <c:v>377.6</c:v>
                </c:pt>
                <c:pt idx="4486">
                  <c:v>383.6</c:v>
                </c:pt>
                <c:pt idx="4487">
                  <c:v>391.6</c:v>
                </c:pt>
                <c:pt idx="4488">
                  <c:v>398.1</c:v>
                </c:pt>
                <c:pt idx="4489">
                  <c:v>397.8</c:v>
                </c:pt>
                <c:pt idx="4490">
                  <c:v>400.7</c:v>
                </c:pt>
                <c:pt idx="4491">
                  <c:v>410.5</c:v>
                </c:pt>
                <c:pt idx="4492">
                  <c:v>403.5</c:v>
                </c:pt>
                <c:pt idx="4493">
                  <c:v>436.9</c:v>
                </c:pt>
                <c:pt idx="4494">
                  <c:v>398</c:v>
                </c:pt>
                <c:pt idx="4495">
                  <c:v>362.2</c:v>
                </c:pt>
                <c:pt idx="4496">
                  <c:v>347.3</c:v>
                </c:pt>
                <c:pt idx="4497">
                  <c:v>347.1</c:v>
                </c:pt>
                <c:pt idx="4498">
                  <c:v>344.9</c:v>
                </c:pt>
                <c:pt idx="4499">
                  <c:v>344.7</c:v>
                </c:pt>
                <c:pt idx="4500">
                  <c:v>341.3</c:v>
                </c:pt>
                <c:pt idx="4501">
                  <c:v>349</c:v>
                </c:pt>
                <c:pt idx="4502">
                  <c:v>344.6</c:v>
                </c:pt>
                <c:pt idx="4503">
                  <c:v>340.3</c:v>
                </c:pt>
                <c:pt idx="4504">
                  <c:v>343.6</c:v>
                </c:pt>
                <c:pt idx="4505">
                  <c:v>345.4</c:v>
                </c:pt>
                <c:pt idx="4506">
                  <c:v>344.8</c:v>
                </c:pt>
                <c:pt idx="4507">
                  <c:v>344.5</c:v>
                </c:pt>
                <c:pt idx="4508">
                  <c:v>364.6</c:v>
                </c:pt>
                <c:pt idx="4509">
                  <c:v>368</c:v>
                </c:pt>
                <c:pt idx="4510">
                  <c:v>373.3</c:v>
                </c:pt>
                <c:pt idx="4511">
                  <c:v>366.9</c:v>
                </c:pt>
                <c:pt idx="4512">
                  <c:v>369.6</c:v>
                </c:pt>
                <c:pt idx="4513">
                  <c:v>370.3</c:v>
                </c:pt>
                <c:pt idx="4514">
                  <c:v>375.3</c:v>
                </c:pt>
                <c:pt idx="4515">
                  <c:v>382.1</c:v>
                </c:pt>
                <c:pt idx="4516">
                  <c:v>388.4</c:v>
                </c:pt>
                <c:pt idx="4517">
                  <c:v>389.8</c:v>
                </c:pt>
                <c:pt idx="4518">
                  <c:v>377.9</c:v>
                </c:pt>
                <c:pt idx="4519">
                  <c:v>361</c:v>
                </c:pt>
                <c:pt idx="4520">
                  <c:v>353.3</c:v>
                </c:pt>
                <c:pt idx="4521">
                  <c:v>348.8</c:v>
                </c:pt>
                <c:pt idx="4522">
                  <c:v>347.1</c:v>
                </c:pt>
                <c:pt idx="4523">
                  <c:v>346.5</c:v>
                </c:pt>
                <c:pt idx="4524">
                  <c:v>347.4</c:v>
                </c:pt>
                <c:pt idx="4525">
                  <c:v>346.5</c:v>
                </c:pt>
                <c:pt idx="4526">
                  <c:v>347.5</c:v>
                </c:pt>
                <c:pt idx="4527">
                  <c:v>347.6</c:v>
                </c:pt>
                <c:pt idx="4528">
                  <c:v>348.8</c:v>
                </c:pt>
                <c:pt idx="4529">
                  <c:v>349.8</c:v>
                </c:pt>
                <c:pt idx="4530">
                  <c:v>351.9</c:v>
                </c:pt>
                <c:pt idx="4531">
                  <c:v>356.1</c:v>
                </c:pt>
                <c:pt idx="4532">
                  <c:v>368.7</c:v>
                </c:pt>
                <c:pt idx="4533">
                  <c:v>371.2</c:v>
                </c:pt>
                <c:pt idx="4534">
                  <c:v>372.3</c:v>
                </c:pt>
                <c:pt idx="4535">
                  <c:v>370.7</c:v>
                </c:pt>
                <c:pt idx="4536">
                  <c:v>370.4</c:v>
                </c:pt>
                <c:pt idx="4537">
                  <c:v>374.9</c:v>
                </c:pt>
                <c:pt idx="4538">
                  <c:v>377.6</c:v>
                </c:pt>
                <c:pt idx="4539">
                  <c:v>386.6</c:v>
                </c:pt>
                <c:pt idx="4540">
                  <c:v>390.4</c:v>
                </c:pt>
                <c:pt idx="4541">
                  <c:v>387</c:v>
                </c:pt>
                <c:pt idx="4542">
                  <c:v>377.3</c:v>
                </c:pt>
                <c:pt idx="4543">
                  <c:v>364.8</c:v>
                </c:pt>
                <c:pt idx="4544">
                  <c:v>353.8</c:v>
                </c:pt>
                <c:pt idx="4545">
                  <c:v>349.8</c:v>
                </c:pt>
                <c:pt idx="4546">
                  <c:v>348</c:v>
                </c:pt>
                <c:pt idx="4547">
                  <c:v>347.7</c:v>
                </c:pt>
                <c:pt idx="4548">
                  <c:v>349</c:v>
                </c:pt>
                <c:pt idx="4549">
                  <c:v>350</c:v>
                </c:pt>
                <c:pt idx="4550">
                  <c:v>349.8</c:v>
                </c:pt>
                <c:pt idx="4551">
                  <c:v>351.4</c:v>
                </c:pt>
                <c:pt idx="4552">
                  <c:v>352.9</c:v>
                </c:pt>
                <c:pt idx="4553">
                  <c:v>351.4</c:v>
                </c:pt>
                <c:pt idx="4554">
                  <c:v>352.8</c:v>
                </c:pt>
                <c:pt idx="4555">
                  <c:v>359.8</c:v>
                </c:pt>
                <c:pt idx="4556">
                  <c:v>365.6</c:v>
                </c:pt>
                <c:pt idx="4557">
                  <c:v>365.5</c:v>
                </c:pt>
                <c:pt idx="4558">
                  <c:v>365.4</c:v>
                </c:pt>
                <c:pt idx="4559">
                  <c:v>369.3</c:v>
                </c:pt>
                <c:pt idx="4560">
                  <c:v>373</c:v>
                </c:pt>
                <c:pt idx="4561">
                  <c:v>377.1</c:v>
                </c:pt>
                <c:pt idx="4562">
                  <c:v>380.9</c:v>
                </c:pt>
                <c:pt idx="4563">
                  <c:v>387.1</c:v>
                </c:pt>
                <c:pt idx="4564">
                  <c:v>387.9</c:v>
                </c:pt>
                <c:pt idx="4565">
                  <c:v>395.6</c:v>
                </c:pt>
                <c:pt idx="4566">
                  <c:v>383.3</c:v>
                </c:pt>
                <c:pt idx="4567">
                  <c:v>367.4</c:v>
                </c:pt>
                <c:pt idx="4568">
                  <c:v>351.8</c:v>
                </c:pt>
                <c:pt idx="4569">
                  <c:v>346.5</c:v>
                </c:pt>
                <c:pt idx="4570">
                  <c:v>342.5</c:v>
                </c:pt>
                <c:pt idx="4571">
                  <c:v>342.1</c:v>
                </c:pt>
                <c:pt idx="4572">
                  <c:v>344</c:v>
                </c:pt>
                <c:pt idx="4573">
                  <c:v>345.3</c:v>
                </c:pt>
                <c:pt idx="4574">
                  <c:v>347.5</c:v>
                </c:pt>
                <c:pt idx="4575">
                  <c:v>349.5</c:v>
                </c:pt>
                <c:pt idx="4576">
                  <c:v>351.7</c:v>
                </c:pt>
                <c:pt idx="4577">
                  <c:v>350.5</c:v>
                </c:pt>
                <c:pt idx="4578">
                  <c:v>345.8</c:v>
                </c:pt>
                <c:pt idx="4579">
                  <c:v>351.4</c:v>
                </c:pt>
                <c:pt idx="4580">
                  <c:v>361.1</c:v>
                </c:pt>
                <c:pt idx="4581">
                  <c:v>363.9</c:v>
                </c:pt>
                <c:pt idx="4582">
                  <c:v>366.3</c:v>
                </c:pt>
                <c:pt idx="4583">
                  <c:v>372</c:v>
                </c:pt>
                <c:pt idx="4584">
                  <c:v>375.7</c:v>
                </c:pt>
                <c:pt idx="4585">
                  <c:v>391.1</c:v>
                </c:pt>
                <c:pt idx="4586">
                  <c:v>422.1</c:v>
                </c:pt>
                <c:pt idx="4587">
                  <c:v>417.1</c:v>
                </c:pt>
                <c:pt idx="4588">
                  <c:v>430.9</c:v>
                </c:pt>
                <c:pt idx="4589">
                  <c:v>462</c:v>
                </c:pt>
                <c:pt idx="4590">
                  <c:v>422.1</c:v>
                </c:pt>
                <c:pt idx="4591">
                  <c:v>384</c:v>
                </c:pt>
                <c:pt idx="4592">
                  <c:v>364.2</c:v>
                </c:pt>
                <c:pt idx="4593">
                  <c:v>351.1</c:v>
                </c:pt>
                <c:pt idx="4594">
                  <c:v>343.1</c:v>
                </c:pt>
                <c:pt idx="4595">
                  <c:v>340.8</c:v>
                </c:pt>
                <c:pt idx="4596">
                  <c:v>342.1</c:v>
                </c:pt>
                <c:pt idx="4597">
                  <c:v>340.9</c:v>
                </c:pt>
                <c:pt idx="4598">
                  <c:v>340.3</c:v>
                </c:pt>
                <c:pt idx="4599">
                  <c:v>337.4</c:v>
                </c:pt>
                <c:pt idx="4600">
                  <c:v>335.1</c:v>
                </c:pt>
                <c:pt idx="4601">
                  <c:v>340.7</c:v>
                </c:pt>
                <c:pt idx="4602">
                  <c:v>346.3</c:v>
                </c:pt>
                <c:pt idx="4603">
                  <c:v>357.3</c:v>
                </c:pt>
                <c:pt idx="4604">
                  <c:v>376.3</c:v>
                </c:pt>
                <c:pt idx="4605">
                  <c:v>394.1</c:v>
                </c:pt>
                <c:pt idx="4606">
                  <c:v>390.3</c:v>
                </c:pt>
                <c:pt idx="4607">
                  <c:v>439.5</c:v>
                </c:pt>
                <c:pt idx="4608">
                  <c:v>426.7</c:v>
                </c:pt>
                <c:pt idx="4609">
                  <c:v>407.3</c:v>
                </c:pt>
                <c:pt idx="4610">
                  <c:v>412.6</c:v>
                </c:pt>
                <c:pt idx="4611">
                  <c:v>415.2</c:v>
                </c:pt>
                <c:pt idx="4612">
                  <c:v>420.3</c:v>
                </c:pt>
                <c:pt idx="4613">
                  <c:v>426</c:v>
                </c:pt>
                <c:pt idx="4614">
                  <c:v>431.8</c:v>
                </c:pt>
                <c:pt idx="4615">
                  <c:v>434.7</c:v>
                </c:pt>
                <c:pt idx="4616">
                  <c:v>365.8</c:v>
                </c:pt>
                <c:pt idx="4617">
                  <c:v>359.9</c:v>
                </c:pt>
                <c:pt idx="4618">
                  <c:v>333.8</c:v>
                </c:pt>
                <c:pt idx="4619">
                  <c:v>335.4</c:v>
                </c:pt>
                <c:pt idx="4620">
                  <c:v>340.7</c:v>
                </c:pt>
                <c:pt idx="4621">
                  <c:v>342.8</c:v>
                </c:pt>
                <c:pt idx="4622">
                  <c:v>344.4</c:v>
                </c:pt>
                <c:pt idx="4623">
                  <c:v>340.5</c:v>
                </c:pt>
                <c:pt idx="4624">
                  <c:v>345.6</c:v>
                </c:pt>
                <c:pt idx="4625">
                  <c:v>343</c:v>
                </c:pt>
                <c:pt idx="4626">
                  <c:v>341.4</c:v>
                </c:pt>
                <c:pt idx="4627">
                  <c:v>351.8</c:v>
                </c:pt>
                <c:pt idx="4628">
                  <c:v>372.4</c:v>
                </c:pt>
                <c:pt idx="4629">
                  <c:v>429.8</c:v>
                </c:pt>
                <c:pt idx="4630">
                  <c:v>417.4</c:v>
                </c:pt>
                <c:pt idx="4631">
                  <c:v>410.3</c:v>
                </c:pt>
                <c:pt idx="4632">
                  <c:v>448.7</c:v>
                </c:pt>
                <c:pt idx="4633">
                  <c:v>465.3</c:v>
                </c:pt>
                <c:pt idx="4634">
                  <c:v>438.3</c:v>
                </c:pt>
                <c:pt idx="4635">
                  <c:v>446.5</c:v>
                </c:pt>
                <c:pt idx="4636">
                  <c:v>447.1</c:v>
                </c:pt>
                <c:pt idx="4637">
                  <c:v>445.9</c:v>
                </c:pt>
                <c:pt idx="4638">
                  <c:v>421.9</c:v>
                </c:pt>
                <c:pt idx="4639">
                  <c:v>359.5</c:v>
                </c:pt>
                <c:pt idx="4640">
                  <c:v>347.8</c:v>
                </c:pt>
                <c:pt idx="4641">
                  <c:v>329.7</c:v>
                </c:pt>
                <c:pt idx="4642">
                  <c:v>318.8</c:v>
                </c:pt>
                <c:pt idx="4643">
                  <c:v>317.60000000000002</c:v>
                </c:pt>
                <c:pt idx="4644">
                  <c:v>320.5</c:v>
                </c:pt>
                <c:pt idx="4645">
                  <c:v>321.2</c:v>
                </c:pt>
                <c:pt idx="4646">
                  <c:v>321.10000000000002</c:v>
                </c:pt>
                <c:pt idx="4647">
                  <c:v>319.5</c:v>
                </c:pt>
                <c:pt idx="4648">
                  <c:v>323</c:v>
                </c:pt>
                <c:pt idx="4649">
                  <c:v>323.89999999999992</c:v>
                </c:pt>
                <c:pt idx="4650">
                  <c:v>327.7</c:v>
                </c:pt>
                <c:pt idx="4651">
                  <c:v>336.1</c:v>
                </c:pt>
                <c:pt idx="4652">
                  <c:v>357</c:v>
                </c:pt>
                <c:pt idx="4653">
                  <c:v>352.7</c:v>
                </c:pt>
                <c:pt idx="4654">
                  <c:v>373.2</c:v>
                </c:pt>
                <c:pt idx="4655">
                  <c:v>381</c:v>
                </c:pt>
                <c:pt idx="4656">
                  <c:v>386.3</c:v>
                </c:pt>
                <c:pt idx="4657">
                  <c:v>386.4</c:v>
                </c:pt>
                <c:pt idx="4658">
                  <c:v>393.4</c:v>
                </c:pt>
                <c:pt idx="4659">
                  <c:v>401.6</c:v>
                </c:pt>
                <c:pt idx="4660">
                  <c:v>410.5</c:v>
                </c:pt>
                <c:pt idx="4661">
                  <c:v>420.2</c:v>
                </c:pt>
                <c:pt idx="4662">
                  <c:v>430.3</c:v>
                </c:pt>
                <c:pt idx="4663">
                  <c:v>439.1</c:v>
                </c:pt>
                <c:pt idx="4664">
                  <c:v>389.1</c:v>
                </c:pt>
                <c:pt idx="4665">
                  <c:v>349.9</c:v>
                </c:pt>
                <c:pt idx="4666">
                  <c:v>345</c:v>
                </c:pt>
                <c:pt idx="4667">
                  <c:v>334.3</c:v>
                </c:pt>
                <c:pt idx="4668">
                  <c:v>339.6</c:v>
                </c:pt>
                <c:pt idx="4669">
                  <c:v>342.3</c:v>
                </c:pt>
                <c:pt idx="4670">
                  <c:v>341.6</c:v>
                </c:pt>
                <c:pt idx="4671">
                  <c:v>340.2</c:v>
                </c:pt>
                <c:pt idx="4672">
                  <c:v>341</c:v>
                </c:pt>
                <c:pt idx="4673">
                  <c:v>340.6</c:v>
                </c:pt>
                <c:pt idx="4674">
                  <c:v>346</c:v>
                </c:pt>
                <c:pt idx="4675">
                  <c:v>350.9</c:v>
                </c:pt>
                <c:pt idx="4676">
                  <c:v>361.6</c:v>
                </c:pt>
                <c:pt idx="4677">
                  <c:v>369.9</c:v>
                </c:pt>
                <c:pt idx="4678">
                  <c:v>406.5</c:v>
                </c:pt>
                <c:pt idx="4679">
                  <c:v>385.4</c:v>
                </c:pt>
                <c:pt idx="4680">
                  <c:v>395.2</c:v>
                </c:pt>
                <c:pt idx="4681">
                  <c:v>395.7</c:v>
                </c:pt>
                <c:pt idx="4682">
                  <c:v>402.9</c:v>
                </c:pt>
                <c:pt idx="4683">
                  <c:v>410.6</c:v>
                </c:pt>
                <c:pt idx="4684">
                  <c:v>418.2</c:v>
                </c:pt>
                <c:pt idx="4685">
                  <c:v>426</c:v>
                </c:pt>
                <c:pt idx="4686">
                  <c:v>433.8</c:v>
                </c:pt>
                <c:pt idx="4687">
                  <c:v>440.7</c:v>
                </c:pt>
                <c:pt idx="4688">
                  <c:v>410.5</c:v>
                </c:pt>
                <c:pt idx="4689">
                  <c:v>352.8</c:v>
                </c:pt>
                <c:pt idx="4690">
                  <c:v>346.9</c:v>
                </c:pt>
                <c:pt idx="4691">
                  <c:v>347.4</c:v>
                </c:pt>
                <c:pt idx="4692">
                  <c:v>343.3</c:v>
                </c:pt>
                <c:pt idx="4693">
                  <c:v>346.2</c:v>
                </c:pt>
                <c:pt idx="4694">
                  <c:v>340.5</c:v>
                </c:pt>
                <c:pt idx="4695">
                  <c:v>339.8</c:v>
                </c:pt>
                <c:pt idx="4696">
                  <c:v>340</c:v>
                </c:pt>
                <c:pt idx="4697">
                  <c:v>344.6</c:v>
                </c:pt>
                <c:pt idx="4698">
                  <c:v>347.3</c:v>
                </c:pt>
                <c:pt idx="4699">
                  <c:v>359</c:v>
                </c:pt>
                <c:pt idx="4700">
                  <c:v>372</c:v>
                </c:pt>
                <c:pt idx="4701">
                  <c:v>392.4</c:v>
                </c:pt>
                <c:pt idx="4702">
                  <c:v>397.9</c:v>
                </c:pt>
                <c:pt idx="4703">
                  <c:v>409.9</c:v>
                </c:pt>
                <c:pt idx="4704">
                  <c:v>429.5</c:v>
                </c:pt>
                <c:pt idx="4705">
                  <c:v>443</c:v>
                </c:pt>
                <c:pt idx="4706">
                  <c:v>439.6</c:v>
                </c:pt>
                <c:pt idx="4707">
                  <c:v>455.3</c:v>
                </c:pt>
                <c:pt idx="4708">
                  <c:v>464</c:v>
                </c:pt>
                <c:pt idx="4709">
                  <c:v>469.7</c:v>
                </c:pt>
                <c:pt idx="4710">
                  <c:v>431.5</c:v>
                </c:pt>
                <c:pt idx="4711">
                  <c:v>383.9</c:v>
                </c:pt>
                <c:pt idx="4712">
                  <c:v>357.1</c:v>
                </c:pt>
                <c:pt idx="4713">
                  <c:v>349.4</c:v>
                </c:pt>
                <c:pt idx="4714">
                  <c:v>345.1</c:v>
                </c:pt>
                <c:pt idx="4715">
                  <c:v>346.8</c:v>
                </c:pt>
                <c:pt idx="4716">
                  <c:v>345</c:v>
                </c:pt>
                <c:pt idx="4717">
                  <c:v>344.9</c:v>
                </c:pt>
                <c:pt idx="4718">
                  <c:v>346.7</c:v>
                </c:pt>
                <c:pt idx="4719">
                  <c:v>348.8</c:v>
                </c:pt>
                <c:pt idx="4720">
                  <c:v>351.9</c:v>
                </c:pt>
                <c:pt idx="4721">
                  <c:v>353.6</c:v>
                </c:pt>
                <c:pt idx="4722">
                  <c:v>355.1</c:v>
                </c:pt>
                <c:pt idx="4723">
                  <c:v>364.1</c:v>
                </c:pt>
                <c:pt idx="4724">
                  <c:v>380.1</c:v>
                </c:pt>
                <c:pt idx="4725">
                  <c:v>382.8</c:v>
                </c:pt>
                <c:pt idx="4726">
                  <c:v>379.9</c:v>
                </c:pt>
                <c:pt idx="4727">
                  <c:v>383.4</c:v>
                </c:pt>
                <c:pt idx="4728">
                  <c:v>384.8</c:v>
                </c:pt>
                <c:pt idx="4729">
                  <c:v>390.5</c:v>
                </c:pt>
                <c:pt idx="4730">
                  <c:v>397.5</c:v>
                </c:pt>
                <c:pt idx="4731">
                  <c:v>381.4</c:v>
                </c:pt>
                <c:pt idx="4732">
                  <c:v>381</c:v>
                </c:pt>
                <c:pt idx="4733">
                  <c:v>382.5</c:v>
                </c:pt>
                <c:pt idx="4734">
                  <c:v>376.1</c:v>
                </c:pt>
                <c:pt idx="4735">
                  <c:v>368.2</c:v>
                </c:pt>
                <c:pt idx="4736">
                  <c:v>362.7</c:v>
                </c:pt>
                <c:pt idx="4737">
                  <c:v>357.8</c:v>
                </c:pt>
                <c:pt idx="4738">
                  <c:v>355.2</c:v>
                </c:pt>
                <c:pt idx="4739">
                  <c:v>354.6</c:v>
                </c:pt>
                <c:pt idx="4740">
                  <c:v>354.2</c:v>
                </c:pt>
                <c:pt idx="4741">
                  <c:v>354.8</c:v>
                </c:pt>
                <c:pt idx="4742">
                  <c:v>355.9</c:v>
                </c:pt>
                <c:pt idx="4743">
                  <c:v>362</c:v>
                </c:pt>
                <c:pt idx="4744">
                  <c:v>361.1</c:v>
                </c:pt>
                <c:pt idx="4745">
                  <c:v>356.2</c:v>
                </c:pt>
                <c:pt idx="4746">
                  <c:v>363</c:v>
                </c:pt>
                <c:pt idx="4747">
                  <c:v>366.6</c:v>
                </c:pt>
                <c:pt idx="4748">
                  <c:v>371.4</c:v>
                </c:pt>
                <c:pt idx="4749">
                  <c:v>374.6</c:v>
                </c:pt>
                <c:pt idx="4750">
                  <c:v>377.7</c:v>
                </c:pt>
                <c:pt idx="4751">
                  <c:v>381.8</c:v>
                </c:pt>
                <c:pt idx="4752">
                  <c:v>391</c:v>
                </c:pt>
                <c:pt idx="4753">
                  <c:v>393.8</c:v>
                </c:pt>
                <c:pt idx="4754">
                  <c:v>422.3</c:v>
                </c:pt>
                <c:pt idx="4755">
                  <c:v>450.2</c:v>
                </c:pt>
                <c:pt idx="4756">
                  <c:v>437.9</c:v>
                </c:pt>
                <c:pt idx="4757">
                  <c:v>437.5</c:v>
                </c:pt>
                <c:pt idx="4758">
                  <c:v>426</c:v>
                </c:pt>
                <c:pt idx="4759">
                  <c:v>395.7</c:v>
                </c:pt>
                <c:pt idx="4760">
                  <c:v>386.2</c:v>
                </c:pt>
                <c:pt idx="4761">
                  <c:v>373.6</c:v>
                </c:pt>
                <c:pt idx="4762">
                  <c:v>358</c:v>
                </c:pt>
                <c:pt idx="4763">
                  <c:v>351.4</c:v>
                </c:pt>
                <c:pt idx="4764">
                  <c:v>350.1</c:v>
                </c:pt>
                <c:pt idx="4765">
                  <c:v>348.5</c:v>
                </c:pt>
                <c:pt idx="4766">
                  <c:v>346.5</c:v>
                </c:pt>
                <c:pt idx="4767">
                  <c:v>346.5</c:v>
                </c:pt>
                <c:pt idx="4768">
                  <c:v>345.7</c:v>
                </c:pt>
                <c:pt idx="4769">
                  <c:v>343.4</c:v>
                </c:pt>
                <c:pt idx="4770">
                  <c:v>343.9</c:v>
                </c:pt>
                <c:pt idx="4771">
                  <c:v>357.3</c:v>
                </c:pt>
                <c:pt idx="4772">
                  <c:v>386.1</c:v>
                </c:pt>
                <c:pt idx="4773">
                  <c:v>447.4</c:v>
                </c:pt>
                <c:pt idx="4774">
                  <c:v>464.2</c:v>
                </c:pt>
                <c:pt idx="4775">
                  <c:v>480.1</c:v>
                </c:pt>
                <c:pt idx="4776">
                  <c:v>439.6</c:v>
                </c:pt>
                <c:pt idx="4777">
                  <c:v>467.5</c:v>
                </c:pt>
                <c:pt idx="4778">
                  <c:v>445.6</c:v>
                </c:pt>
                <c:pt idx="4779">
                  <c:v>491.4</c:v>
                </c:pt>
                <c:pt idx="4780">
                  <c:v>470.9</c:v>
                </c:pt>
                <c:pt idx="4781">
                  <c:v>511.5</c:v>
                </c:pt>
                <c:pt idx="4782">
                  <c:v>473.8</c:v>
                </c:pt>
                <c:pt idx="4783">
                  <c:v>392.5</c:v>
                </c:pt>
                <c:pt idx="4784">
                  <c:v>377.8</c:v>
                </c:pt>
                <c:pt idx="4785">
                  <c:v>369.6</c:v>
                </c:pt>
                <c:pt idx="4786">
                  <c:v>356.4</c:v>
                </c:pt>
                <c:pt idx="4787">
                  <c:v>354.5</c:v>
                </c:pt>
                <c:pt idx="4788">
                  <c:v>357.1</c:v>
                </c:pt>
                <c:pt idx="4789">
                  <c:v>356.2</c:v>
                </c:pt>
                <c:pt idx="4790">
                  <c:v>354.3</c:v>
                </c:pt>
                <c:pt idx="4791">
                  <c:v>356.9</c:v>
                </c:pt>
                <c:pt idx="4792">
                  <c:v>357.6</c:v>
                </c:pt>
                <c:pt idx="4793">
                  <c:v>362.7</c:v>
                </c:pt>
                <c:pt idx="4794">
                  <c:v>364</c:v>
                </c:pt>
                <c:pt idx="4795">
                  <c:v>373.8</c:v>
                </c:pt>
                <c:pt idx="4796">
                  <c:v>378.4</c:v>
                </c:pt>
                <c:pt idx="4797">
                  <c:v>370.3</c:v>
                </c:pt>
                <c:pt idx="4798">
                  <c:v>375</c:v>
                </c:pt>
                <c:pt idx="4799">
                  <c:v>375.8</c:v>
                </c:pt>
                <c:pt idx="4800">
                  <c:v>381</c:v>
                </c:pt>
                <c:pt idx="4801">
                  <c:v>388.4</c:v>
                </c:pt>
                <c:pt idx="4802">
                  <c:v>392</c:v>
                </c:pt>
                <c:pt idx="4803">
                  <c:v>389</c:v>
                </c:pt>
                <c:pt idx="4804">
                  <c:v>389.6</c:v>
                </c:pt>
                <c:pt idx="4805">
                  <c:v>390.5</c:v>
                </c:pt>
                <c:pt idx="4806">
                  <c:v>391.4</c:v>
                </c:pt>
                <c:pt idx="4807">
                  <c:v>382</c:v>
                </c:pt>
                <c:pt idx="4808">
                  <c:v>378.3</c:v>
                </c:pt>
                <c:pt idx="4809">
                  <c:v>366.1</c:v>
                </c:pt>
                <c:pt idx="4810">
                  <c:v>356.4</c:v>
                </c:pt>
                <c:pt idx="4811">
                  <c:v>352.9</c:v>
                </c:pt>
                <c:pt idx="4812">
                  <c:v>355.8</c:v>
                </c:pt>
                <c:pt idx="4813">
                  <c:v>353.3</c:v>
                </c:pt>
                <c:pt idx="4814">
                  <c:v>355.9</c:v>
                </c:pt>
                <c:pt idx="4815">
                  <c:v>357.7</c:v>
                </c:pt>
                <c:pt idx="4816">
                  <c:v>358.2</c:v>
                </c:pt>
                <c:pt idx="4817">
                  <c:v>359.2</c:v>
                </c:pt>
                <c:pt idx="4818">
                  <c:v>361.2</c:v>
                </c:pt>
                <c:pt idx="4819">
                  <c:v>375.6</c:v>
                </c:pt>
                <c:pt idx="4820">
                  <c:v>393.7</c:v>
                </c:pt>
                <c:pt idx="4821">
                  <c:v>395</c:v>
                </c:pt>
                <c:pt idx="4822">
                  <c:v>388.4</c:v>
                </c:pt>
                <c:pt idx="4823">
                  <c:v>391.4</c:v>
                </c:pt>
                <c:pt idx="4824">
                  <c:v>399</c:v>
                </c:pt>
                <c:pt idx="4825">
                  <c:v>387.5</c:v>
                </c:pt>
                <c:pt idx="4826">
                  <c:v>391.3</c:v>
                </c:pt>
                <c:pt idx="4827">
                  <c:v>403</c:v>
                </c:pt>
                <c:pt idx="4828">
                  <c:v>406.2</c:v>
                </c:pt>
                <c:pt idx="4829">
                  <c:v>412.8</c:v>
                </c:pt>
                <c:pt idx="4830">
                  <c:v>440.8</c:v>
                </c:pt>
                <c:pt idx="4831">
                  <c:v>436.8</c:v>
                </c:pt>
                <c:pt idx="4832">
                  <c:v>402.6</c:v>
                </c:pt>
                <c:pt idx="4833">
                  <c:v>377.6</c:v>
                </c:pt>
                <c:pt idx="4834">
                  <c:v>368.9</c:v>
                </c:pt>
                <c:pt idx="4835">
                  <c:v>363.4</c:v>
                </c:pt>
                <c:pt idx="4836">
                  <c:v>361.9</c:v>
                </c:pt>
                <c:pt idx="4837">
                  <c:v>359.8</c:v>
                </c:pt>
                <c:pt idx="4838">
                  <c:v>371.7</c:v>
                </c:pt>
                <c:pt idx="4839">
                  <c:v>360.6</c:v>
                </c:pt>
                <c:pt idx="4840">
                  <c:v>351.9</c:v>
                </c:pt>
                <c:pt idx="4841">
                  <c:v>358</c:v>
                </c:pt>
                <c:pt idx="4842">
                  <c:v>361.2</c:v>
                </c:pt>
                <c:pt idx="4843">
                  <c:v>372.7</c:v>
                </c:pt>
                <c:pt idx="4844">
                  <c:v>394.5</c:v>
                </c:pt>
                <c:pt idx="4845">
                  <c:v>394.1</c:v>
                </c:pt>
                <c:pt idx="4846">
                  <c:v>407.8</c:v>
                </c:pt>
                <c:pt idx="4847">
                  <c:v>437.8</c:v>
                </c:pt>
                <c:pt idx="4848">
                  <c:v>467</c:v>
                </c:pt>
                <c:pt idx="4849">
                  <c:v>462.5</c:v>
                </c:pt>
                <c:pt idx="4850">
                  <c:v>445.4</c:v>
                </c:pt>
                <c:pt idx="4851">
                  <c:v>443.8</c:v>
                </c:pt>
                <c:pt idx="4852">
                  <c:v>419.9</c:v>
                </c:pt>
                <c:pt idx="4853">
                  <c:v>410.5</c:v>
                </c:pt>
                <c:pt idx="4854">
                  <c:v>399.1</c:v>
                </c:pt>
                <c:pt idx="4855">
                  <c:v>388.6</c:v>
                </c:pt>
                <c:pt idx="4856">
                  <c:v>384.7</c:v>
                </c:pt>
                <c:pt idx="4857">
                  <c:v>379.1</c:v>
                </c:pt>
                <c:pt idx="4858">
                  <c:v>371.9</c:v>
                </c:pt>
                <c:pt idx="4859">
                  <c:v>364.3</c:v>
                </c:pt>
                <c:pt idx="4860">
                  <c:v>359.3</c:v>
                </c:pt>
                <c:pt idx="4861">
                  <c:v>358.2</c:v>
                </c:pt>
                <c:pt idx="4862">
                  <c:v>361.1</c:v>
                </c:pt>
                <c:pt idx="4863">
                  <c:v>359.4</c:v>
                </c:pt>
                <c:pt idx="4864">
                  <c:v>354.3</c:v>
                </c:pt>
                <c:pt idx="4865">
                  <c:v>354</c:v>
                </c:pt>
                <c:pt idx="4866">
                  <c:v>354.3</c:v>
                </c:pt>
                <c:pt idx="4867">
                  <c:v>370.5</c:v>
                </c:pt>
                <c:pt idx="4868">
                  <c:v>395.7</c:v>
                </c:pt>
                <c:pt idx="4869">
                  <c:v>426.1</c:v>
                </c:pt>
                <c:pt idx="4870">
                  <c:v>410.5</c:v>
                </c:pt>
                <c:pt idx="4871">
                  <c:v>412.1</c:v>
                </c:pt>
                <c:pt idx="4872">
                  <c:v>400.1</c:v>
                </c:pt>
                <c:pt idx="4873">
                  <c:v>405.3</c:v>
                </c:pt>
                <c:pt idx="4874">
                  <c:v>407.8</c:v>
                </c:pt>
                <c:pt idx="4875">
                  <c:v>413.7</c:v>
                </c:pt>
                <c:pt idx="4876">
                  <c:v>425.2</c:v>
                </c:pt>
                <c:pt idx="4877">
                  <c:v>423.6</c:v>
                </c:pt>
                <c:pt idx="4878">
                  <c:v>409.6</c:v>
                </c:pt>
                <c:pt idx="4879">
                  <c:v>386</c:v>
                </c:pt>
                <c:pt idx="4880">
                  <c:v>373.6</c:v>
                </c:pt>
                <c:pt idx="4881">
                  <c:v>367.9</c:v>
                </c:pt>
                <c:pt idx="4882">
                  <c:v>359</c:v>
                </c:pt>
                <c:pt idx="4883">
                  <c:v>357.4</c:v>
                </c:pt>
                <c:pt idx="4884">
                  <c:v>358.9</c:v>
                </c:pt>
                <c:pt idx="4885">
                  <c:v>360</c:v>
                </c:pt>
                <c:pt idx="4886">
                  <c:v>361</c:v>
                </c:pt>
                <c:pt idx="4887">
                  <c:v>362.2</c:v>
                </c:pt>
                <c:pt idx="4888">
                  <c:v>362.6</c:v>
                </c:pt>
                <c:pt idx="4889">
                  <c:v>361.5</c:v>
                </c:pt>
                <c:pt idx="4890">
                  <c:v>366.8</c:v>
                </c:pt>
                <c:pt idx="4891">
                  <c:v>376.5</c:v>
                </c:pt>
                <c:pt idx="4892">
                  <c:v>383.3</c:v>
                </c:pt>
                <c:pt idx="4893">
                  <c:v>388</c:v>
                </c:pt>
                <c:pt idx="4894">
                  <c:v>383.4</c:v>
                </c:pt>
                <c:pt idx="4895">
                  <c:v>382.3</c:v>
                </c:pt>
                <c:pt idx="4896">
                  <c:v>383.2</c:v>
                </c:pt>
                <c:pt idx="4897">
                  <c:v>385.3</c:v>
                </c:pt>
                <c:pt idx="4898">
                  <c:v>389.2</c:v>
                </c:pt>
                <c:pt idx="4899">
                  <c:v>389.6</c:v>
                </c:pt>
                <c:pt idx="4900">
                  <c:v>387.8</c:v>
                </c:pt>
                <c:pt idx="4901">
                  <c:v>391.3</c:v>
                </c:pt>
                <c:pt idx="4902">
                  <c:v>385.1</c:v>
                </c:pt>
                <c:pt idx="4903">
                  <c:v>375.2</c:v>
                </c:pt>
                <c:pt idx="4904">
                  <c:v>367.6</c:v>
                </c:pt>
                <c:pt idx="4905">
                  <c:v>357.9</c:v>
                </c:pt>
                <c:pt idx="4906">
                  <c:v>353</c:v>
                </c:pt>
                <c:pt idx="4907">
                  <c:v>354.8</c:v>
                </c:pt>
                <c:pt idx="4908">
                  <c:v>357.6</c:v>
                </c:pt>
                <c:pt idx="4909">
                  <c:v>357.8</c:v>
                </c:pt>
                <c:pt idx="4910">
                  <c:v>358</c:v>
                </c:pt>
                <c:pt idx="4911">
                  <c:v>359.1</c:v>
                </c:pt>
                <c:pt idx="4912">
                  <c:v>359.7</c:v>
                </c:pt>
                <c:pt idx="4913">
                  <c:v>360.6</c:v>
                </c:pt>
                <c:pt idx="4914">
                  <c:v>361.5</c:v>
                </c:pt>
                <c:pt idx="4915">
                  <c:v>370.8</c:v>
                </c:pt>
                <c:pt idx="4916">
                  <c:v>385.5</c:v>
                </c:pt>
                <c:pt idx="4917">
                  <c:v>392.6</c:v>
                </c:pt>
                <c:pt idx="4918">
                  <c:v>389.7</c:v>
                </c:pt>
                <c:pt idx="4919">
                  <c:v>387.3</c:v>
                </c:pt>
                <c:pt idx="4920">
                  <c:v>389.9</c:v>
                </c:pt>
                <c:pt idx="4921">
                  <c:v>403.6</c:v>
                </c:pt>
                <c:pt idx="4922">
                  <c:v>421.1</c:v>
                </c:pt>
                <c:pt idx="4923">
                  <c:v>421</c:v>
                </c:pt>
                <c:pt idx="4924">
                  <c:v>422.3</c:v>
                </c:pt>
                <c:pt idx="4925">
                  <c:v>397.1</c:v>
                </c:pt>
                <c:pt idx="4926">
                  <c:v>393.9</c:v>
                </c:pt>
                <c:pt idx="4927">
                  <c:v>393.4</c:v>
                </c:pt>
                <c:pt idx="4928">
                  <c:v>384.3</c:v>
                </c:pt>
                <c:pt idx="4929">
                  <c:v>372.9</c:v>
                </c:pt>
                <c:pt idx="4930">
                  <c:v>363.7</c:v>
                </c:pt>
                <c:pt idx="4931">
                  <c:v>361.3</c:v>
                </c:pt>
                <c:pt idx="4932">
                  <c:v>358.2</c:v>
                </c:pt>
                <c:pt idx="4933">
                  <c:v>359</c:v>
                </c:pt>
                <c:pt idx="4934">
                  <c:v>351.9</c:v>
                </c:pt>
                <c:pt idx="4935">
                  <c:v>359.5</c:v>
                </c:pt>
                <c:pt idx="4936">
                  <c:v>362.1</c:v>
                </c:pt>
                <c:pt idx="4937">
                  <c:v>352.3</c:v>
                </c:pt>
                <c:pt idx="4938">
                  <c:v>361.1</c:v>
                </c:pt>
                <c:pt idx="4939">
                  <c:v>367.4</c:v>
                </c:pt>
                <c:pt idx="4940">
                  <c:v>370.8</c:v>
                </c:pt>
                <c:pt idx="4941">
                  <c:v>370.4</c:v>
                </c:pt>
                <c:pt idx="4942">
                  <c:v>377.8</c:v>
                </c:pt>
                <c:pt idx="4943">
                  <c:v>378.9</c:v>
                </c:pt>
                <c:pt idx="4944">
                  <c:v>377.8</c:v>
                </c:pt>
                <c:pt idx="4945">
                  <c:v>375.7</c:v>
                </c:pt>
                <c:pt idx="4946">
                  <c:v>378.3</c:v>
                </c:pt>
                <c:pt idx="4947">
                  <c:v>376.8</c:v>
                </c:pt>
                <c:pt idx="4948">
                  <c:v>377</c:v>
                </c:pt>
                <c:pt idx="4949">
                  <c:v>377.3</c:v>
                </c:pt>
                <c:pt idx="4950">
                  <c:v>379.4</c:v>
                </c:pt>
                <c:pt idx="4951">
                  <c:v>376.3</c:v>
                </c:pt>
                <c:pt idx="4952">
                  <c:v>375.1</c:v>
                </c:pt>
                <c:pt idx="4953">
                  <c:v>369.4</c:v>
                </c:pt>
                <c:pt idx="4954">
                  <c:v>362.1</c:v>
                </c:pt>
                <c:pt idx="4955">
                  <c:v>352.7</c:v>
                </c:pt>
                <c:pt idx="4956">
                  <c:v>343.3</c:v>
                </c:pt>
                <c:pt idx="4957">
                  <c:v>340.9</c:v>
                </c:pt>
                <c:pt idx="4958">
                  <c:v>338.3</c:v>
                </c:pt>
                <c:pt idx="4959">
                  <c:v>339.7</c:v>
                </c:pt>
                <c:pt idx="4960">
                  <c:v>339.6</c:v>
                </c:pt>
                <c:pt idx="4961">
                  <c:v>343.4</c:v>
                </c:pt>
                <c:pt idx="4962">
                  <c:v>349.4</c:v>
                </c:pt>
                <c:pt idx="4963">
                  <c:v>361.3</c:v>
                </c:pt>
                <c:pt idx="4964">
                  <c:v>374</c:v>
                </c:pt>
                <c:pt idx="4965">
                  <c:v>379.3</c:v>
                </c:pt>
                <c:pt idx="4966">
                  <c:v>380.2</c:v>
                </c:pt>
                <c:pt idx="4967">
                  <c:v>383.8</c:v>
                </c:pt>
                <c:pt idx="4968">
                  <c:v>392.9</c:v>
                </c:pt>
                <c:pt idx="4969">
                  <c:v>397.9</c:v>
                </c:pt>
                <c:pt idx="4970">
                  <c:v>403.4</c:v>
                </c:pt>
                <c:pt idx="4971">
                  <c:v>404.8</c:v>
                </c:pt>
                <c:pt idx="4972">
                  <c:v>415.9</c:v>
                </c:pt>
                <c:pt idx="4973">
                  <c:v>420.9</c:v>
                </c:pt>
                <c:pt idx="4974">
                  <c:v>404.4</c:v>
                </c:pt>
                <c:pt idx="4975">
                  <c:v>385.7</c:v>
                </c:pt>
                <c:pt idx="4976">
                  <c:v>365.9</c:v>
                </c:pt>
                <c:pt idx="4977">
                  <c:v>353.5</c:v>
                </c:pt>
                <c:pt idx="4978">
                  <c:v>351.6</c:v>
                </c:pt>
                <c:pt idx="4979">
                  <c:v>349.2</c:v>
                </c:pt>
                <c:pt idx="4980">
                  <c:v>347.4</c:v>
                </c:pt>
                <c:pt idx="4981">
                  <c:v>346.3</c:v>
                </c:pt>
                <c:pt idx="4982">
                  <c:v>345</c:v>
                </c:pt>
                <c:pt idx="4983">
                  <c:v>345.2</c:v>
                </c:pt>
                <c:pt idx="4984">
                  <c:v>345.6</c:v>
                </c:pt>
                <c:pt idx="4985">
                  <c:v>346.8</c:v>
                </c:pt>
                <c:pt idx="4986">
                  <c:v>346.5</c:v>
                </c:pt>
                <c:pt idx="4987">
                  <c:v>363.4</c:v>
                </c:pt>
                <c:pt idx="4988">
                  <c:v>391.2</c:v>
                </c:pt>
                <c:pt idx="4989">
                  <c:v>412.5</c:v>
                </c:pt>
                <c:pt idx="4990">
                  <c:v>422.5</c:v>
                </c:pt>
                <c:pt idx="4991">
                  <c:v>431.7</c:v>
                </c:pt>
                <c:pt idx="4992">
                  <c:v>468.3</c:v>
                </c:pt>
                <c:pt idx="4993">
                  <c:v>443</c:v>
                </c:pt>
                <c:pt idx="4994">
                  <c:v>414.1</c:v>
                </c:pt>
                <c:pt idx="4995">
                  <c:v>426.7</c:v>
                </c:pt>
                <c:pt idx="4996">
                  <c:v>446</c:v>
                </c:pt>
                <c:pt idx="4997">
                  <c:v>441.3</c:v>
                </c:pt>
                <c:pt idx="4998">
                  <c:v>440.2</c:v>
                </c:pt>
                <c:pt idx="4999">
                  <c:v>376</c:v>
                </c:pt>
                <c:pt idx="5000">
                  <c:v>353.8</c:v>
                </c:pt>
                <c:pt idx="5001">
                  <c:v>347.2</c:v>
                </c:pt>
                <c:pt idx="5002">
                  <c:v>348.9</c:v>
                </c:pt>
                <c:pt idx="5003">
                  <c:v>346.4</c:v>
                </c:pt>
                <c:pt idx="5004">
                  <c:v>345.2</c:v>
                </c:pt>
                <c:pt idx="5005">
                  <c:v>343.9</c:v>
                </c:pt>
                <c:pt idx="5006">
                  <c:v>343.2</c:v>
                </c:pt>
                <c:pt idx="5007">
                  <c:v>342.6</c:v>
                </c:pt>
                <c:pt idx="5008">
                  <c:v>342.7</c:v>
                </c:pt>
                <c:pt idx="5009">
                  <c:v>345.4</c:v>
                </c:pt>
                <c:pt idx="5010">
                  <c:v>344.7</c:v>
                </c:pt>
                <c:pt idx="5011">
                  <c:v>363.6</c:v>
                </c:pt>
                <c:pt idx="5012">
                  <c:v>377.3</c:v>
                </c:pt>
                <c:pt idx="5013">
                  <c:v>400.4</c:v>
                </c:pt>
                <c:pt idx="5014">
                  <c:v>395</c:v>
                </c:pt>
                <c:pt idx="5015">
                  <c:v>395.9</c:v>
                </c:pt>
                <c:pt idx="5016">
                  <c:v>415.2</c:v>
                </c:pt>
                <c:pt idx="5017">
                  <c:v>414.2</c:v>
                </c:pt>
                <c:pt idx="5018">
                  <c:v>406.3</c:v>
                </c:pt>
                <c:pt idx="5019">
                  <c:v>426.7</c:v>
                </c:pt>
                <c:pt idx="5020">
                  <c:v>430.3</c:v>
                </c:pt>
                <c:pt idx="5021">
                  <c:v>453.2</c:v>
                </c:pt>
                <c:pt idx="5022">
                  <c:v>455.4</c:v>
                </c:pt>
                <c:pt idx="5023">
                  <c:v>413.4</c:v>
                </c:pt>
                <c:pt idx="5024">
                  <c:v>377.2</c:v>
                </c:pt>
                <c:pt idx="5025">
                  <c:v>367.1</c:v>
                </c:pt>
                <c:pt idx="5026">
                  <c:v>356.8</c:v>
                </c:pt>
                <c:pt idx="5027">
                  <c:v>356.2</c:v>
                </c:pt>
                <c:pt idx="5028">
                  <c:v>348.7</c:v>
                </c:pt>
                <c:pt idx="5029">
                  <c:v>348</c:v>
                </c:pt>
                <c:pt idx="5030">
                  <c:v>339.8</c:v>
                </c:pt>
                <c:pt idx="5031">
                  <c:v>337.8</c:v>
                </c:pt>
                <c:pt idx="5032">
                  <c:v>335.7</c:v>
                </c:pt>
                <c:pt idx="5033">
                  <c:v>339.6</c:v>
                </c:pt>
                <c:pt idx="5034">
                  <c:v>346.7</c:v>
                </c:pt>
                <c:pt idx="5035">
                  <c:v>359.6</c:v>
                </c:pt>
                <c:pt idx="5036">
                  <c:v>367.1</c:v>
                </c:pt>
                <c:pt idx="5037">
                  <c:v>370.2</c:v>
                </c:pt>
                <c:pt idx="5038">
                  <c:v>370</c:v>
                </c:pt>
                <c:pt idx="5039">
                  <c:v>371.8</c:v>
                </c:pt>
                <c:pt idx="5040">
                  <c:v>375.2</c:v>
                </c:pt>
                <c:pt idx="5041">
                  <c:v>381.4</c:v>
                </c:pt>
                <c:pt idx="5042">
                  <c:v>391.8</c:v>
                </c:pt>
                <c:pt idx="5043">
                  <c:v>393</c:v>
                </c:pt>
                <c:pt idx="5044">
                  <c:v>402.9</c:v>
                </c:pt>
                <c:pt idx="5045">
                  <c:v>401.7</c:v>
                </c:pt>
                <c:pt idx="5046">
                  <c:v>399</c:v>
                </c:pt>
                <c:pt idx="5047">
                  <c:v>387.9</c:v>
                </c:pt>
                <c:pt idx="5048">
                  <c:v>364.2</c:v>
                </c:pt>
                <c:pt idx="5049">
                  <c:v>352.9</c:v>
                </c:pt>
                <c:pt idx="5050">
                  <c:v>348.9</c:v>
                </c:pt>
                <c:pt idx="5051">
                  <c:v>345.9</c:v>
                </c:pt>
                <c:pt idx="5052">
                  <c:v>343</c:v>
                </c:pt>
                <c:pt idx="5053">
                  <c:v>342.3</c:v>
                </c:pt>
                <c:pt idx="5054">
                  <c:v>341.6</c:v>
                </c:pt>
                <c:pt idx="5055">
                  <c:v>342.7</c:v>
                </c:pt>
                <c:pt idx="5056">
                  <c:v>341.8</c:v>
                </c:pt>
                <c:pt idx="5057">
                  <c:v>346.3</c:v>
                </c:pt>
                <c:pt idx="5058">
                  <c:v>352.6</c:v>
                </c:pt>
                <c:pt idx="5059">
                  <c:v>367</c:v>
                </c:pt>
                <c:pt idx="5060">
                  <c:v>372.7</c:v>
                </c:pt>
                <c:pt idx="5061">
                  <c:v>374.5</c:v>
                </c:pt>
                <c:pt idx="5062">
                  <c:v>377</c:v>
                </c:pt>
                <c:pt idx="5063">
                  <c:v>379.9</c:v>
                </c:pt>
                <c:pt idx="5064">
                  <c:v>382</c:v>
                </c:pt>
                <c:pt idx="5065">
                  <c:v>387.5</c:v>
                </c:pt>
                <c:pt idx="5066">
                  <c:v>391.3</c:v>
                </c:pt>
                <c:pt idx="5067">
                  <c:v>389.8</c:v>
                </c:pt>
                <c:pt idx="5068">
                  <c:v>393.2</c:v>
                </c:pt>
                <c:pt idx="5069">
                  <c:v>394.1</c:v>
                </c:pt>
                <c:pt idx="5070">
                  <c:v>381.7</c:v>
                </c:pt>
                <c:pt idx="5071">
                  <c:v>377</c:v>
                </c:pt>
                <c:pt idx="5072">
                  <c:v>370.6</c:v>
                </c:pt>
                <c:pt idx="5073">
                  <c:v>364.2</c:v>
                </c:pt>
                <c:pt idx="5074">
                  <c:v>359.6</c:v>
                </c:pt>
                <c:pt idx="5075">
                  <c:v>347.8</c:v>
                </c:pt>
                <c:pt idx="5076">
                  <c:v>346.6</c:v>
                </c:pt>
                <c:pt idx="5077">
                  <c:v>347.3</c:v>
                </c:pt>
                <c:pt idx="5078">
                  <c:v>344.9</c:v>
                </c:pt>
                <c:pt idx="5079">
                  <c:v>344.3</c:v>
                </c:pt>
                <c:pt idx="5080">
                  <c:v>344.9</c:v>
                </c:pt>
                <c:pt idx="5081">
                  <c:v>344.9</c:v>
                </c:pt>
                <c:pt idx="5082">
                  <c:v>343.8</c:v>
                </c:pt>
                <c:pt idx="5083">
                  <c:v>365.5</c:v>
                </c:pt>
                <c:pt idx="5084">
                  <c:v>394.3</c:v>
                </c:pt>
                <c:pt idx="5085">
                  <c:v>428.3</c:v>
                </c:pt>
                <c:pt idx="5086">
                  <c:v>432.3</c:v>
                </c:pt>
                <c:pt idx="5087">
                  <c:v>417.9</c:v>
                </c:pt>
                <c:pt idx="5088">
                  <c:v>473.3</c:v>
                </c:pt>
                <c:pt idx="5089">
                  <c:v>456.9</c:v>
                </c:pt>
                <c:pt idx="5090">
                  <c:v>469.4</c:v>
                </c:pt>
                <c:pt idx="5091">
                  <c:v>495.8</c:v>
                </c:pt>
                <c:pt idx="5092">
                  <c:v>511.5</c:v>
                </c:pt>
                <c:pt idx="5093">
                  <c:v>505.6</c:v>
                </c:pt>
                <c:pt idx="5094">
                  <c:v>470</c:v>
                </c:pt>
                <c:pt idx="5095">
                  <c:v>412.6</c:v>
                </c:pt>
                <c:pt idx="5096">
                  <c:v>402.3</c:v>
                </c:pt>
                <c:pt idx="5097">
                  <c:v>387</c:v>
                </c:pt>
                <c:pt idx="5098">
                  <c:v>373.1</c:v>
                </c:pt>
                <c:pt idx="5099">
                  <c:v>363.5</c:v>
                </c:pt>
                <c:pt idx="5100">
                  <c:v>356.2</c:v>
                </c:pt>
                <c:pt idx="5101">
                  <c:v>352.7</c:v>
                </c:pt>
                <c:pt idx="5102">
                  <c:v>347.6</c:v>
                </c:pt>
                <c:pt idx="5103">
                  <c:v>334.6</c:v>
                </c:pt>
                <c:pt idx="5104">
                  <c:v>329.9</c:v>
                </c:pt>
                <c:pt idx="5105">
                  <c:v>328.8</c:v>
                </c:pt>
                <c:pt idx="5106">
                  <c:v>330.9</c:v>
                </c:pt>
                <c:pt idx="5107">
                  <c:v>344.3</c:v>
                </c:pt>
                <c:pt idx="5108">
                  <c:v>354.6</c:v>
                </c:pt>
                <c:pt idx="5109">
                  <c:v>362</c:v>
                </c:pt>
                <c:pt idx="5110">
                  <c:v>367.8</c:v>
                </c:pt>
                <c:pt idx="5111">
                  <c:v>384</c:v>
                </c:pt>
                <c:pt idx="5112">
                  <c:v>388.4</c:v>
                </c:pt>
                <c:pt idx="5113">
                  <c:v>395.4</c:v>
                </c:pt>
                <c:pt idx="5114">
                  <c:v>396</c:v>
                </c:pt>
                <c:pt idx="5115">
                  <c:v>393.5</c:v>
                </c:pt>
                <c:pt idx="5116">
                  <c:v>391.9</c:v>
                </c:pt>
                <c:pt idx="5117">
                  <c:v>394.8</c:v>
                </c:pt>
                <c:pt idx="5118">
                  <c:v>387.7</c:v>
                </c:pt>
                <c:pt idx="5119">
                  <c:v>382.6</c:v>
                </c:pt>
                <c:pt idx="5120">
                  <c:v>377.7</c:v>
                </c:pt>
                <c:pt idx="5121">
                  <c:v>372.4</c:v>
                </c:pt>
                <c:pt idx="5122">
                  <c:v>358.1</c:v>
                </c:pt>
                <c:pt idx="5123">
                  <c:v>350.3</c:v>
                </c:pt>
                <c:pt idx="5124">
                  <c:v>340.6</c:v>
                </c:pt>
                <c:pt idx="5125">
                  <c:v>330.3</c:v>
                </c:pt>
                <c:pt idx="5126">
                  <c:v>323.8</c:v>
                </c:pt>
                <c:pt idx="5127">
                  <c:v>323.3</c:v>
                </c:pt>
                <c:pt idx="5128">
                  <c:v>334.6</c:v>
                </c:pt>
                <c:pt idx="5129">
                  <c:v>343.9</c:v>
                </c:pt>
                <c:pt idx="5130">
                  <c:v>342.9</c:v>
                </c:pt>
                <c:pt idx="5131">
                  <c:v>360.3</c:v>
                </c:pt>
                <c:pt idx="5132">
                  <c:v>387.3</c:v>
                </c:pt>
                <c:pt idx="5133">
                  <c:v>404.5</c:v>
                </c:pt>
                <c:pt idx="5134">
                  <c:v>420.3</c:v>
                </c:pt>
                <c:pt idx="5135">
                  <c:v>425.4</c:v>
                </c:pt>
                <c:pt idx="5136">
                  <c:v>434</c:v>
                </c:pt>
                <c:pt idx="5137">
                  <c:v>431.9</c:v>
                </c:pt>
                <c:pt idx="5138">
                  <c:v>418.4</c:v>
                </c:pt>
                <c:pt idx="5139">
                  <c:v>400.5</c:v>
                </c:pt>
                <c:pt idx="5140">
                  <c:v>398.7</c:v>
                </c:pt>
                <c:pt idx="5141">
                  <c:v>402.1</c:v>
                </c:pt>
                <c:pt idx="5142">
                  <c:v>394.6</c:v>
                </c:pt>
                <c:pt idx="5143">
                  <c:v>384.6</c:v>
                </c:pt>
                <c:pt idx="5144">
                  <c:v>377.6</c:v>
                </c:pt>
                <c:pt idx="5145">
                  <c:v>361.4</c:v>
                </c:pt>
                <c:pt idx="5146">
                  <c:v>345.5</c:v>
                </c:pt>
                <c:pt idx="5147">
                  <c:v>335.1</c:v>
                </c:pt>
                <c:pt idx="5148">
                  <c:v>329</c:v>
                </c:pt>
                <c:pt idx="5149">
                  <c:v>326.39999999999992</c:v>
                </c:pt>
                <c:pt idx="5150">
                  <c:v>335.2</c:v>
                </c:pt>
                <c:pt idx="5151">
                  <c:v>335.2</c:v>
                </c:pt>
                <c:pt idx="5152">
                  <c:v>330.1</c:v>
                </c:pt>
                <c:pt idx="5153">
                  <c:v>337.4</c:v>
                </c:pt>
                <c:pt idx="5154">
                  <c:v>346.8</c:v>
                </c:pt>
                <c:pt idx="5155">
                  <c:v>365.4</c:v>
                </c:pt>
                <c:pt idx="5156">
                  <c:v>374.7</c:v>
                </c:pt>
                <c:pt idx="5157">
                  <c:v>379.1</c:v>
                </c:pt>
                <c:pt idx="5158">
                  <c:v>382.8</c:v>
                </c:pt>
                <c:pt idx="5159">
                  <c:v>375.9</c:v>
                </c:pt>
                <c:pt idx="5160">
                  <c:v>376.7</c:v>
                </c:pt>
                <c:pt idx="5161">
                  <c:v>387.5</c:v>
                </c:pt>
                <c:pt idx="5162">
                  <c:v>387.2</c:v>
                </c:pt>
                <c:pt idx="5163">
                  <c:v>387</c:v>
                </c:pt>
                <c:pt idx="5164">
                  <c:v>385.8</c:v>
                </c:pt>
                <c:pt idx="5165">
                  <c:v>377.4</c:v>
                </c:pt>
                <c:pt idx="5166">
                  <c:v>374.2</c:v>
                </c:pt>
                <c:pt idx="5167">
                  <c:v>365.6</c:v>
                </c:pt>
                <c:pt idx="5168">
                  <c:v>361.3</c:v>
                </c:pt>
                <c:pt idx="5169">
                  <c:v>354.7</c:v>
                </c:pt>
                <c:pt idx="5170">
                  <c:v>349.2</c:v>
                </c:pt>
                <c:pt idx="5171">
                  <c:v>344.6</c:v>
                </c:pt>
                <c:pt idx="5172">
                  <c:v>347.5</c:v>
                </c:pt>
                <c:pt idx="5173">
                  <c:v>348.4</c:v>
                </c:pt>
                <c:pt idx="5174">
                  <c:v>343.7</c:v>
                </c:pt>
                <c:pt idx="5175">
                  <c:v>340.3</c:v>
                </c:pt>
                <c:pt idx="5176">
                  <c:v>334.2</c:v>
                </c:pt>
                <c:pt idx="5177">
                  <c:v>336.2</c:v>
                </c:pt>
                <c:pt idx="5178">
                  <c:v>336.1</c:v>
                </c:pt>
                <c:pt idx="5179">
                  <c:v>359.4</c:v>
                </c:pt>
                <c:pt idx="5180">
                  <c:v>390</c:v>
                </c:pt>
                <c:pt idx="5181">
                  <c:v>419.2</c:v>
                </c:pt>
                <c:pt idx="5182">
                  <c:v>445.8</c:v>
                </c:pt>
                <c:pt idx="5183">
                  <c:v>457.6</c:v>
                </c:pt>
                <c:pt idx="5184">
                  <c:v>462.1</c:v>
                </c:pt>
                <c:pt idx="5185">
                  <c:v>468.1</c:v>
                </c:pt>
                <c:pt idx="5186">
                  <c:v>493.7</c:v>
                </c:pt>
                <c:pt idx="5187">
                  <c:v>514.9</c:v>
                </c:pt>
                <c:pt idx="5188">
                  <c:v>551.29999999999995</c:v>
                </c:pt>
                <c:pt idx="5189">
                  <c:v>541.6</c:v>
                </c:pt>
                <c:pt idx="5190">
                  <c:v>447.3</c:v>
                </c:pt>
                <c:pt idx="5191">
                  <c:v>407.9</c:v>
                </c:pt>
                <c:pt idx="5192">
                  <c:v>385.2</c:v>
                </c:pt>
                <c:pt idx="5193">
                  <c:v>364.2</c:v>
                </c:pt>
                <c:pt idx="5194">
                  <c:v>350.8</c:v>
                </c:pt>
                <c:pt idx="5195">
                  <c:v>348.2</c:v>
                </c:pt>
                <c:pt idx="5196">
                  <c:v>347.5</c:v>
                </c:pt>
                <c:pt idx="5197">
                  <c:v>345.6</c:v>
                </c:pt>
                <c:pt idx="5198">
                  <c:v>344.8</c:v>
                </c:pt>
                <c:pt idx="5199">
                  <c:v>342</c:v>
                </c:pt>
                <c:pt idx="5200">
                  <c:v>344.8</c:v>
                </c:pt>
                <c:pt idx="5201">
                  <c:v>343.2</c:v>
                </c:pt>
                <c:pt idx="5202">
                  <c:v>342</c:v>
                </c:pt>
                <c:pt idx="5203">
                  <c:v>353.7</c:v>
                </c:pt>
                <c:pt idx="5204">
                  <c:v>360.1</c:v>
                </c:pt>
                <c:pt idx="5205">
                  <c:v>377.3</c:v>
                </c:pt>
                <c:pt idx="5206">
                  <c:v>402.9</c:v>
                </c:pt>
                <c:pt idx="5207">
                  <c:v>386.5</c:v>
                </c:pt>
                <c:pt idx="5208">
                  <c:v>384.1</c:v>
                </c:pt>
                <c:pt idx="5209">
                  <c:v>415.6</c:v>
                </c:pt>
                <c:pt idx="5210">
                  <c:v>424.9</c:v>
                </c:pt>
                <c:pt idx="5211">
                  <c:v>413</c:v>
                </c:pt>
                <c:pt idx="5212">
                  <c:v>492.2</c:v>
                </c:pt>
                <c:pt idx="5213">
                  <c:v>508.9</c:v>
                </c:pt>
                <c:pt idx="5214">
                  <c:v>518.20100000000002</c:v>
                </c:pt>
                <c:pt idx="5215">
                  <c:v>438.4</c:v>
                </c:pt>
                <c:pt idx="5216">
                  <c:v>369.4</c:v>
                </c:pt>
                <c:pt idx="5217">
                  <c:v>343.5</c:v>
                </c:pt>
                <c:pt idx="5218">
                  <c:v>334.3</c:v>
                </c:pt>
                <c:pt idx="5219">
                  <c:v>334.9</c:v>
                </c:pt>
                <c:pt idx="5220">
                  <c:v>331.7</c:v>
                </c:pt>
                <c:pt idx="5221">
                  <c:v>334.2</c:v>
                </c:pt>
                <c:pt idx="5222">
                  <c:v>332.5</c:v>
                </c:pt>
                <c:pt idx="5223">
                  <c:v>334.2</c:v>
                </c:pt>
                <c:pt idx="5224">
                  <c:v>335</c:v>
                </c:pt>
                <c:pt idx="5225">
                  <c:v>335.9</c:v>
                </c:pt>
                <c:pt idx="5226">
                  <c:v>337.2</c:v>
                </c:pt>
                <c:pt idx="5227">
                  <c:v>351.8</c:v>
                </c:pt>
                <c:pt idx="5228">
                  <c:v>406.9</c:v>
                </c:pt>
                <c:pt idx="5229">
                  <c:v>402</c:v>
                </c:pt>
                <c:pt idx="5230">
                  <c:v>393.4</c:v>
                </c:pt>
                <c:pt idx="5231">
                  <c:v>397.3</c:v>
                </c:pt>
                <c:pt idx="5232">
                  <c:v>410.8</c:v>
                </c:pt>
                <c:pt idx="5233">
                  <c:v>401.5</c:v>
                </c:pt>
                <c:pt idx="5234">
                  <c:v>464.3</c:v>
                </c:pt>
                <c:pt idx="5235">
                  <c:v>463.9</c:v>
                </c:pt>
                <c:pt idx="5236">
                  <c:v>452.1</c:v>
                </c:pt>
                <c:pt idx="5237">
                  <c:v>465.6</c:v>
                </c:pt>
                <c:pt idx="5238">
                  <c:v>436.5</c:v>
                </c:pt>
                <c:pt idx="5239">
                  <c:v>386.7</c:v>
                </c:pt>
                <c:pt idx="5240">
                  <c:v>363.6</c:v>
                </c:pt>
                <c:pt idx="5241">
                  <c:v>353.8</c:v>
                </c:pt>
                <c:pt idx="5242">
                  <c:v>343.4</c:v>
                </c:pt>
                <c:pt idx="5243">
                  <c:v>340.5</c:v>
                </c:pt>
                <c:pt idx="5244">
                  <c:v>339.3</c:v>
                </c:pt>
                <c:pt idx="5245">
                  <c:v>340.9</c:v>
                </c:pt>
                <c:pt idx="5246">
                  <c:v>342.9</c:v>
                </c:pt>
                <c:pt idx="5247">
                  <c:v>343</c:v>
                </c:pt>
                <c:pt idx="5248">
                  <c:v>344.8</c:v>
                </c:pt>
                <c:pt idx="5249">
                  <c:v>342.1</c:v>
                </c:pt>
                <c:pt idx="5250">
                  <c:v>341.1</c:v>
                </c:pt>
                <c:pt idx="5251">
                  <c:v>358.7</c:v>
                </c:pt>
                <c:pt idx="5252">
                  <c:v>371.2</c:v>
                </c:pt>
                <c:pt idx="5253">
                  <c:v>378.6</c:v>
                </c:pt>
                <c:pt idx="5254">
                  <c:v>396.1</c:v>
                </c:pt>
                <c:pt idx="5255">
                  <c:v>409.3</c:v>
                </c:pt>
                <c:pt idx="5256">
                  <c:v>408.3</c:v>
                </c:pt>
                <c:pt idx="5257">
                  <c:v>418.5</c:v>
                </c:pt>
                <c:pt idx="5258">
                  <c:v>454</c:v>
                </c:pt>
                <c:pt idx="5259">
                  <c:v>461.9</c:v>
                </c:pt>
                <c:pt idx="5260">
                  <c:v>433.2</c:v>
                </c:pt>
                <c:pt idx="5261">
                  <c:v>428.6</c:v>
                </c:pt>
                <c:pt idx="5262">
                  <c:v>418.3</c:v>
                </c:pt>
                <c:pt idx="5263">
                  <c:v>387.1</c:v>
                </c:pt>
                <c:pt idx="5264">
                  <c:v>372.8</c:v>
                </c:pt>
                <c:pt idx="5265">
                  <c:v>358.1</c:v>
                </c:pt>
                <c:pt idx="5266">
                  <c:v>348.9</c:v>
                </c:pt>
                <c:pt idx="5267">
                  <c:v>344.5</c:v>
                </c:pt>
                <c:pt idx="5268">
                  <c:v>345.7</c:v>
                </c:pt>
                <c:pt idx="5269">
                  <c:v>348.3</c:v>
                </c:pt>
                <c:pt idx="5270">
                  <c:v>350</c:v>
                </c:pt>
                <c:pt idx="5271">
                  <c:v>355.8</c:v>
                </c:pt>
                <c:pt idx="5272">
                  <c:v>357.9</c:v>
                </c:pt>
                <c:pt idx="5273">
                  <c:v>356.8</c:v>
                </c:pt>
                <c:pt idx="5274">
                  <c:v>350.3</c:v>
                </c:pt>
                <c:pt idx="5275">
                  <c:v>358.6</c:v>
                </c:pt>
                <c:pt idx="5276">
                  <c:v>378.1</c:v>
                </c:pt>
                <c:pt idx="5277">
                  <c:v>390.2</c:v>
                </c:pt>
                <c:pt idx="5278">
                  <c:v>397.5</c:v>
                </c:pt>
                <c:pt idx="5279">
                  <c:v>410.1</c:v>
                </c:pt>
                <c:pt idx="5280">
                  <c:v>410</c:v>
                </c:pt>
                <c:pt idx="5281">
                  <c:v>414</c:v>
                </c:pt>
                <c:pt idx="5282">
                  <c:v>413.4</c:v>
                </c:pt>
                <c:pt idx="5283">
                  <c:v>422.3</c:v>
                </c:pt>
                <c:pt idx="5284">
                  <c:v>447.1</c:v>
                </c:pt>
                <c:pt idx="5285">
                  <c:v>465.1</c:v>
                </c:pt>
                <c:pt idx="5286">
                  <c:v>469.8</c:v>
                </c:pt>
                <c:pt idx="5287">
                  <c:v>398.5</c:v>
                </c:pt>
                <c:pt idx="5288">
                  <c:v>375.5</c:v>
                </c:pt>
                <c:pt idx="5289">
                  <c:v>362.4</c:v>
                </c:pt>
                <c:pt idx="5290">
                  <c:v>354.3</c:v>
                </c:pt>
                <c:pt idx="5291">
                  <c:v>351.3</c:v>
                </c:pt>
                <c:pt idx="5292">
                  <c:v>351.7</c:v>
                </c:pt>
                <c:pt idx="5293">
                  <c:v>351.1</c:v>
                </c:pt>
                <c:pt idx="5294">
                  <c:v>351.8</c:v>
                </c:pt>
                <c:pt idx="5295">
                  <c:v>350.3</c:v>
                </c:pt>
                <c:pt idx="5296">
                  <c:v>343.5</c:v>
                </c:pt>
                <c:pt idx="5297">
                  <c:v>341.1</c:v>
                </c:pt>
                <c:pt idx="5298">
                  <c:v>354.1</c:v>
                </c:pt>
                <c:pt idx="5299">
                  <c:v>381.9</c:v>
                </c:pt>
                <c:pt idx="5300">
                  <c:v>419.6</c:v>
                </c:pt>
                <c:pt idx="5301">
                  <c:v>388.7</c:v>
                </c:pt>
                <c:pt idx="5302">
                  <c:v>397.7</c:v>
                </c:pt>
                <c:pt idx="5303">
                  <c:v>395.2</c:v>
                </c:pt>
                <c:pt idx="5304">
                  <c:v>397.9</c:v>
                </c:pt>
                <c:pt idx="5305">
                  <c:v>431.7</c:v>
                </c:pt>
                <c:pt idx="5306">
                  <c:v>454.5</c:v>
                </c:pt>
                <c:pt idx="5307">
                  <c:v>436.7</c:v>
                </c:pt>
                <c:pt idx="5308">
                  <c:v>430.7</c:v>
                </c:pt>
                <c:pt idx="5309">
                  <c:v>433.5</c:v>
                </c:pt>
                <c:pt idx="5310">
                  <c:v>420.3</c:v>
                </c:pt>
                <c:pt idx="5311">
                  <c:v>397.6</c:v>
                </c:pt>
                <c:pt idx="5312">
                  <c:v>382.5</c:v>
                </c:pt>
                <c:pt idx="5313">
                  <c:v>377.4</c:v>
                </c:pt>
                <c:pt idx="5314">
                  <c:v>372.6</c:v>
                </c:pt>
                <c:pt idx="5315">
                  <c:v>366.1</c:v>
                </c:pt>
                <c:pt idx="5316">
                  <c:v>356.5</c:v>
                </c:pt>
                <c:pt idx="5317">
                  <c:v>351.4</c:v>
                </c:pt>
                <c:pt idx="5318">
                  <c:v>353.8</c:v>
                </c:pt>
                <c:pt idx="5319">
                  <c:v>346.2</c:v>
                </c:pt>
                <c:pt idx="5320">
                  <c:v>355.9</c:v>
                </c:pt>
                <c:pt idx="5321">
                  <c:v>362.7</c:v>
                </c:pt>
                <c:pt idx="5322">
                  <c:v>373</c:v>
                </c:pt>
                <c:pt idx="5323">
                  <c:v>383.7</c:v>
                </c:pt>
                <c:pt idx="5324">
                  <c:v>382.4</c:v>
                </c:pt>
                <c:pt idx="5325">
                  <c:v>389.6</c:v>
                </c:pt>
                <c:pt idx="5326">
                  <c:v>402</c:v>
                </c:pt>
                <c:pt idx="5327">
                  <c:v>406.1</c:v>
                </c:pt>
                <c:pt idx="5328">
                  <c:v>411.5</c:v>
                </c:pt>
                <c:pt idx="5329">
                  <c:v>412.2</c:v>
                </c:pt>
                <c:pt idx="5330">
                  <c:v>383.3</c:v>
                </c:pt>
                <c:pt idx="5331">
                  <c:v>382.6</c:v>
                </c:pt>
                <c:pt idx="5332">
                  <c:v>383.2</c:v>
                </c:pt>
                <c:pt idx="5333">
                  <c:v>388.1</c:v>
                </c:pt>
                <c:pt idx="5334">
                  <c:v>387.2</c:v>
                </c:pt>
                <c:pt idx="5335">
                  <c:v>382.2</c:v>
                </c:pt>
                <c:pt idx="5336">
                  <c:v>378.3</c:v>
                </c:pt>
                <c:pt idx="5337">
                  <c:v>375.9</c:v>
                </c:pt>
                <c:pt idx="5338">
                  <c:v>370.4</c:v>
                </c:pt>
                <c:pt idx="5339">
                  <c:v>362.8</c:v>
                </c:pt>
                <c:pt idx="5340">
                  <c:v>360.6</c:v>
                </c:pt>
                <c:pt idx="5341">
                  <c:v>357.2</c:v>
                </c:pt>
                <c:pt idx="5342">
                  <c:v>367.9</c:v>
                </c:pt>
                <c:pt idx="5343">
                  <c:v>366.7</c:v>
                </c:pt>
                <c:pt idx="5344">
                  <c:v>364.7</c:v>
                </c:pt>
                <c:pt idx="5345">
                  <c:v>357.3</c:v>
                </c:pt>
                <c:pt idx="5346">
                  <c:v>360.1</c:v>
                </c:pt>
                <c:pt idx="5347">
                  <c:v>387.2</c:v>
                </c:pt>
                <c:pt idx="5348">
                  <c:v>434.9</c:v>
                </c:pt>
                <c:pt idx="5349">
                  <c:v>439.6</c:v>
                </c:pt>
                <c:pt idx="5350">
                  <c:v>473.2</c:v>
                </c:pt>
                <c:pt idx="5351">
                  <c:v>578.5</c:v>
                </c:pt>
                <c:pt idx="5352">
                  <c:v>617.9</c:v>
                </c:pt>
                <c:pt idx="5353">
                  <c:v>647.79999999999995</c:v>
                </c:pt>
                <c:pt idx="5354">
                  <c:v>707.6</c:v>
                </c:pt>
                <c:pt idx="5355">
                  <c:v>691.3</c:v>
                </c:pt>
                <c:pt idx="5356">
                  <c:v>670.1</c:v>
                </c:pt>
                <c:pt idx="5357">
                  <c:v>692.3</c:v>
                </c:pt>
                <c:pt idx="5358">
                  <c:v>705</c:v>
                </c:pt>
                <c:pt idx="5359">
                  <c:v>687</c:v>
                </c:pt>
                <c:pt idx="5360">
                  <c:v>531.79999999999995</c:v>
                </c:pt>
                <c:pt idx="5361">
                  <c:v>455.3</c:v>
                </c:pt>
                <c:pt idx="5362">
                  <c:v>422</c:v>
                </c:pt>
                <c:pt idx="5363">
                  <c:v>376.6</c:v>
                </c:pt>
                <c:pt idx="5364">
                  <c:v>374.5</c:v>
                </c:pt>
                <c:pt idx="5365">
                  <c:v>373.7</c:v>
                </c:pt>
                <c:pt idx="5366">
                  <c:v>369.9</c:v>
                </c:pt>
                <c:pt idx="5367">
                  <c:v>366.8</c:v>
                </c:pt>
                <c:pt idx="5368">
                  <c:v>370.8</c:v>
                </c:pt>
                <c:pt idx="5369">
                  <c:v>362.9</c:v>
                </c:pt>
                <c:pt idx="5370">
                  <c:v>375.1</c:v>
                </c:pt>
                <c:pt idx="5371">
                  <c:v>398.9</c:v>
                </c:pt>
                <c:pt idx="5372">
                  <c:v>410.2</c:v>
                </c:pt>
                <c:pt idx="5373">
                  <c:v>417.3</c:v>
                </c:pt>
                <c:pt idx="5374">
                  <c:v>444.4</c:v>
                </c:pt>
                <c:pt idx="5375">
                  <c:v>404.4</c:v>
                </c:pt>
                <c:pt idx="5376">
                  <c:v>405.8</c:v>
                </c:pt>
                <c:pt idx="5377">
                  <c:v>396.5</c:v>
                </c:pt>
                <c:pt idx="5378">
                  <c:v>391.1</c:v>
                </c:pt>
                <c:pt idx="5379">
                  <c:v>390.8</c:v>
                </c:pt>
                <c:pt idx="5380">
                  <c:v>388.1</c:v>
                </c:pt>
                <c:pt idx="5381">
                  <c:v>393</c:v>
                </c:pt>
                <c:pt idx="5382">
                  <c:v>390.2</c:v>
                </c:pt>
                <c:pt idx="5383">
                  <c:v>380</c:v>
                </c:pt>
                <c:pt idx="5384">
                  <c:v>361.6</c:v>
                </c:pt>
                <c:pt idx="5385">
                  <c:v>360.4</c:v>
                </c:pt>
                <c:pt idx="5386">
                  <c:v>355.8</c:v>
                </c:pt>
                <c:pt idx="5387">
                  <c:v>350.8</c:v>
                </c:pt>
                <c:pt idx="5388">
                  <c:v>353</c:v>
                </c:pt>
                <c:pt idx="5389">
                  <c:v>350.1</c:v>
                </c:pt>
                <c:pt idx="5390">
                  <c:v>345.1</c:v>
                </c:pt>
                <c:pt idx="5391">
                  <c:v>345.6</c:v>
                </c:pt>
                <c:pt idx="5392">
                  <c:v>346.6</c:v>
                </c:pt>
                <c:pt idx="5393">
                  <c:v>343.6</c:v>
                </c:pt>
                <c:pt idx="5394">
                  <c:v>349</c:v>
                </c:pt>
                <c:pt idx="5395">
                  <c:v>365.9</c:v>
                </c:pt>
                <c:pt idx="5396">
                  <c:v>398.8</c:v>
                </c:pt>
                <c:pt idx="5397">
                  <c:v>422.6</c:v>
                </c:pt>
                <c:pt idx="5398">
                  <c:v>382.5</c:v>
                </c:pt>
                <c:pt idx="5399">
                  <c:v>370.5</c:v>
                </c:pt>
                <c:pt idx="5400">
                  <c:v>382.3</c:v>
                </c:pt>
                <c:pt idx="5401">
                  <c:v>383</c:v>
                </c:pt>
                <c:pt idx="5402">
                  <c:v>384.7</c:v>
                </c:pt>
                <c:pt idx="5403">
                  <c:v>389.9</c:v>
                </c:pt>
                <c:pt idx="5404">
                  <c:v>411.3</c:v>
                </c:pt>
                <c:pt idx="5405">
                  <c:v>403.4</c:v>
                </c:pt>
                <c:pt idx="5406">
                  <c:v>394.5</c:v>
                </c:pt>
                <c:pt idx="5407">
                  <c:v>374.8</c:v>
                </c:pt>
                <c:pt idx="5408">
                  <c:v>361.4</c:v>
                </c:pt>
                <c:pt idx="5409">
                  <c:v>350.9</c:v>
                </c:pt>
                <c:pt idx="5410">
                  <c:v>347.2</c:v>
                </c:pt>
                <c:pt idx="5411">
                  <c:v>347.2</c:v>
                </c:pt>
                <c:pt idx="5412">
                  <c:v>346</c:v>
                </c:pt>
                <c:pt idx="5413">
                  <c:v>345.3</c:v>
                </c:pt>
                <c:pt idx="5414">
                  <c:v>339.8</c:v>
                </c:pt>
                <c:pt idx="5415">
                  <c:v>339.3</c:v>
                </c:pt>
                <c:pt idx="5416">
                  <c:v>342.5</c:v>
                </c:pt>
                <c:pt idx="5417">
                  <c:v>345</c:v>
                </c:pt>
                <c:pt idx="5418">
                  <c:v>346.6</c:v>
                </c:pt>
                <c:pt idx="5419">
                  <c:v>367.9</c:v>
                </c:pt>
                <c:pt idx="5420">
                  <c:v>385.5</c:v>
                </c:pt>
                <c:pt idx="5421">
                  <c:v>384.1</c:v>
                </c:pt>
                <c:pt idx="5422">
                  <c:v>392.3</c:v>
                </c:pt>
                <c:pt idx="5423">
                  <c:v>398.6</c:v>
                </c:pt>
                <c:pt idx="5424">
                  <c:v>400.8</c:v>
                </c:pt>
                <c:pt idx="5425">
                  <c:v>410.6</c:v>
                </c:pt>
                <c:pt idx="5426">
                  <c:v>420.6</c:v>
                </c:pt>
                <c:pt idx="5427">
                  <c:v>451.6</c:v>
                </c:pt>
                <c:pt idx="5428">
                  <c:v>508.8</c:v>
                </c:pt>
                <c:pt idx="5429">
                  <c:v>544.5</c:v>
                </c:pt>
                <c:pt idx="5430">
                  <c:v>543.20000000000005</c:v>
                </c:pt>
                <c:pt idx="5431">
                  <c:v>416.3</c:v>
                </c:pt>
                <c:pt idx="5432">
                  <c:v>365.8</c:v>
                </c:pt>
                <c:pt idx="5433">
                  <c:v>349.2</c:v>
                </c:pt>
                <c:pt idx="5434">
                  <c:v>341.9</c:v>
                </c:pt>
                <c:pt idx="5435">
                  <c:v>339</c:v>
                </c:pt>
                <c:pt idx="5436">
                  <c:v>338.6</c:v>
                </c:pt>
                <c:pt idx="5437">
                  <c:v>335.5</c:v>
                </c:pt>
                <c:pt idx="5438">
                  <c:v>336.3</c:v>
                </c:pt>
                <c:pt idx="5439">
                  <c:v>337.2</c:v>
                </c:pt>
                <c:pt idx="5440">
                  <c:v>338.3</c:v>
                </c:pt>
                <c:pt idx="5441">
                  <c:v>339.3</c:v>
                </c:pt>
                <c:pt idx="5442">
                  <c:v>341.7</c:v>
                </c:pt>
                <c:pt idx="5443">
                  <c:v>353.8</c:v>
                </c:pt>
                <c:pt idx="5444">
                  <c:v>366.4</c:v>
                </c:pt>
                <c:pt idx="5445">
                  <c:v>419.4</c:v>
                </c:pt>
                <c:pt idx="5446">
                  <c:v>417.4</c:v>
                </c:pt>
                <c:pt idx="5447">
                  <c:v>418.6</c:v>
                </c:pt>
                <c:pt idx="5448">
                  <c:v>412.3</c:v>
                </c:pt>
                <c:pt idx="5449">
                  <c:v>425.5</c:v>
                </c:pt>
                <c:pt idx="5450">
                  <c:v>424.7</c:v>
                </c:pt>
                <c:pt idx="5451">
                  <c:v>501.2</c:v>
                </c:pt>
                <c:pt idx="5452">
                  <c:v>597</c:v>
                </c:pt>
                <c:pt idx="5453">
                  <c:v>656.5</c:v>
                </c:pt>
                <c:pt idx="5454">
                  <c:v>705.1</c:v>
                </c:pt>
                <c:pt idx="5455">
                  <c:v>503.8</c:v>
                </c:pt>
                <c:pt idx="5456">
                  <c:v>412.7</c:v>
                </c:pt>
                <c:pt idx="5457">
                  <c:v>359.1</c:v>
                </c:pt>
                <c:pt idx="5458">
                  <c:v>344.8</c:v>
                </c:pt>
                <c:pt idx="5459">
                  <c:v>345.3</c:v>
                </c:pt>
                <c:pt idx="5460">
                  <c:v>342.1</c:v>
                </c:pt>
                <c:pt idx="5461">
                  <c:v>339.1</c:v>
                </c:pt>
                <c:pt idx="5462">
                  <c:v>347.1</c:v>
                </c:pt>
                <c:pt idx="5463">
                  <c:v>343.8</c:v>
                </c:pt>
                <c:pt idx="5464">
                  <c:v>345.8</c:v>
                </c:pt>
                <c:pt idx="5465">
                  <c:v>345.6</c:v>
                </c:pt>
                <c:pt idx="5466">
                  <c:v>348.6</c:v>
                </c:pt>
                <c:pt idx="5467">
                  <c:v>367.4</c:v>
                </c:pt>
                <c:pt idx="5468">
                  <c:v>387.3</c:v>
                </c:pt>
                <c:pt idx="5469">
                  <c:v>401.3</c:v>
                </c:pt>
                <c:pt idx="5470">
                  <c:v>417.5</c:v>
                </c:pt>
                <c:pt idx="5471">
                  <c:v>433.7</c:v>
                </c:pt>
                <c:pt idx="5472">
                  <c:v>435.8</c:v>
                </c:pt>
                <c:pt idx="5473">
                  <c:v>458.6</c:v>
                </c:pt>
                <c:pt idx="5474">
                  <c:v>465.4</c:v>
                </c:pt>
                <c:pt idx="5475">
                  <c:v>456.7</c:v>
                </c:pt>
                <c:pt idx="5476">
                  <c:v>494.2</c:v>
                </c:pt>
                <c:pt idx="5477">
                  <c:v>497.8</c:v>
                </c:pt>
                <c:pt idx="5478">
                  <c:v>450</c:v>
                </c:pt>
                <c:pt idx="5479">
                  <c:v>397.5</c:v>
                </c:pt>
                <c:pt idx="5480">
                  <c:v>370.7</c:v>
                </c:pt>
                <c:pt idx="5481">
                  <c:v>362.6</c:v>
                </c:pt>
                <c:pt idx="5482">
                  <c:v>365.6</c:v>
                </c:pt>
                <c:pt idx="5483">
                  <c:v>353.2</c:v>
                </c:pt>
                <c:pt idx="5484">
                  <c:v>358.5</c:v>
                </c:pt>
                <c:pt idx="5485">
                  <c:v>357.3</c:v>
                </c:pt>
                <c:pt idx="5486">
                  <c:v>360.5</c:v>
                </c:pt>
                <c:pt idx="5487">
                  <c:v>368.2</c:v>
                </c:pt>
                <c:pt idx="5488">
                  <c:v>371.8</c:v>
                </c:pt>
                <c:pt idx="5489">
                  <c:v>373.6</c:v>
                </c:pt>
                <c:pt idx="5490">
                  <c:v>376.6</c:v>
                </c:pt>
                <c:pt idx="5491">
                  <c:v>388.6</c:v>
                </c:pt>
                <c:pt idx="5492">
                  <c:v>389.3</c:v>
                </c:pt>
                <c:pt idx="5493">
                  <c:v>394.1</c:v>
                </c:pt>
                <c:pt idx="5494">
                  <c:v>401</c:v>
                </c:pt>
                <c:pt idx="5495">
                  <c:v>408.8</c:v>
                </c:pt>
                <c:pt idx="5496">
                  <c:v>404.3</c:v>
                </c:pt>
                <c:pt idx="5497">
                  <c:v>405.3</c:v>
                </c:pt>
                <c:pt idx="5498">
                  <c:v>413.4</c:v>
                </c:pt>
                <c:pt idx="5499">
                  <c:v>410.9</c:v>
                </c:pt>
                <c:pt idx="5500">
                  <c:v>414.1</c:v>
                </c:pt>
                <c:pt idx="5501">
                  <c:v>390.7</c:v>
                </c:pt>
                <c:pt idx="5502">
                  <c:v>388.8</c:v>
                </c:pt>
                <c:pt idx="5503">
                  <c:v>374.8</c:v>
                </c:pt>
                <c:pt idx="5504">
                  <c:v>367.1</c:v>
                </c:pt>
                <c:pt idx="5505">
                  <c:v>361.9</c:v>
                </c:pt>
                <c:pt idx="5506">
                  <c:v>356.1</c:v>
                </c:pt>
                <c:pt idx="5507">
                  <c:v>353</c:v>
                </c:pt>
                <c:pt idx="5508">
                  <c:v>349.7</c:v>
                </c:pt>
                <c:pt idx="5509">
                  <c:v>349</c:v>
                </c:pt>
                <c:pt idx="5510">
                  <c:v>343.7</c:v>
                </c:pt>
                <c:pt idx="5511">
                  <c:v>347</c:v>
                </c:pt>
                <c:pt idx="5512">
                  <c:v>349.8</c:v>
                </c:pt>
                <c:pt idx="5513">
                  <c:v>350.3</c:v>
                </c:pt>
                <c:pt idx="5514">
                  <c:v>348.3</c:v>
                </c:pt>
                <c:pt idx="5515">
                  <c:v>363.3</c:v>
                </c:pt>
                <c:pt idx="5516">
                  <c:v>411.9</c:v>
                </c:pt>
                <c:pt idx="5517">
                  <c:v>433.8</c:v>
                </c:pt>
                <c:pt idx="5518">
                  <c:v>437.4</c:v>
                </c:pt>
                <c:pt idx="5519">
                  <c:v>435.4</c:v>
                </c:pt>
                <c:pt idx="5520">
                  <c:v>429.1</c:v>
                </c:pt>
                <c:pt idx="5521">
                  <c:v>476.6</c:v>
                </c:pt>
                <c:pt idx="5522">
                  <c:v>465.8</c:v>
                </c:pt>
                <c:pt idx="5523">
                  <c:v>551.20000000000005</c:v>
                </c:pt>
                <c:pt idx="5524">
                  <c:v>535.6</c:v>
                </c:pt>
                <c:pt idx="5525">
                  <c:v>517.4</c:v>
                </c:pt>
                <c:pt idx="5526">
                  <c:v>530.4</c:v>
                </c:pt>
                <c:pt idx="5527">
                  <c:v>450.4</c:v>
                </c:pt>
                <c:pt idx="5528">
                  <c:v>426.7</c:v>
                </c:pt>
                <c:pt idx="5529">
                  <c:v>395.7</c:v>
                </c:pt>
                <c:pt idx="5530">
                  <c:v>377.6</c:v>
                </c:pt>
                <c:pt idx="5531">
                  <c:v>364.1</c:v>
                </c:pt>
                <c:pt idx="5532">
                  <c:v>363.5</c:v>
                </c:pt>
                <c:pt idx="5533">
                  <c:v>358.7</c:v>
                </c:pt>
                <c:pt idx="5534">
                  <c:v>363.9</c:v>
                </c:pt>
                <c:pt idx="5535">
                  <c:v>365.5</c:v>
                </c:pt>
                <c:pt idx="5536">
                  <c:v>372.9</c:v>
                </c:pt>
                <c:pt idx="5537">
                  <c:v>376.9</c:v>
                </c:pt>
                <c:pt idx="5538">
                  <c:v>392.8</c:v>
                </c:pt>
                <c:pt idx="5539">
                  <c:v>398.5</c:v>
                </c:pt>
                <c:pt idx="5540">
                  <c:v>406</c:v>
                </c:pt>
                <c:pt idx="5541">
                  <c:v>420.9</c:v>
                </c:pt>
                <c:pt idx="5542">
                  <c:v>465.7</c:v>
                </c:pt>
                <c:pt idx="5543">
                  <c:v>444.3</c:v>
                </c:pt>
                <c:pt idx="5544">
                  <c:v>435.1</c:v>
                </c:pt>
                <c:pt idx="5545">
                  <c:v>436.5</c:v>
                </c:pt>
                <c:pt idx="5546">
                  <c:v>446.2</c:v>
                </c:pt>
                <c:pt idx="5547">
                  <c:v>476</c:v>
                </c:pt>
                <c:pt idx="5548">
                  <c:v>488.6</c:v>
                </c:pt>
                <c:pt idx="5549">
                  <c:v>498.4</c:v>
                </c:pt>
                <c:pt idx="5550">
                  <c:v>480.9</c:v>
                </c:pt>
                <c:pt idx="5551">
                  <c:v>432.7</c:v>
                </c:pt>
                <c:pt idx="5552">
                  <c:v>409.3</c:v>
                </c:pt>
                <c:pt idx="5553">
                  <c:v>379.6</c:v>
                </c:pt>
                <c:pt idx="5554">
                  <c:v>360.9</c:v>
                </c:pt>
                <c:pt idx="5555">
                  <c:v>354.2</c:v>
                </c:pt>
                <c:pt idx="5556">
                  <c:v>353.1</c:v>
                </c:pt>
                <c:pt idx="5557">
                  <c:v>353.7</c:v>
                </c:pt>
                <c:pt idx="5558">
                  <c:v>351</c:v>
                </c:pt>
                <c:pt idx="5559">
                  <c:v>353.6</c:v>
                </c:pt>
                <c:pt idx="5560">
                  <c:v>353</c:v>
                </c:pt>
                <c:pt idx="5561">
                  <c:v>354</c:v>
                </c:pt>
                <c:pt idx="5562">
                  <c:v>366.3</c:v>
                </c:pt>
                <c:pt idx="5563">
                  <c:v>388</c:v>
                </c:pt>
                <c:pt idx="5564">
                  <c:v>434.3</c:v>
                </c:pt>
                <c:pt idx="5565">
                  <c:v>414.4</c:v>
                </c:pt>
                <c:pt idx="5566">
                  <c:v>451.6</c:v>
                </c:pt>
                <c:pt idx="5567">
                  <c:v>491</c:v>
                </c:pt>
                <c:pt idx="5568">
                  <c:v>480.8</c:v>
                </c:pt>
                <c:pt idx="5569">
                  <c:v>481.8</c:v>
                </c:pt>
                <c:pt idx="5570">
                  <c:v>473.1</c:v>
                </c:pt>
                <c:pt idx="5571">
                  <c:v>530.20000000000005</c:v>
                </c:pt>
                <c:pt idx="5572">
                  <c:v>532</c:v>
                </c:pt>
                <c:pt idx="5573">
                  <c:v>547.5</c:v>
                </c:pt>
                <c:pt idx="5574">
                  <c:v>556.79999999999995</c:v>
                </c:pt>
                <c:pt idx="5575">
                  <c:v>461.6</c:v>
                </c:pt>
                <c:pt idx="5576">
                  <c:v>418.2</c:v>
                </c:pt>
                <c:pt idx="5577">
                  <c:v>386.6</c:v>
                </c:pt>
                <c:pt idx="5578">
                  <c:v>368.3</c:v>
                </c:pt>
                <c:pt idx="5579">
                  <c:v>358.3</c:v>
                </c:pt>
                <c:pt idx="5580">
                  <c:v>358.5</c:v>
                </c:pt>
                <c:pt idx="5581">
                  <c:v>357.4</c:v>
                </c:pt>
                <c:pt idx="5582">
                  <c:v>354.3</c:v>
                </c:pt>
                <c:pt idx="5583">
                  <c:v>353.8</c:v>
                </c:pt>
                <c:pt idx="5584">
                  <c:v>355.1</c:v>
                </c:pt>
                <c:pt idx="5585">
                  <c:v>361.6</c:v>
                </c:pt>
                <c:pt idx="5586">
                  <c:v>377.8</c:v>
                </c:pt>
                <c:pt idx="5587">
                  <c:v>379.7</c:v>
                </c:pt>
                <c:pt idx="5588">
                  <c:v>407.4</c:v>
                </c:pt>
                <c:pt idx="5589">
                  <c:v>428.2</c:v>
                </c:pt>
                <c:pt idx="5590">
                  <c:v>433.6</c:v>
                </c:pt>
                <c:pt idx="5591">
                  <c:v>424.3</c:v>
                </c:pt>
                <c:pt idx="5592">
                  <c:v>390</c:v>
                </c:pt>
                <c:pt idx="5593">
                  <c:v>379.7</c:v>
                </c:pt>
                <c:pt idx="5594">
                  <c:v>379.6</c:v>
                </c:pt>
                <c:pt idx="5595">
                  <c:v>378.3</c:v>
                </c:pt>
                <c:pt idx="5596">
                  <c:v>380</c:v>
                </c:pt>
                <c:pt idx="5597">
                  <c:v>379.4</c:v>
                </c:pt>
                <c:pt idx="5598">
                  <c:v>367.6</c:v>
                </c:pt>
                <c:pt idx="5599">
                  <c:v>368</c:v>
                </c:pt>
                <c:pt idx="5600">
                  <c:v>369.3</c:v>
                </c:pt>
                <c:pt idx="5601">
                  <c:v>359.1</c:v>
                </c:pt>
                <c:pt idx="5602">
                  <c:v>347.3</c:v>
                </c:pt>
                <c:pt idx="5603">
                  <c:v>341.3</c:v>
                </c:pt>
                <c:pt idx="5604">
                  <c:v>334.6</c:v>
                </c:pt>
                <c:pt idx="5605">
                  <c:v>332.2</c:v>
                </c:pt>
                <c:pt idx="5606">
                  <c:v>336.7</c:v>
                </c:pt>
                <c:pt idx="5607">
                  <c:v>335.5</c:v>
                </c:pt>
                <c:pt idx="5608">
                  <c:v>340.4</c:v>
                </c:pt>
                <c:pt idx="5609">
                  <c:v>342.9</c:v>
                </c:pt>
                <c:pt idx="5610">
                  <c:v>345.3</c:v>
                </c:pt>
                <c:pt idx="5611">
                  <c:v>363</c:v>
                </c:pt>
                <c:pt idx="5612">
                  <c:v>368.6</c:v>
                </c:pt>
                <c:pt idx="5613">
                  <c:v>358.3</c:v>
                </c:pt>
                <c:pt idx="5614">
                  <c:v>362.8</c:v>
                </c:pt>
                <c:pt idx="5615">
                  <c:v>365.7</c:v>
                </c:pt>
                <c:pt idx="5616">
                  <c:v>375.1</c:v>
                </c:pt>
                <c:pt idx="5617">
                  <c:v>372.7</c:v>
                </c:pt>
                <c:pt idx="5618">
                  <c:v>368.1</c:v>
                </c:pt>
                <c:pt idx="5619">
                  <c:v>368.9</c:v>
                </c:pt>
                <c:pt idx="5620">
                  <c:v>371.5</c:v>
                </c:pt>
                <c:pt idx="5621">
                  <c:v>374</c:v>
                </c:pt>
                <c:pt idx="5622">
                  <c:v>375.3</c:v>
                </c:pt>
                <c:pt idx="5623">
                  <c:v>372.2</c:v>
                </c:pt>
                <c:pt idx="5624">
                  <c:v>366.9</c:v>
                </c:pt>
                <c:pt idx="5625">
                  <c:v>358.7</c:v>
                </c:pt>
                <c:pt idx="5626">
                  <c:v>355.8</c:v>
                </c:pt>
                <c:pt idx="5627">
                  <c:v>354.4</c:v>
                </c:pt>
                <c:pt idx="5628">
                  <c:v>347.1</c:v>
                </c:pt>
                <c:pt idx="5629">
                  <c:v>339</c:v>
                </c:pt>
                <c:pt idx="5630">
                  <c:v>336.5</c:v>
                </c:pt>
                <c:pt idx="5631">
                  <c:v>333.9</c:v>
                </c:pt>
                <c:pt idx="5632">
                  <c:v>334.7</c:v>
                </c:pt>
                <c:pt idx="5633">
                  <c:v>341.2</c:v>
                </c:pt>
                <c:pt idx="5634">
                  <c:v>345.4</c:v>
                </c:pt>
                <c:pt idx="5635">
                  <c:v>349.6</c:v>
                </c:pt>
                <c:pt idx="5636">
                  <c:v>354.6</c:v>
                </c:pt>
                <c:pt idx="5637">
                  <c:v>360</c:v>
                </c:pt>
                <c:pt idx="5638">
                  <c:v>364.6</c:v>
                </c:pt>
                <c:pt idx="5639">
                  <c:v>362.9</c:v>
                </c:pt>
                <c:pt idx="5640">
                  <c:v>367.4</c:v>
                </c:pt>
                <c:pt idx="5641">
                  <c:v>365</c:v>
                </c:pt>
                <c:pt idx="5642">
                  <c:v>371.2</c:v>
                </c:pt>
                <c:pt idx="5643">
                  <c:v>371</c:v>
                </c:pt>
                <c:pt idx="5644">
                  <c:v>373.2</c:v>
                </c:pt>
                <c:pt idx="5645">
                  <c:v>377.1</c:v>
                </c:pt>
                <c:pt idx="5646">
                  <c:v>378.5</c:v>
                </c:pt>
                <c:pt idx="5647">
                  <c:v>374.1</c:v>
                </c:pt>
                <c:pt idx="5648">
                  <c:v>367.4</c:v>
                </c:pt>
                <c:pt idx="5649">
                  <c:v>362.1</c:v>
                </c:pt>
                <c:pt idx="5650">
                  <c:v>357.9</c:v>
                </c:pt>
                <c:pt idx="5651">
                  <c:v>352.8</c:v>
                </c:pt>
                <c:pt idx="5652">
                  <c:v>351.8</c:v>
                </c:pt>
                <c:pt idx="5653">
                  <c:v>350.1</c:v>
                </c:pt>
                <c:pt idx="5654">
                  <c:v>346.6</c:v>
                </c:pt>
                <c:pt idx="5655">
                  <c:v>348.7</c:v>
                </c:pt>
                <c:pt idx="5656">
                  <c:v>350.9</c:v>
                </c:pt>
                <c:pt idx="5657">
                  <c:v>352.8</c:v>
                </c:pt>
                <c:pt idx="5658">
                  <c:v>354.8</c:v>
                </c:pt>
                <c:pt idx="5659">
                  <c:v>358.9</c:v>
                </c:pt>
                <c:pt idx="5660">
                  <c:v>362.4</c:v>
                </c:pt>
                <c:pt idx="5661">
                  <c:v>366.2</c:v>
                </c:pt>
                <c:pt idx="5662">
                  <c:v>367.5</c:v>
                </c:pt>
                <c:pt idx="5663">
                  <c:v>377.6</c:v>
                </c:pt>
                <c:pt idx="5664">
                  <c:v>382.2</c:v>
                </c:pt>
                <c:pt idx="5665">
                  <c:v>380.8</c:v>
                </c:pt>
                <c:pt idx="5666">
                  <c:v>386</c:v>
                </c:pt>
                <c:pt idx="5667">
                  <c:v>395.1</c:v>
                </c:pt>
                <c:pt idx="5668">
                  <c:v>393.3</c:v>
                </c:pt>
                <c:pt idx="5669">
                  <c:v>392.1</c:v>
                </c:pt>
                <c:pt idx="5670">
                  <c:v>397.8</c:v>
                </c:pt>
                <c:pt idx="5671">
                  <c:v>394.4</c:v>
                </c:pt>
                <c:pt idx="5672">
                  <c:v>388.9</c:v>
                </c:pt>
                <c:pt idx="5673">
                  <c:v>387.4</c:v>
                </c:pt>
                <c:pt idx="5674">
                  <c:v>377.6</c:v>
                </c:pt>
                <c:pt idx="5675">
                  <c:v>364.1</c:v>
                </c:pt>
                <c:pt idx="5676">
                  <c:v>352.7</c:v>
                </c:pt>
                <c:pt idx="5677">
                  <c:v>352.4</c:v>
                </c:pt>
                <c:pt idx="5678">
                  <c:v>348.9</c:v>
                </c:pt>
                <c:pt idx="5679">
                  <c:v>350.3</c:v>
                </c:pt>
                <c:pt idx="5680">
                  <c:v>354.2</c:v>
                </c:pt>
                <c:pt idx="5681">
                  <c:v>356.5</c:v>
                </c:pt>
                <c:pt idx="5682">
                  <c:v>366</c:v>
                </c:pt>
                <c:pt idx="5683">
                  <c:v>372.5</c:v>
                </c:pt>
                <c:pt idx="5684">
                  <c:v>365.5</c:v>
                </c:pt>
                <c:pt idx="5685">
                  <c:v>369.2</c:v>
                </c:pt>
                <c:pt idx="5686">
                  <c:v>373.6</c:v>
                </c:pt>
                <c:pt idx="5687">
                  <c:v>375.4</c:v>
                </c:pt>
                <c:pt idx="5688">
                  <c:v>379.4</c:v>
                </c:pt>
                <c:pt idx="5689">
                  <c:v>387.6</c:v>
                </c:pt>
                <c:pt idx="5690">
                  <c:v>385.9</c:v>
                </c:pt>
                <c:pt idx="5691">
                  <c:v>378.5</c:v>
                </c:pt>
                <c:pt idx="5692">
                  <c:v>389.6</c:v>
                </c:pt>
                <c:pt idx="5693">
                  <c:v>374.7</c:v>
                </c:pt>
                <c:pt idx="5694">
                  <c:v>395</c:v>
                </c:pt>
                <c:pt idx="5695">
                  <c:v>390.2</c:v>
                </c:pt>
                <c:pt idx="5696">
                  <c:v>378.5</c:v>
                </c:pt>
                <c:pt idx="5697">
                  <c:v>366.8</c:v>
                </c:pt>
                <c:pt idx="5698">
                  <c:v>362.3</c:v>
                </c:pt>
                <c:pt idx="5699">
                  <c:v>358.5</c:v>
                </c:pt>
                <c:pt idx="5700">
                  <c:v>356.6</c:v>
                </c:pt>
                <c:pt idx="5701">
                  <c:v>353</c:v>
                </c:pt>
                <c:pt idx="5702">
                  <c:v>352.7</c:v>
                </c:pt>
                <c:pt idx="5703">
                  <c:v>349</c:v>
                </c:pt>
                <c:pt idx="5704">
                  <c:v>346.4</c:v>
                </c:pt>
                <c:pt idx="5705">
                  <c:v>349.4</c:v>
                </c:pt>
                <c:pt idx="5706">
                  <c:v>356.5</c:v>
                </c:pt>
                <c:pt idx="5707">
                  <c:v>383.3</c:v>
                </c:pt>
                <c:pt idx="5708">
                  <c:v>411.6</c:v>
                </c:pt>
                <c:pt idx="5709">
                  <c:v>434.5</c:v>
                </c:pt>
                <c:pt idx="5710">
                  <c:v>449.3</c:v>
                </c:pt>
                <c:pt idx="5711">
                  <c:v>479.9</c:v>
                </c:pt>
                <c:pt idx="5712">
                  <c:v>499.4</c:v>
                </c:pt>
                <c:pt idx="5713">
                  <c:v>504.9</c:v>
                </c:pt>
                <c:pt idx="5714">
                  <c:v>520.1</c:v>
                </c:pt>
                <c:pt idx="5715">
                  <c:v>528.79999999999995</c:v>
                </c:pt>
                <c:pt idx="5716">
                  <c:v>584.5</c:v>
                </c:pt>
                <c:pt idx="5717">
                  <c:v>558.9</c:v>
                </c:pt>
                <c:pt idx="5718">
                  <c:v>492.8</c:v>
                </c:pt>
                <c:pt idx="5719">
                  <c:v>439</c:v>
                </c:pt>
                <c:pt idx="5720">
                  <c:v>386.9</c:v>
                </c:pt>
                <c:pt idx="5721">
                  <c:v>364.6</c:v>
                </c:pt>
                <c:pt idx="5722">
                  <c:v>355.5</c:v>
                </c:pt>
                <c:pt idx="5723">
                  <c:v>350.2</c:v>
                </c:pt>
                <c:pt idx="5724">
                  <c:v>349</c:v>
                </c:pt>
                <c:pt idx="5725">
                  <c:v>348</c:v>
                </c:pt>
                <c:pt idx="5726">
                  <c:v>347.6</c:v>
                </c:pt>
                <c:pt idx="5727">
                  <c:v>347.1</c:v>
                </c:pt>
                <c:pt idx="5728">
                  <c:v>355</c:v>
                </c:pt>
                <c:pt idx="5729">
                  <c:v>372.5</c:v>
                </c:pt>
                <c:pt idx="5730">
                  <c:v>394.7</c:v>
                </c:pt>
                <c:pt idx="5731">
                  <c:v>414.5</c:v>
                </c:pt>
                <c:pt idx="5732">
                  <c:v>448.2</c:v>
                </c:pt>
                <c:pt idx="5733">
                  <c:v>466.8</c:v>
                </c:pt>
                <c:pt idx="5734">
                  <c:v>513</c:v>
                </c:pt>
                <c:pt idx="5735">
                  <c:v>498</c:v>
                </c:pt>
                <c:pt idx="5736">
                  <c:v>523.6</c:v>
                </c:pt>
                <c:pt idx="5737">
                  <c:v>541.29999999999995</c:v>
                </c:pt>
                <c:pt idx="5738">
                  <c:v>606.4</c:v>
                </c:pt>
                <c:pt idx="5739">
                  <c:v>627.4</c:v>
                </c:pt>
                <c:pt idx="5740">
                  <c:v>589.6</c:v>
                </c:pt>
                <c:pt idx="5741">
                  <c:v>540.6</c:v>
                </c:pt>
                <c:pt idx="5742">
                  <c:v>469.7</c:v>
                </c:pt>
                <c:pt idx="5743">
                  <c:v>451.4</c:v>
                </c:pt>
                <c:pt idx="5744">
                  <c:v>433.2</c:v>
                </c:pt>
                <c:pt idx="5745">
                  <c:v>423.2</c:v>
                </c:pt>
                <c:pt idx="5746">
                  <c:v>403.3</c:v>
                </c:pt>
                <c:pt idx="5747">
                  <c:v>379.6</c:v>
                </c:pt>
                <c:pt idx="5748">
                  <c:v>372.9</c:v>
                </c:pt>
                <c:pt idx="5749">
                  <c:v>370.8</c:v>
                </c:pt>
                <c:pt idx="5750">
                  <c:v>372.3</c:v>
                </c:pt>
                <c:pt idx="5751">
                  <c:v>377.1</c:v>
                </c:pt>
                <c:pt idx="5752">
                  <c:v>375</c:v>
                </c:pt>
                <c:pt idx="5753">
                  <c:v>366</c:v>
                </c:pt>
                <c:pt idx="5754">
                  <c:v>368.6</c:v>
                </c:pt>
                <c:pt idx="5755">
                  <c:v>390</c:v>
                </c:pt>
                <c:pt idx="5756">
                  <c:v>430.3</c:v>
                </c:pt>
                <c:pt idx="5757">
                  <c:v>436.9</c:v>
                </c:pt>
                <c:pt idx="5758">
                  <c:v>435.5</c:v>
                </c:pt>
                <c:pt idx="5759">
                  <c:v>450.2</c:v>
                </c:pt>
                <c:pt idx="5760">
                  <c:v>487.7</c:v>
                </c:pt>
                <c:pt idx="5761">
                  <c:v>510.7</c:v>
                </c:pt>
                <c:pt idx="5762">
                  <c:v>540.6</c:v>
                </c:pt>
                <c:pt idx="5763">
                  <c:v>533.20000000000005</c:v>
                </c:pt>
                <c:pt idx="5764">
                  <c:v>524.70000000000005</c:v>
                </c:pt>
                <c:pt idx="5765">
                  <c:v>551.6</c:v>
                </c:pt>
                <c:pt idx="5766">
                  <c:v>562</c:v>
                </c:pt>
                <c:pt idx="5767">
                  <c:v>495.2</c:v>
                </c:pt>
                <c:pt idx="5768">
                  <c:v>426.2</c:v>
                </c:pt>
                <c:pt idx="5769">
                  <c:v>385.4</c:v>
                </c:pt>
                <c:pt idx="5770">
                  <c:v>383.8</c:v>
                </c:pt>
                <c:pt idx="5771">
                  <c:v>371.4</c:v>
                </c:pt>
                <c:pt idx="5772">
                  <c:v>367.9</c:v>
                </c:pt>
                <c:pt idx="5773">
                  <c:v>378.5</c:v>
                </c:pt>
                <c:pt idx="5774">
                  <c:v>370.5</c:v>
                </c:pt>
                <c:pt idx="5775">
                  <c:v>365.7</c:v>
                </c:pt>
                <c:pt idx="5776">
                  <c:v>365</c:v>
                </c:pt>
                <c:pt idx="5777">
                  <c:v>366.7</c:v>
                </c:pt>
                <c:pt idx="5778">
                  <c:v>371.3</c:v>
                </c:pt>
                <c:pt idx="5779">
                  <c:v>380.3</c:v>
                </c:pt>
                <c:pt idx="5780">
                  <c:v>408.2</c:v>
                </c:pt>
                <c:pt idx="5781">
                  <c:v>435.9</c:v>
                </c:pt>
                <c:pt idx="5782">
                  <c:v>416.4</c:v>
                </c:pt>
                <c:pt idx="5783">
                  <c:v>412.1</c:v>
                </c:pt>
                <c:pt idx="5784">
                  <c:v>454.3</c:v>
                </c:pt>
                <c:pt idx="5785">
                  <c:v>507.6</c:v>
                </c:pt>
                <c:pt idx="5786">
                  <c:v>625.20000000000005</c:v>
                </c:pt>
                <c:pt idx="5787">
                  <c:v>594</c:v>
                </c:pt>
                <c:pt idx="5788">
                  <c:v>755.9</c:v>
                </c:pt>
                <c:pt idx="5789">
                  <c:v>747</c:v>
                </c:pt>
                <c:pt idx="5790">
                  <c:v>773.6</c:v>
                </c:pt>
                <c:pt idx="5791">
                  <c:v>648.79999999999995</c:v>
                </c:pt>
                <c:pt idx="5792">
                  <c:v>441</c:v>
                </c:pt>
                <c:pt idx="5793">
                  <c:v>401.1</c:v>
                </c:pt>
                <c:pt idx="5794">
                  <c:v>376.2</c:v>
                </c:pt>
                <c:pt idx="5795">
                  <c:v>360.7</c:v>
                </c:pt>
                <c:pt idx="5796">
                  <c:v>361.8</c:v>
                </c:pt>
                <c:pt idx="5797">
                  <c:v>362.1</c:v>
                </c:pt>
                <c:pt idx="5798">
                  <c:v>360</c:v>
                </c:pt>
                <c:pt idx="5799">
                  <c:v>360</c:v>
                </c:pt>
                <c:pt idx="5800">
                  <c:v>359.5</c:v>
                </c:pt>
                <c:pt idx="5801">
                  <c:v>359.7</c:v>
                </c:pt>
                <c:pt idx="5802">
                  <c:v>368.2</c:v>
                </c:pt>
                <c:pt idx="5803">
                  <c:v>395.4</c:v>
                </c:pt>
                <c:pt idx="5804">
                  <c:v>405.1</c:v>
                </c:pt>
                <c:pt idx="5805">
                  <c:v>406.8</c:v>
                </c:pt>
                <c:pt idx="5806">
                  <c:v>418.5</c:v>
                </c:pt>
                <c:pt idx="5807">
                  <c:v>431.5</c:v>
                </c:pt>
                <c:pt idx="5808">
                  <c:v>435.9</c:v>
                </c:pt>
                <c:pt idx="5809">
                  <c:v>434.6</c:v>
                </c:pt>
                <c:pt idx="5810">
                  <c:v>422.3</c:v>
                </c:pt>
                <c:pt idx="5811">
                  <c:v>446.3</c:v>
                </c:pt>
                <c:pt idx="5812">
                  <c:v>452.9</c:v>
                </c:pt>
                <c:pt idx="5813">
                  <c:v>458.7</c:v>
                </c:pt>
                <c:pt idx="5814">
                  <c:v>426.8</c:v>
                </c:pt>
                <c:pt idx="5815">
                  <c:v>414.6</c:v>
                </c:pt>
                <c:pt idx="5816">
                  <c:v>402.1</c:v>
                </c:pt>
                <c:pt idx="5817">
                  <c:v>372.5</c:v>
                </c:pt>
                <c:pt idx="5818">
                  <c:v>360.5</c:v>
                </c:pt>
                <c:pt idx="5819">
                  <c:v>359.2</c:v>
                </c:pt>
                <c:pt idx="5820">
                  <c:v>357.1</c:v>
                </c:pt>
                <c:pt idx="5821">
                  <c:v>355.6</c:v>
                </c:pt>
                <c:pt idx="5822">
                  <c:v>355.1</c:v>
                </c:pt>
                <c:pt idx="5823">
                  <c:v>354.8</c:v>
                </c:pt>
                <c:pt idx="5824">
                  <c:v>356.1</c:v>
                </c:pt>
                <c:pt idx="5825">
                  <c:v>357.2</c:v>
                </c:pt>
                <c:pt idx="5826">
                  <c:v>363.2</c:v>
                </c:pt>
                <c:pt idx="5827">
                  <c:v>381.5</c:v>
                </c:pt>
                <c:pt idx="5828">
                  <c:v>404.7</c:v>
                </c:pt>
                <c:pt idx="5829">
                  <c:v>428.2</c:v>
                </c:pt>
                <c:pt idx="5830">
                  <c:v>432.2</c:v>
                </c:pt>
                <c:pt idx="5831">
                  <c:v>458.5</c:v>
                </c:pt>
                <c:pt idx="5832">
                  <c:v>475.4</c:v>
                </c:pt>
                <c:pt idx="5833">
                  <c:v>480</c:v>
                </c:pt>
                <c:pt idx="5834">
                  <c:v>477.6</c:v>
                </c:pt>
                <c:pt idx="5835">
                  <c:v>479.2</c:v>
                </c:pt>
                <c:pt idx="5836">
                  <c:v>481.5</c:v>
                </c:pt>
                <c:pt idx="5837">
                  <c:v>454.5</c:v>
                </c:pt>
                <c:pt idx="5838">
                  <c:v>473.2</c:v>
                </c:pt>
                <c:pt idx="5839">
                  <c:v>475.1</c:v>
                </c:pt>
                <c:pt idx="5840">
                  <c:v>409.8</c:v>
                </c:pt>
                <c:pt idx="5841">
                  <c:v>369.5</c:v>
                </c:pt>
                <c:pt idx="5842">
                  <c:v>365.5</c:v>
                </c:pt>
                <c:pt idx="5843">
                  <c:v>364.8</c:v>
                </c:pt>
                <c:pt idx="5844">
                  <c:v>363.8</c:v>
                </c:pt>
                <c:pt idx="5845">
                  <c:v>362.7</c:v>
                </c:pt>
                <c:pt idx="5846">
                  <c:v>362</c:v>
                </c:pt>
                <c:pt idx="5847">
                  <c:v>360.4</c:v>
                </c:pt>
                <c:pt idx="5848">
                  <c:v>361.4</c:v>
                </c:pt>
                <c:pt idx="5849">
                  <c:v>363.2</c:v>
                </c:pt>
                <c:pt idx="5850">
                  <c:v>364.8</c:v>
                </c:pt>
                <c:pt idx="5851">
                  <c:v>366.2</c:v>
                </c:pt>
                <c:pt idx="5852">
                  <c:v>380.4</c:v>
                </c:pt>
                <c:pt idx="5853">
                  <c:v>396.2</c:v>
                </c:pt>
                <c:pt idx="5854">
                  <c:v>407.2</c:v>
                </c:pt>
                <c:pt idx="5855">
                  <c:v>415.8</c:v>
                </c:pt>
                <c:pt idx="5856">
                  <c:v>411.9</c:v>
                </c:pt>
                <c:pt idx="5857">
                  <c:v>421.5</c:v>
                </c:pt>
                <c:pt idx="5858">
                  <c:v>443.5</c:v>
                </c:pt>
                <c:pt idx="5859">
                  <c:v>472</c:v>
                </c:pt>
                <c:pt idx="5860">
                  <c:v>451.4</c:v>
                </c:pt>
                <c:pt idx="5861">
                  <c:v>522.79999999999995</c:v>
                </c:pt>
                <c:pt idx="5862">
                  <c:v>505.8</c:v>
                </c:pt>
                <c:pt idx="5863">
                  <c:v>468.9</c:v>
                </c:pt>
                <c:pt idx="5864">
                  <c:v>431</c:v>
                </c:pt>
                <c:pt idx="5865">
                  <c:v>410.9</c:v>
                </c:pt>
                <c:pt idx="5866">
                  <c:v>389</c:v>
                </c:pt>
                <c:pt idx="5867">
                  <c:v>378</c:v>
                </c:pt>
                <c:pt idx="5868">
                  <c:v>369.5</c:v>
                </c:pt>
                <c:pt idx="5869">
                  <c:v>363.9</c:v>
                </c:pt>
                <c:pt idx="5870">
                  <c:v>360.5</c:v>
                </c:pt>
                <c:pt idx="5871">
                  <c:v>357.3</c:v>
                </c:pt>
                <c:pt idx="5872">
                  <c:v>356.5</c:v>
                </c:pt>
                <c:pt idx="5873">
                  <c:v>359.4</c:v>
                </c:pt>
                <c:pt idx="5874">
                  <c:v>367.6</c:v>
                </c:pt>
                <c:pt idx="5875">
                  <c:v>379</c:v>
                </c:pt>
                <c:pt idx="5876">
                  <c:v>381.4</c:v>
                </c:pt>
                <c:pt idx="5877">
                  <c:v>389.2</c:v>
                </c:pt>
                <c:pt idx="5878">
                  <c:v>399</c:v>
                </c:pt>
                <c:pt idx="5879">
                  <c:v>431.3</c:v>
                </c:pt>
                <c:pt idx="5880">
                  <c:v>434.6</c:v>
                </c:pt>
                <c:pt idx="5881">
                  <c:v>430.9</c:v>
                </c:pt>
                <c:pt idx="5882">
                  <c:v>431</c:v>
                </c:pt>
                <c:pt idx="5883">
                  <c:v>425.3</c:v>
                </c:pt>
                <c:pt idx="5884">
                  <c:v>419.1</c:v>
                </c:pt>
                <c:pt idx="5885">
                  <c:v>439.5</c:v>
                </c:pt>
                <c:pt idx="5886">
                  <c:v>428.3</c:v>
                </c:pt>
                <c:pt idx="5887">
                  <c:v>391</c:v>
                </c:pt>
                <c:pt idx="5888">
                  <c:v>380.1</c:v>
                </c:pt>
                <c:pt idx="5889">
                  <c:v>369.9</c:v>
                </c:pt>
                <c:pt idx="5890">
                  <c:v>362.7</c:v>
                </c:pt>
                <c:pt idx="5891">
                  <c:v>357.2</c:v>
                </c:pt>
                <c:pt idx="5892">
                  <c:v>356.8</c:v>
                </c:pt>
                <c:pt idx="5893">
                  <c:v>358.4</c:v>
                </c:pt>
                <c:pt idx="5894">
                  <c:v>358.5</c:v>
                </c:pt>
                <c:pt idx="5895">
                  <c:v>359.3</c:v>
                </c:pt>
                <c:pt idx="5896">
                  <c:v>360.1</c:v>
                </c:pt>
                <c:pt idx="5897">
                  <c:v>362.2</c:v>
                </c:pt>
                <c:pt idx="5898">
                  <c:v>369.7</c:v>
                </c:pt>
                <c:pt idx="5899">
                  <c:v>381.3</c:v>
                </c:pt>
                <c:pt idx="5900">
                  <c:v>392.3</c:v>
                </c:pt>
                <c:pt idx="5901">
                  <c:v>384.7</c:v>
                </c:pt>
                <c:pt idx="5902">
                  <c:v>383.4</c:v>
                </c:pt>
                <c:pt idx="5903">
                  <c:v>384.6</c:v>
                </c:pt>
                <c:pt idx="5904">
                  <c:v>389.6</c:v>
                </c:pt>
                <c:pt idx="5905">
                  <c:v>394.6</c:v>
                </c:pt>
                <c:pt idx="5906">
                  <c:v>400.9</c:v>
                </c:pt>
                <c:pt idx="5907">
                  <c:v>407</c:v>
                </c:pt>
                <c:pt idx="5908">
                  <c:v>409.9</c:v>
                </c:pt>
                <c:pt idx="5909">
                  <c:v>410</c:v>
                </c:pt>
                <c:pt idx="5910">
                  <c:v>404.3</c:v>
                </c:pt>
                <c:pt idx="5911">
                  <c:v>382.9</c:v>
                </c:pt>
                <c:pt idx="5912">
                  <c:v>368.8</c:v>
                </c:pt>
                <c:pt idx="5913">
                  <c:v>361.5</c:v>
                </c:pt>
                <c:pt idx="5914">
                  <c:v>358.2</c:v>
                </c:pt>
                <c:pt idx="5915">
                  <c:v>357.2</c:v>
                </c:pt>
                <c:pt idx="5916">
                  <c:v>357.8</c:v>
                </c:pt>
                <c:pt idx="5917">
                  <c:v>359</c:v>
                </c:pt>
                <c:pt idx="5918">
                  <c:v>359.7</c:v>
                </c:pt>
                <c:pt idx="5919">
                  <c:v>360.1</c:v>
                </c:pt>
                <c:pt idx="5920">
                  <c:v>361.6</c:v>
                </c:pt>
                <c:pt idx="5921">
                  <c:v>363</c:v>
                </c:pt>
                <c:pt idx="5922">
                  <c:v>367.2</c:v>
                </c:pt>
                <c:pt idx="5923">
                  <c:v>373.8</c:v>
                </c:pt>
                <c:pt idx="5924">
                  <c:v>372.2</c:v>
                </c:pt>
                <c:pt idx="5925">
                  <c:v>372.4</c:v>
                </c:pt>
                <c:pt idx="5926">
                  <c:v>374.4</c:v>
                </c:pt>
                <c:pt idx="5927">
                  <c:v>379.1</c:v>
                </c:pt>
                <c:pt idx="5928">
                  <c:v>384.7</c:v>
                </c:pt>
                <c:pt idx="5929">
                  <c:v>389.1</c:v>
                </c:pt>
                <c:pt idx="5930">
                  <c:v>391.5</c:v>
                </c:pt>
                <c:pt idx="5931">
                  <c:v>393.1</c:v>
                </c:pt>
                <c:pt idx="5932">
                  <c:v>395.6</c:v>
                </c:pt>
                <c:pt idx="5933">
                  <c:v>397.2</c:v>
                </c:pt>
                <c:pt idx="5934">
                  <c:v>396.5</c:v>
                </c:pt>
                <c:pt idx="5935">
                  <c:v>388.4</c:v>
                </c:pt>
                <c:pt idx="5936">
                  <c:v>381.8</c:v>
                </c:pt>
                <c:pt idx="5937">
                  <c:v>387.6</c:v>
                </c:pt>
                <c:pt idx="5938">
                  <c:v>390.2</c:v>
                </c:pt>
                <c:pt idx="5939">
                  <c:v>389.2</c:v>
                </c:pt>
                <c:pt idx="5940">
                  <c:v>389.8</c:v>
                </c:pt>
                <c:pt idx="5941">
                  <c:v>380.5</c:v>
                </c:pt>
                <c:pt idx="5942">
                  <c:v>380.1</c:v>
                </c:pt>
                <c:pt idx="5943">
                  <c:v>365.3</c:v>
                </c:pt>
                <c:pt idx="5944">
                  <c:v>360.7</c:v>
                </c:pt>
                <c:pt idx="5945">
                  <c:v>364.3</c:v>
                </c:pt>
                <c:pt idx="5946">
                  <c:v>368.8</c:v>
                </c:pt>
                <c:pt idx="5947">
                  <c:v>372.8</c:v>
                </c:pt>
                <c:pt idx="5948">
                  <c:v>371.7</c:v>
                </c:pt>
                <c:pt idx="5949">
                  <c:v>371</c:v>
                </c:pt>
                <c:pt idx="5950">
                  <c:v>372</c:v>
                </c:pt>
                <c:pt idx="5951">
                  <c:v>373.5</c:v>
                </c:pt>
                <c:pt idx="5952">
                  <c:v>374.6</c:v>
                </c:pt>
                <c:pt idx="5953">
                  <c:v>381.4</c:v>
                </c:pt>
                <c:pt idx="5954">
                  <c:v>395.1</c:v>
                </c:pt>
                <c:pt idx="5955">
                  <c:v>391.3</c:v>
                </c:pt>
                <c:pt idx="5956">
                  <c:v>397.1</c:v>
                </c:pt>
                <c:pt idx="5957">
                  <c:v>407.6</c:v>
                </c:pt>
                <c:pt idx="5958">
                  <c:v>404.7</c:v>
                </c:pt>
                <c:pt idx="5959">
                  <c:v>404.7</c:v>
                </c:pt>
                <c:pt idx="5960">
                  <c:v>388.1</c:v>
                </c:pt>
                <c:pt idx="5961">
                  <c:v>383</c:v>
                </c:pt>
                <c:pt idx="5962">
                  <c:v>376.3</c:v>
                </c:pt>
                <c:pt idx="5963">
                  <c:v>369.3</c:v>
                </c:pt>
                <c:pt idx="5964">
                  <c:v>368.4</c:v>
                </c:pt>
                <c:pt idx="5965">
                  <c:v>365.5</c:v>
                </c:pt>
                <c:pt idx="5966">
                  <c:v>362.4</c:v>
                </c:pt>
                <c:pt idx="5967">
                  <c:v>358</c:v>
                </c:pt>
                <c:pt idx="5968">
                  <c:v>357.7</c:v>
                </c:pt>
                <c:pt idx="5969">
                  <c:v>361</c:v>
                </c:pt>
                <c:pt idx="5970">
                  <c:v>367.9</c:v>
                </c:pt>
                <c:pt idx="5971">
                  <c:v>394.8</c:v>
                </c:pt>
                <c:pt idx="5972">
                  <c:v>403.6</c:v>
                </c:pt>
                <c:pt idx="5973">
                  <c:v>398.8</c:v>
                </c:pt>
                <c:pt idx="5974">
                  <c:v>392.1</c:v>
                </c:pt>
                <c:pt idx="5975">
                  <c:v>405.2</c:v>
                </c:pt>
                <c:pt idx="5976">
                  <c:v>478.3</c:v>
                </c:pt>
                <c:pt idx="5977">
                  <c:v>472.5</c:v>
                </c:pt>
                <c:pt idx="5978">
                  <c:v>481.8</c:v>
                </c:pt>
                <c:pt idx="5979">
                  <c:v>477.4</c:v>
                </c:pt>
                <c:pt idx="5980">
                  <c:v>438.7</c:v>
                </c:pt>
                <c:pt idx="5981">
                  <c:v>442.6</c:v>
                </c:pt>
                <c:pt idx="5982">
                  <c:v>442</c:v>
                </c:pt>
                <c:pt idx="5983">
                  <c:v>418.2</c:v>
                </c:pt>
                <c:pt idx="5984">
                  <c:v>404.9</c:v>
                </c:pt>
                <c:pt idx="5985">
                  <c:v>393.9</c:v>
                </c:pt>
                <c:pt idx="5986">
                  <c:v>383.9</c:v>
                </c:pt>
                <c:pt idx="5987">
                  <c:v>373.3</c:v>
                </c:pt>
                <c:pt idx="5988">
                  <c:v>366.6</c:v>
                </c:pt>
                <c:pt idx="5989">
                  <c:v>362.1</c:v>
                </c:pt>
                <c:pt idx="5990">
                  <c:v>363</c:v>
                </c:pt>
                <c:pt idx="5991">
                  <c:v>364.4</c:v>
                </c:pt>
                <c:pt idx="5992">
                  <c:v>364.6</c:v>
                </c:pt>
                <c:pt idx="5993">
                  <c:v>368.7</c:v>
                </c:pt>
                <c:pt idx="5994">
                  <c:v>383.1</c:v>
                </c:pt>
                <c:pt idx="5995">
                  <c:v>405.9</c:v>
                </c:pt>
                <c:pt idx="5996">
                  <c:v>409.7</c:v>
                </c:pt>
                <c:pt idx="5997">
                  <c:v>404.1</c:v>
                </c:pt>
                <c:pt idx="5998">
                  <c:v>396.9</c:v>
                </c:pt>
                <c:pt idx="5999">
                  <c:v>399.8</c:v>
                </c:pt>
                <c:pt idx="6000">
                  <c:v>400.7</c:v>
                </c:pt>
                <c:pt idx="6001">
                  <c:v>406.3</c:v>
                </c:pt>
                <c:pt idx="6002">
                  <c:v>412.8</c:v>
                </c:pt>
                <c:pt idx="6003">
                  <c:v>435.9</c:v>
                </c:pt>
                <c:pt idx="6004">
                  <c:v>454.2</c:v>
                </c:pt>
                <c:pt idx="6005">
                  <c:v>439.8</c:v>
                </c:pt>
                <c:pt idx="6006">
                  <c:v>420.2</c:v>
                </c:pt>
                <c:pt idx="6007">
                  <c:v>408.7</c:v>
                </c:pt>
                <c:pt idx="6008">
                  <c:v>391.4</c:v>
                </c:pt>
                <c:pt idx="6009">
                  <c:v>377.7</c:v>
                </c:pt>
                <c:pt idx="6010">
                  <c:v>368.2</c:v>
                </c:pt>
                <c:pt idx="6011">
                  <c:v>362.1</c:v>
                </c:pt>
                <c:pt idx="6012">
                  <c:v>360.3</c:v>
                </c:pt>
                <c:pt idx="6013">
                  <c:v>360.5</c:v>
                </c:pt>
                <c:pt idx="6014">
                  <c:v>360.8</c:v>
                </c:pt>
                <c:pt idx="6015">
                  <c:v>362.4</c:v>
                </c:pt>
                <c:pt idx="6016">
                  <c:v>362.3</c:v>
                </c:pt>
                <c:pt idx="6017">
                  <c:v>365</c:v>
                </c:pt>
                <c:pt idx="6018">
                  <c:v>370</c:v>
                </c:pt>
                <c:pt idx="6019">
                  <c:v>386.2</c:v>
                </c:pt>
                <c:pt idx="6020">
                  <c:v>386.4</c:v>
                </c:pt>
                <c:pt idx="6021">
                  <c:v>382.6</c:v>
                </c:pt>
                <c:pt idx="6022">
                  <c:v>390.1</c:v>
                </c:pt>
                <c:pt idx="6023">
                  <c:v>393.5</c:v>
                </c:pt>
                <c:pt idx="6024">
                  <c:v>398.5</c:v>
                </c:pt>
                <c:pt idx="6025">
                  <c:v>408.1</c:v>
                </c:pt>
                <c:pt idx="6026">
                  <c:v>404.1</c:v>
                </c:pt>
                <c:pt idx="6027">
                  <c:v>406.1</c:v>
                </c:pt>
                <c:pt idx="6028">
                  <c:v>403.8</c:v>
                </c:pt>
                <c:pt idx="6029">
                  <c:v>398.1</c:v>
                </c:pt>
                <c:pt idx="6030">
                  <c:v>402.3</c:v>
                </c:pt>
                <c:pt idx="6031">
                  <c:v>389.3</c:v>
                </c:pt>
                <c:pt idx="6032">
                  <c:v>378.3</c:v>
                </c:pt>
                <c:pt idx="6033">
                  <c:v>372.6</c:v>
                </c:pt>
                <c:pt idx="6034">
                  <c:v>370.4</c:v>
                </c:pt>
                <c:pt idx="6035">
                  <c:v>366.6</c:v>
                </c:pt>
                <c:pt idx="6036">
                  <c:v>363.8</c:v>
                </c:pt>
                <c:pt idx="6037">
                  <c:v>363.2</c:v>
                </c:pt>
                <c:pt idx="6038">
                  <c:v>363.2</c:v>
                </c:pt>
                <c:pt idx="6039">
                  <c:v>362.9</c:v>
                </c:pt>
                <c:pt idx="6040">
                  <c:v>364</c:v>
                </c:pt>
                <c:pt idx="6041">
                  <c:v>364.2</c:v>
                </c:pt>
                <c:pt idx="6042">
                  <c:v>367.3</c:v>
                </c:pt>
                <c:pt idx="6043">
                  <c:v>372.4</c:v>
                </c:pt>
                <c:pt idx="6044">
                  <c:v>374.4</c:v>
                </c:pt>
                <c:pt idx="6045">
                  <c:v>374.4</c:v>
                </c:pt>
                <c:pt idx="6046">
                  <c:v>373.8</c:v>
                </c:pt>
                <c:pt idx="6047">
                  <c:v>375.3</c:v>
                </c:pt>
                <c:pt idx="6048">
                  <c:v>377.2</c:v>
                </c:pt>
                <c:pt idx="6049">
                  <c:v>380.8</c:v>
                </c:pt>
                <c:pt idx="6050">
                  <c:v>382.8</c:v>
                </c:pt>
                <c:pt idx="6051">
                  <c:v>383.5</c:v>
                </c:pt>
                <c:pt idx="6052">
                  <c:v>385.6</c:v>
                </c:pt>
                <c:pt idx="6053">
                  <c:v>387</c:v>
                </c:pt>
                <c:pt idx="6054">
                  <c:v>386.9</c:v>
                </c:pt>
                <c:pt idx="6055">
                  <c:v>383.9</c:v>
                </c:pt>
                <c:pt idx="6056">
                  <c:v>375.7</c:v>
                </c:pt>
                <c:pt idx="6057">
                  <c:v>371.2</c:v>
                </c:pt>
                <c:pt idx="6058">
                  <c:v>370.3</c:v>
                </c:pt>
                <c:pt idx="6059">
                  <c:v>368.7</c:v>
                </c:pt>
                <c:pt idx="6060">
                  <c:v>367</c:v>
                </c:pt>
                <c:pt idx="6061">
                  <c:v>365.9</c:v>
                </c:pt>
                <c:pt idx="6062">
                  <c:v>365.1</c:v>
                </c:pt>
                <c:pt idx="6063">
                  <c:v>365</c:v>
                </c:pt>
                <c:pt idx="6064">
                  <c:v>364.9</c:v>
                </c:pt>
                <c:pt idx="6065">
                  <c:v>365.5</c:v>
                </c:pt>
                <c:pt idx="6066">
                  <c:v>368.2</c:v>
                </c:pt>
                <c:pt idx="6067">
                  <c:v>370.6</c:v>
                </c:pt>
                <c:pt idx="6068">
                  <c:v>372.1</c:v>
                </c:pt>
                <c:pt idx="6069">
                  <c:v>372.2</c:v>
                </c:pt>
                <c:pt idx="6070">
                  <c:v>374.3</c:v>
                </c:pt>
                <c:pt idx="6071">
                  <c:v>377</c:v>
                </c:pt>
                <c:pt idx="6072">
                  <c:v>378.9</c:v>
                </c:pt>
                <c:pt idx="6073">
                  <c:v>381.7</c:v>
                </c:pt>
                <c:pt idx="6074">
                  <c:v>383.6</c:v>
                </c:pt>
                <c:pt idx="6075">
                  <c:v>387.1</c:v>
                </c:pt>
                <c:pt idx="6076">
                  <c:v>387.7</c:v>
                </c:pt>
                <c:pt idx="6077">
                  <c:v>389.4</c:v>
                </c:pt>
                <c:pt idx="6078">
                  <c:v>386.9</c:v>
                </c:pt>
                <c:pt idx="6079">
                  <c:v>383.4</c:v>
                </c:pt>
                <c:pt idx="6080">
                  <c:v>378.4</c:v>
                </c:pt>
                <c:pt idx="6081">
                  <c:v>373.7</c:v>
                </c:pt>
                <c:pt idx="6082">
                  <c:v>370.9</c:v>
                </c:pt>
                <c:pt idx="6083">
                  <c:v>369.5</c:v>
                </c:pt>
                <c:pt idx="6084">
                  <c:v>368.1</c:v>
                </c:pt>
                <c:pt idx="6085">
                  <c:v>367.2</c:v>
                </c:pt>
                <c:pt idx="6086">
                  <c:v>367.1</c:v>
                </c:pt>
                <c:pt idx="6087">
                  <c:v>365.9</c:v>
                </c:pt>
                <c:pt idx="6088">
                  <c:v>365</c:v>
                </c:pt>
                <c:pt idx="6089">
                  <c:v>365.2</c:v>
                </c:pt>
                <c:pt idx="6090">
                  <c:v>367.2</c:v>
                </c:pt>
                <c:pt idx="6091">
                  <c:v>369.7</c:v>
                </c:pt>
                <c:pt idx="6092">
                  <c:v>371.1</c:v>
                </c:pt>
                <c:pt idx="6093">
                  <c:v>371.1</c:v>
                </c:pt>
                <c:pt idx="6094">
                  <c:v>373.5</c:v>
                </c:pt>
                <c:pt idx="6095">
                  <c:v>374.2</c:v>
                </c:pt>
                <c:pt idx="6096">
                  <c:v>374.8</c:v>
                </c:pt>
                <c:pt idx="6097">
                  <c:v>376.5</c:v>
                </c:pt>
                <c:pt idx="6098">
                  <c:v>379.1</c:v>
                </c:pt>
                <c:pt idx="6099">
                  <c:v>381</c:v>
                </c:pt>
                <c:pt idx="6100">
                  <c:v>382</c:v>
                </c:pt>
                <c:pt idx="6101">
                  <c:v>384.3</c:v>
                </c:pt>
                <c:pt idx="6102">
                  <c:v>385.3</c:v>
                </c:pt>
                <c:pt idx="6103">
                  <c:v>388.7</c:v>
                </c:pt>
                <c:pt idx="6104">
                  <c:v>386</c:v>
                </c:pt>
                <c:pt idx="6105">
                  <c:v>380.8</c:v>
                </c:pt>
                <c:pt idx="6106">
                  <c:v>376.1</c:v>
                </c:pt>
                <c:pt idx="6107">
                  <c:v>373.3</c:v>
                </c:pt>
                <c:pt idx="6108">
                  <c:v>371.1</c:v>
                </c:pt>
                <c:pt idx="6109">
                  <c:v>370.8</c:v>
                </c:pt>
                <c:pt idx="6110">
                  <c:v>368.8</c:v>
                </c:pt>
                <c:pt idx="6111">
                  <c:v>366.2</c:v>
                </c:pt>
                <c:pt idx="6112">
                  <c:v>366.2</c:v>
                </c:pt>
                <c:pt idx="6113">
                  <c:v>366</c:v>
                </c:pt>
                <c:pt idx="6114">
                  <c:v>368</c:v>
                </c:pt>
                <c:pt idx="6115">
                  <c:v>370.2</c:v>
                </c:pt>
                <c:pt idx="6116">
                  <c:v>368.5</c:v>
                </c:pt>
                <c:pt idx="6117">
                  <c:v>369.6</c:v>
                </c:pt>
                <c:pt idx="6118">
                  <c:v>371.5</c:v>
                </c:pt>
                <c:pt idx="6119">
                  <c:v>372.5</c:v>
                </c:pt>
                <c:pt idx="6120">
                  <c:v>372.9</c:v>
                </c:pt>
                <c:pt idx="6121">
                  <c:v>376.2</c:v>
                </c:pt>
                <c:pt idx="6122">
                  <c:v>381.5</c:v>
                </c:pt>
                <c:pt idx="6123">
                  <c:v>390.8</c:v>
                </c:pt>
                <c:pt idx="6124">
                  <c:v>391.8</c:v>
                </c:pt>
                <c:pt idx="6125">
                  <c:v>391.2</c:v>
                </c:pt>
                <c:pt idx="6126">
                  <c:v>385</c:v>
                </c:pt>
                <c:pt idx="6127">
                  <c:v>384.3</c:v>
                </c:pt>
                <c:pt idx="6128">
                  <c:v>382.6</c:v>
                </c:pt>
                <c:pt idx="6129">
                  <c:v>379.1</c:v>
                </c:pt>
                <c:pt idx="6130">
                  <c:v>376.6</c:v>
                </c:pt>
                <c:pt idx="6131">
                  <c:v>372.9</c:v>
                </c:pt>
                <c:pt idx="6132">
                  <c:v>372.1</c:v>
                </c:pt>
                <c:pt idx="6133">
                  <c:v>372.5</c:v>
                </c:pt>
                <c:pt idx="6134">
                  <c:v>370.5</c:v>
                </c:pt>
                <c:pt idx="6135">
                  <c:v>368.5</c:v>
                </c:pt>
                <c:pt idx="6136">
                  <c:v>369.7</c:v>
                </c:pt>
                <c:pt idx="6137">
                  <c:v>370.9</c:v>
                </c:pt>
                <c:pt idx="6138">
                  <c:v>373.6</c:v>
                </c:pt>
                <c:pt idx="6139">
                  <c:v>381.4</c:v>
                </c:pt>
                <c:pt idx="6140">
                  <c:v>387.9</c:v>
                </c:pt>
                <c:pt idx="6141">
                  <c:v>395.7</c:v>
                </c:pt>
                <c:pt idx="6142">
                  <c:v>399.5</c:v>
                </c:pt>
                <c:pt idx="6143">
                  <c:v>405.1</c:v>
                </c:pt>
                <c:pt idx="6144">
                  <c:v>414.7</c:v>
                </c:pt>
                <c:pt idx="6145">
                  <c:v>418.1</c:v>
                </c:pt>
                <c:pt idx="6146">
                  <c:v>424.1</c:v>
                </c:pt>
                <c:pt idx="6147">
                  <c:v>427.8</c:v>
                </c:pt>
                <c:pt idx="6148">
                  <c:v>434.4</c:v>
                </c:pt>
                <c:pt idx="6149">
                  <c:v>436</c:v>
                </c:pt>
                <c:pt idx="6150">
                  <c:v>442.3</c:v>
                </c:pt>
                <c:pt idx="6151">
                  <c:v>440.6</c:v>
                </c:pt>
                <c:pt idx="6152">
                  <c:v>400.9</c:v>
                </c:pt>
                <c:pt idx="6153">
                  <c:v>388.5</c:v>
                </c:pt>
                <c:pt idx="6154">
                  <c:v>381.5</c:v>
                </c:pt>
                <c:pt idx="6155">
                  <c:v>377.3</c:v>
                </c:pt>
                <c:pt idx="6156">
                  <c:v>371.6</c:v>
                </c:pt>
                <c:pt idx="6157">
                  <c:v>370.7</c:v>
                </c:pt>
                <c:pt idx="6158">
                  <c:v>370.2</c:v>
                </c:pt>
                <c:pt idx="6159">
                  <c:v>369.8</c:v>
                </c:pt>
                <c:pt idx="6160">
                  <c:v>369.8</c:v>
                </c:pt>
                <c:pt idx="6161">
                  <c:v>371.1</c:v>
                </c:pt>
                <c:pt idx="6162">
                  <c:v>374</c:v>
                </c:pt>
                <c:pt idx="6163">
                  <c:v>382.5</c:v>
                </c:pt>
                <c:pt idx="6164">
                  <c:v>391.6</c:v>
                </c:pt>
                <c:pt idx="6165">
                  <c:v>395.9</c:v>
                </c:pt>
                <c:pt idx="6166">
                  <c:v>397.9</c:v>
                </c:pt>
                <c:pt idx="6167">
                  <c:v>394</c:v>
                </c:pt>
                <c:pt idx="6168">
                  <c:v>399.7</c:v>
                </c:pt>
                <c:pt idx="6169">
                  <c:v>401.5</c:v>
                </c:pt>
                <c:pt idx="6170">
                  <c:v>393.6</c:v>
                </c:pt>
                <c:pt idx="6171">
                  <c:v>396.5</c:v>
                </c:pt>
                <c:pt idx="6172">
                  <c:v>411</c:v>
                </c:pt>
                <c:pt idx="6173">
                  <c:v>441.1</c:v>
                </c:pt>
                <c:pt idx="6174">
                  <c:v>442.5</c:v>
                </c:pt>
                <c:pt idx="6175">
                  <c:v>436.7</c:v>
                </c:pt>
                <c:pt idx="6176">
                  <c:v>407.5</c:v>
                </c:pt>
                <c:pt idx="6177">
                  <c:v>380.7</c:v>
                </c:pt>
                <c:pt idx="6178">
                  <c:v>378.9</c:v>
                </c:pt>
                <c:pt idx="6179">
                  <c:v>373.7</c:v>
                </c:pt>
                <c:pt idx="6180">
                  <c:v>370.8</c:v>
                </c:pt>
                <c:pt idx="6181">
                  <c:v>371.5</c:v>
                </c:pt>
                <c:pt idx="6182">
                  <c:v>371.9</c:v>
                </c:pt>
                <c:pt idx="6183">
                  <c:v>372</c:v>
                </c:pt>
                <c:pt idx="6184">
                  <c:v>372.1</c:v>
                </c:pt>
                <c:pt idx="6185">
                  <c:v>372.7</c:v>
                </c:pt>
                <c:pt idx="6186">
                  <c:v>375.5</c:v>
                </c:pt>
                <c:pt idx="6187">
                  <c:v>383.8</c:v>
                </c:pt>
                <c:pt idx="6188">
                  <c:v>391</c:v>
                </c:pt>
                <c:pt idx="6189">
                  <c:v>390.4</c:v>
                </c:pt>
                <c:pt idx="6190">
                  <c:v>393.6</c:v>
                </c:pt>
                <c:pt idx="6191">
                  <c:v>394.2</c:v>
                </c:pt>
                <c:pt idx="6192">
                  <c:v>416.8</c:v>
                </c:pt>
                <c:pt idx="6193">
                  <c:v>418.4</c:v>
                </c:pt>
                <c:pt idx="6194">
                  <c:v>411.8</c:v>
                </c:pt>
                <c:pt idx="6195">
                  <c:v>405.8</c:v>
                </c:pt>
                <c:pt idx="6196">
                  <c:v>412.3</c:v>
                </c:pt>
                <c:pt idx="6197">
                  <c:v>420.5</c:v>
                </c:pt>
                <c:pt idx="6198">
                  <c:v>441.4</c:v>
                </c:pt>
                <c:pt idx="6199">
                  <c:v>417.6</c:v>
                </c:pt>
                <c:pt idx="6200">
                  <c:v>386.8</c:v>
                </c:pt>
                <c:pt idx="6201">
                  <c:v>379.4</c:v>
                </c:pt>
                <c:pt idx="6202">
                  <c:v>373.1</c:v>
                </c:pt>
                <c:pt idx="6203">
                  <c:v>371.4</c:v>
                </c:pt>
                <c:pt idx="6204">
                  <c:v>370.7</c:v>
                </c:pt>
                <c:pt idx="6205">
                  <c:v>371.5</c:v>
                </c:pt>
                <c:pt idx="6206">
                  <c:v>370.6</c:v>
                </c:pt>
                <c:pt idx="6207">
                  <c:v>370.6</c:v>
                </c:pt>
                <c:pt idx="6208">
                  <c:v>370.7</c:v>
                </c:pt>
                <c:pt idx="6209">
                  <c:v>371.5</c:v>
                </c:pt>
                <c:pt idx="6210">
                  <c:v>374.2</c:v>
                </c:pt>
                <c:pt idx="6211">
                  <c:v>376.3</c:v>
                </c:pt>
                <c:pt idx="6212">
                  <c:v>381.5</c:v>
                </c:pt>
                <c:pt idx="6213">
                  <c:v>382.5</c:v>
                </c:pt>
                <c:pt idx="6214">
                  <c:v>383.5</c:v>
                </c:pt>
                <c:pt idx="6215">
                  <c:v>386</c:v>
                </c:pt>
                <c:pt idx="6216">
                  <c:v>386</c:v>
                </c:pt>
                <c:pt idx="6217">
                  <c:v>387.3</c:v>
                </c:pt>
                <c:pt idx="6218">
                  <c:v>385.1</c:v>
                </c:pt>
                <c:pt idx="6219">
                  <c:v>385.3</c:v>
                </c:pt>
                <c:pt idx="6220">
                  <c:v>385.6</c:v>
                </c:pt>
                <c:pt idx="6221">
                  <c:v>387.8</c:v>
                </c:pt>
                <c:pt idx="6222">
                  <c:v>384.9</c:v>
                </c:pt>
                <c:pt idx="6223">
                  <c:v>380.8</c:v>
                </c:pt>
                <c:pt idx="6224">
                  <c:v>376.8</c:v>
                </c:pt>
                <c:pt idx="6225">
                  <c:v>373.7</c:v>
                </c:pt>
                <c:pt idx="6226">
                  <c:v>372.8</c:v>
                </c:pt>
                <c:pt idx="6227">
                  <c:v>374</c:v>
                </c:pt>
                <c:pt idx="6228">
                  <c:v>373.1</c:v>
                </c:pt>
                <c:pt idx="6229">
                  <c:v>373</c:v>
                </c:pt>
                <c:pt idx="6230">
                  <c:v>371.9</c:v>
                </c:pt>
                <c:pt idx="6231">
                  <c:v>371.9</c:v>
                </c:pt>
                <c:pt idx="6232">
                  <c:v>368.2</c:v>
                </c:pt>
                <c:pt idx="6233">
                  <c:v>372.5</c:v>
                </c:pt>
                <c:pt idx="6234">
                  <c:v>374.1</c:v>
                </c:pt>
                <c:pt idx="6235">
                  <c:v>378.4</c:v>
                </c:pt>
                <c:pt idx="6236">
                  <c:v>381.5</c:v>
                </c:pt>
                <c:pt idx="6237">
                  <c:v>382.3</c:v>
                </c:pt>
                <c:pt idx="6238">
                  <c:v>382.7</c:v>
                </c:pt>
                <c:pt idx="6239">
                  <c:v>385.2</c:v>
                </c:pt>
                <c:pt idx="6240">
                  <c:v>388.6</c:v>
                </c:pt>
                <c:pt idx="6241">
                  <c:v>394.3</c:v>
                </c:pt>
                <c:pt idx="6242">
                  <c:v>394.5</c:v>
                </c:pt>
                <c:pt idx="6243">
                  <c:v>398.2</c:v>
                </c:pt>
                <c:pt idx="6244">
                  <c:v>402</c:v>
                </c:pt>
                <c:pt idx="6245">
                  <c:v>403</c:v>
                </c:pt>
                <c:pt idx="6246">
                  <c:v>402.3</c:v>
                </c:pt>
                <c:pt idx="6247">
                  <c:v>395.1</c:v>
                </c:pt>
                <c:pt idx="6248">
                  <c:v>388.9</c:v>
                </c:pt>
                <c:pt idx="6249">
                  <c:v>386.9</c:v>
                </c:pt>
                <c:pt idx="6250">
                  <c:v>381.9</c:v>
                </c:pt>
                <c:pt idx="6251">
                  <c:v>379.9</c:v>
                </c:pt>
                <c:pt idx="6252">
                  <c:v>377.6</c:v>
                </c:pt>
                <c:pt idx="6253">
                  <c:v>376.5</c:v>
                </c:pt>
                <c:pt idx="6254">
                  <c:v>378.3</c:v>
                </c:pt>
                <c:pt idx="6255">
                  <c:v>379.3</c:v>
                </c:pt>
                <c:pt idx="6256">
                  <c:v>378.6</c:v>
                </c:pt>
                <c:pt idx="6257">
                  <c:v>379.4</c:v>
                </c:pt>
                <c:pt idx="6258">
                  <c:v>379.8</c:v>
                </c:pt>
                <c:pt idx="6259">
                  <c:v>380.4</c:v>
                </c:pt>
                <c:pt idx="6260">
                  <c:v>378.2</c:v>
                </c:pt>
                <c:pt idx="6261">
                  <c:v>376.9</c:v>
                </c:pt>
                <c:pt idx="6262">
                  <c:v>376.4</c:v>
                </c:pt>
                <c:pt idx="6263">
                  <c:v>384.2</c:v>
                </c:pt>
                <c:pt idx="6264">
                  <c:v>415</c:v>
                </c:pt>
                <c:pt idx="6265">
                  <c:v>440.1</c:v>
                </c:pt>
                <c:pt idx="6266">
                  <c:v>440</c:v>
                </c:pt>
                <c:pt idx="6267">
                  <c:v>446</c:v>
                </c:pt>
                <c:pt idx="6268">
                  <c:v>448.4</c:v>
                </c:pt>
                <c:pt idx="6269">
                  <c:v>416.4</c:v>
                </c:pt>
                <c:pt idx="6270">
                  <c:v>409</c:v>
                </c:pt>
                <c:pt idx="6271">
                  <c:v>405.2</c:v>
                </c:pt>
                <c:pt idx="6272">
                  <c:v>400.5</c:v>
                </c:pt>
                <c:pt idx="6273">
                  <c:v>397.2</c:v>
                </c:pt>
                <c:pt idx="6274">
                  <c:v>389.7</c:v>
                </c:pt>
                <c:pt idx="6275">
                  <c:v>384.6</c:v>
                </c:pt>
                <c:pt idx="6276">
                  <c:v>380.9</c:v>
                </c:pt>
                <c:pt idx="6277">
                  <c:v>378.1</c:v>
                </c:pt>
                <c:pt idx="6278">
                  <c:v>378.3</c:v>
                </c:pt>
                <c:pt idx="6279">
                  <c:v>378.2</c:v>
                </c:pt>
                <c:pt idx="6280">
                  <c:v>379.5</c:v>
                </c:pt>
                <c:pt idx="6281">
                  <c:v>382.8</c:v>
                </c:pt>
                <c:pt idx="6282">
                  <c:v>401.5</c:v>
                </c:pt>
                <c:pt idx="6283">
                  <c:v>410</c:v>
                </c:pt>
                <c:pt idx="6284">
                  <c:v>424.1</c:v>
                </c:pt>
                <c:pt idx="6285">
                  <c:v>446.8</c:v>
                </c:pt>
                <c:pt idx="6286">
                  <c:v>448.5</c:v>
                </c:pt>
                <c:pt idx="6287">
                  <c:v>442.4</c:v>
                </c:pt>
                <c:pt idx="6288">
                  <c:v>451.1</c:v>
                </c:pt>
                <c:pt idx="6289">
                  <c:v>472</c:v>
                </c:pt>
                <c:pt idx="6290">
                  <c:v>471.5</c:v>
                </c:pt>
                <c:pt idx="6291">
                  <c:v>478.8</c:v>
                </c:pt>
                <c:pt idx="6292">
                  <c:v>519.29999999999995</c:v>
                </c:pt>
                <c:pt idx="6293">
                  <c:v>518.9</c:v>
                </c:pt>
                <c:pt idx="6294">
                  <c:v>496.7</c:v>
                </c:pt>
                <c:pt idx="6295">
                  <c:v>498.5</c:v>
                </c:pt>
                <c:pt idx="6296">
                  <c:v>419.4</c:v>
                </c:pt>
                <c:pt idx="6297">
                  <c:v>399.9</c:v>
                </c:pt>
                <c:pt idx="6298">
                  <c:v>385.2</c:v>
                </c:pt>
                <c:pt idx="6299">
                  <c:v>380.2</c:v>
                </c:pt>
                <c:pt idx="6300">
                  <c:v>378.8</c:v>
                </c:pt>
                <c:pt idx="6301">
                  <c:v>377.4</c:v>
                </c:pt>
                <c:pt idx="6302">
                  <c:v>377.3</c:v>
                </c:pt>
                <c:pt idx="6303">
                  <c:v>376.4</c:v>
                </c:pt>
                <c:pt idx="6304">
                  <c:v>375.9</c:v>
                </c:pt>
                <c:pt idx="6305">
                  <c:v>377.5</c:v>
                </c:pt>
                <c:pt idx="6306">
                  <c:v>385.9</c:v>
                </c:pt>
                <c:pt idx="6307">
                  <c:v>391.2</c:v>
                </c:pt>
                <c:pt idx="6308">
                  <c:v>394.2</c:v>
                </c:pt>
                <c:pt idx="6309">
                  <c:v>395</c:v>
                </c:pt>
                <c:pt idx="6310">
                  <c:v>392.1</c:v>
                </c:pt>
                <c:pt idx="6311">
                  <c:v>389.7</c:v>
                </c:pt>
                <c:pt idx="6312">
                  <c:v>387.3</c:v>
                </c:pt>
                <c:pt idx="6313">
                  <c:v>391.1</c:v>
                </c:pt>
                <c:pt idx="6314">
                  <c:v>393.2</c:v>
                </c:pt>
                <c:pt idx="6315">
                  <c:v>396.3</c:v>
                </c:pt>
                <c:pt idx="6316">
                  <c:v>412.1</c:v>
                </c:pt>
                <c:pt idx="6317">
                  <c:v>408.6</c:v>
                </c:pt>
                <c:pt idx="6318">
                  <c:v>404.9</c:v>
                </c:pt>
                <c:pt idx="6319">
                  <c:v>399</c:v>
                </c:pt>
                <c:pt idx="6320">
                  <c:v>393.5</c:v>
                </c:pt>
                <c:pt idx="6321">
                  <c:v>388.7</c:v>
                </c:pt>
                <c:pt idx="6322">
                  <c:v>382</c:v>
                </c:pt>
                <c:pt idx="6323">
                  <c:v>379.3</c:v>
                </c:pt>
                <c:pt idx="6324">
                  <c:v>378.8</c:v>
                </c:pt>
                <c:pt idx="6325">
                  <c:v>378.7</c:v>
                </c:pt>
                <c:pt idx="6326">
                  <c:v>377.8</c:v>
                </c:pt>
                <c:pt idx="6327">
                  <c:v>376.3</c:v>
                </c:pt>
                <c:pt idx="6328">
                  <c:v>374.1</c:v>
                </c:pt>
                <c:pt idx="6329">
                  <c:v>369.2</c:v>
                </c:pt>
                <c:pt idx="6330">
                  <c:v>373.7</c:v>
                </c:pt>
                <c:pt idx="6331">
                  <c:v>375.9</c:v>
                </c:pt>
                <c:pt idx="6332">
                  <c:v>377.5</c:v>
                </c:pt>
                <c:pt idx="6333">
                  <c:v>379.8</c:v>
                </c:pt>
                <c:pt idx="6334">
                  <c:v>383.1</c:v>
                </c:pt>
                <c:pt idx="6335">
                  <c:v>406.5</c:v>
                </c:pt>
                <c:pt idx="6336">
                  <c:v>399.4</c:v>
                </c:pt>
                <c:pt idx="6337">
                  <c:v>395.1</c:v>
                </c:pt>
                <c:pt idx="6338">
                  <c:v>395</c:v>
                </c:pt>
                <c:pt idx="6339">
                  <c:v>401.3</c:v>
                </c:pt>
                <c:pt idx="6340">
                  <c:v>396.1</c:v>
                </c:pt>
                <c:pt idx="6341">
                  <c:v>392.9</c:v>
                </c:pt>
                <c:pt idx="6342">
                  <c:v>390.4</c:v>
                </c:pt>
                <c:pt idx="6343">
                  <c:v>388</c:v>
                </c:pt>
                <c:pt idx="6344">
                  <c:v>385.4</c:v>
                </c:pt>
                <c:pt idx="6345">
                  <c:v>381.3</c:v>
                </c:pt>
                <c:pt idx="6346">
                  <c:v>380.1</c:v>
                </c:pt>
                <c:pt idx="6347">
                  <c:v>379.9</c:v>
                </c:pt>
                <c:pt idx="6348">
                  <c:v>380.8</c:v>
                </c:pt>
                <c:pt idx="6349">
                  <c:v>378.2</c:v>
                </c:pt>
                <c:pt idx="6350">
                  <c:v>374.6</c:v>
                </c:pt>
                <c:pt idx="6351">
                  <c:v>373.1</c:v>
                </c:pt>
                <c:pt idx="6352">
                  <c:v>372.6</c:v>
                </c:pt>
                <c:pt idx="6353">
                  <c:v>373.1</c:v>
                </c:pt>
                <c:pt idx="6354">
                  <c:v>381.6</c:v>
                </c:pt>
                <c:pt idx="6355">
                  <c:v>386</c:v>
                </c:pt>
                <c:pt idx="6356">
                  <c:v>393.2</c:v>
                </c:pt>
                <c:pt idx="6357">
                  <c:v>388</c:v>
                </c:pt>
                <c:pt idx="6358">
                  <c:v>386.5</c:v>
                </c:pt>
                <c:pt idx="6359">
                  <c:v>391.2</c:v>
                </c:pt>
                <c:pt idx="6360">
                  <c:v>385.6</c:v>
                </c:pt>
                <c:pt idx="6361">
                  <c:v>385.1</c:v>
                </c:pt>
                <c:pt idx="6362">
                  <c:v>387.7</c:v>
                </c:pt>
                <c:pt idx="6363">
                  <c:v>400.8</c:v>
                </c:pt>
                <c:pt idx="6364">
                  <c:v>405.5</c:v>
                </c:pt>
                <c:pt idx="6365">
                  <c:v>389.4</c:v>
                </c:pt>
                <c:pt idx="6366">
                  <c:v>387.5</c:v>
                </c:pt>
                <c:pt idx="6367">
                  <c:v>385.9</c:v>
                </c:pt>
                <c:pt idx="6368">
                  <c:v>384.7</c:v>
                </c:pt>
                <c:pt idx="6369">
                  <c:v>384.1</c:v>
                </c:pt>
                <c:pt idx="6370">
                  <c:v>383.7</c:v>
                </c:pt>
                <c:pt idx="6371">
                  <c:v>382.4</c:v>
                </c:pt>
                <c:pt idx="6372">
                  <c:v>381.8</c:v>
                </c:pt>
                <c:pt idx="6373">
                  <c:v>381</c:v>
                </c:pt>
                <c:pt idx="6374">
                  <c:v>380.9</c:v>
                </c:pt>
                <c:pt idx="6375">
                  <c:v>380.6</c:v>
                </c:pt>
                <c:pt idx="6376">
                  <c:v>380.5</c:v>
                </c:pt>
                <c:pt idx="6377">
                  <c:v>380.4</c:v>
                </c:pt>
                <c:pt idx="6378">
                  <c:v>381.5</c:v>
                </c:pt>
                <c:pt idx="6379">
                  <c:v>381.9</c:v>
                </c:pt>
                <c:pt idx="6380">
                  <c:v>379.6</c:v>
                </c:pt>
                <c:pt idx="6381">
                  <c:v>380.6</c:v>
                </c:pt>
                <c:pt idx="6382">
                  <c:v>379.6</c:v>
                </c:pt>
                <c:pt idx="6383">
                  <c:v>380.1</c:v>
                </c:pt>
                <c:pt idx="6384">
                  <c:v>380.5</c:v>
                </c:pt>
                <c:pt idx="6385">
                  <c:v>382.4</c:v>
                </c:pt>
                <c:pt idx="6386">
                  <c:v>384.8</c:v>
                </c:pt>
                <c:pt idx="6387">
                  <c:v>387</c:v>
                </c:pt>
                <c:pt idx="6388">
                  <c:v>389.6</c:v>
                </c:pt>
                <c:pt idx="6389">
                  <c:v>392.2</c:v>
                </c:pt>
                <c:pt idx="6390">
                  <c:v>395.7</c:v>
                </c:pt>
                <c:pt idx="6391">
                  <c:v>397.9</c:v>
                </c:pt>
                <c:pt idx="6392">
                  <c:v>399.2</c:v>
                </c:pt>
                <c:pt idx="6393">
                  <c:v>399.5</c:v>
                </c:pt>
                <c:pt idx="6394">
                  <c:v>399.6</c:v>
                </c:pt>
                <c:pt idx="6395">
                  <c:v>397.1</c:v>
                </c:pt>
                <c:pt idx="6396">
                  <c:v>395</c:v>
                </c:pt>
                <c:pt idx="6397">
                  <c:v>392.6</c:v>
                </c:pt>
                <c:pt idx="6398">
                  <c:v>384.9</c:v>
                </c:pt>
                <c:pt idx="6399">
                  <c:v>373.5</c:v>
                </c:pt>
                <c:pt idx="6400">
                  <c:v>374.6</c:v>
                </c:pt>
                <c:pt idx="6401">
                  <c:v>375.8</c:v>
                </c:pt>
                <c:pt idx="6402">
                  <c:v>376.3</c:v>
                </c:pt>
                <c:pt idx="6403">
                  <c:v>376.3</c:v>
                </c:pt>
                <c:pt idx="6404">
                  <c:v>374.1</c:v>
                </c:pt>
                <c:pt idx="6405">
                  <c:v>375.4</c:v>
                </c:pt>
                <c:pt idx="6406">
                  <c:v>378</c:v>
                </c:pt>
                <c:pt idx="6407">
                  <c:v>380.6</c:v>
                </c:pt>
                <c:pt idx="6408">
                  <c:v>380</c:v>
                </c:pt>
                <c:pt idx="6409">
                  <c:v>383.6</c:v>
                </c:pt>
                <c:pt idx="6410">
                  <c:v>395.7</c:v>
                </c:pt>
                <c:pt idx="6411">
                  <c:v>415.8</c:v>
                </c:pt>
                <c:pt idx="6412">
                  <c:v>406.5</c:v>
                </c:pt>
                <c:pt idx="6413">
                  <c:v>396</c:v>
                </c:pt>
                <c:pt idx="6414">
                  <c:v>411.3</c:v>
                </c:pt>
                <c:pt idx="6415">
                  <c:v>412.5</c:v>
                </c:pt>
                <c:pt idx="6416">
                  <c:v>395.2</c:v>
                </c:pt>
                <c:pt idx="6417">
                  <c:v>389.8</c:v>
                </c:pt>
                <c:pt idx="6418">
                  <c:v>383.2</c:v>
                </c:pt>
                <c:pt idx="6419">
                  <c:v>379.8</c:v>
                </c:pt>
                <c:pt idx="6420">
                  <c:v>383.1</c:v>
                </c:pt>
                <c:pt idx="6421">
                  <c:v>379.8</c:v>
                </c:pt>
                <c:pt idx="6422">
                  <c:v>378</c:v>
                </c:pt>
                <c:pt idx="6423">
                  <c:v>376</c:v>
                </c:pt>
                <c:pt idx="6424">
                  <c:v>374.6</c:v>
                </c:pt>
                <c:pt idx="6425">
                  <c:v>377.6</c:v>
                </c:pt>
                <c:pt idx="6426">
                  <c:v>382.2</c:v>
                </c:pt>
                <c:pt idx="6427">
                  <c:v>385.1</c:v>
                </c:pt>
                <c:pt idx="6428">
                  <c:v>389.6</c:v>
                </c:pt>
                <c:pt idx="6429">
                  <c:v>398.3</c:v>
                </c:pt>
                <c:pt idx="6430">
                  <c:v>397.1</c:v>
                </c:pt>
                <c:pt idx="6431">
                  <c:v>396.5</c:v>
                </c:pt>
                <c:pt idx="6432">
                  <c:v>391.9</c:v>
                </c:pt>
                <c:pt idx="6433">
                  <c:v>392.4</c:v>
                </c:pt>
                <c:pt idx="6434">
                  <c:v>392.3</c:v>
                </c:pt>
                <c:pt idx="6435">
                  <c:v>388</c:v>
                </c:pt>
                <c:pt idx="6436">
                  <c:v>384.1</c:v>
                </c:pt>
                <c:pt idx="6437">
                  <c:v>380.4</c:v>
                </c:pt>
                <c:pt idx="6438">
                  <c:v>379.5</c:v>
                </c:pt>
                <c:pt idx="6439">
                  <c:v>380.1</c:v>
                </c:pt>
                <c:pt idx="6440">
                  <c:v>379.4</c:v>
                </c:pt>
                <c:pt idx="6441">
                  <c:v>378.9</c:v>
                </c:pt>
                <c:pt idx="6442">
                  <c:v>378.4</c:v>
                </c:pt>
                <c:pt idx="6443">
                  <c:v>376.8</c:v>
                </c:pt>
                <c:pt idx="6444">
                  <c:v>376.6</c:v>
                </c:pt>
                <c:pt idx="6445">
                  <c:v>377</c:v>
                </c:pt>
                <c:pt idx="6446">
                  <c:v>376.8</c:v>
                </c:pt>
                <c:pt idx="6447">
                  <c:v>376.3</c:v>
                </c:pt>
                <c:pt idx="6448">
                  <c:v>376.3</c:v>
                </c:pt>
                <c:pt idx="6449">
                  <c:v>377</c:v>
                </c:pt>
                <c:pt idx="6450">
                  <c:v>379.9</c:v>
                </c:pt>
                <c:pt idx="6451">
                  <c:v>383.2</c:v>
                </c:pt>
                <c:pt idx="6452">
                  <c:v>393.7</c:v>
                </c:pt>
                <c:pt idx="6453">
                  <c:v>398.2</c:v>
                </c:pt>
                <c:pt idx="6454">
                  <c:v>409.8</c:v>
                </c:pt>
                <c:pt idx="6455">
                  <c:v>416.9</c:v>
                </c:pt>
                <c:pt idx="6456">
                  <c:v>406.3</c:v>
                </c:pt>
                <c:pt idx="6457">
                  <c:v>408.3</c:v>
                </c:pt>
                <c:pt idx="6458">
                  <c:v>403.9</c:v>
                </c:pt>
                <c:pt idx="6459">
                  <c:v>410.7</c:v>
                </c:pt>
                <c:pt idx="6460">
                  <c:v>417</c:v>
                </c:pt>
                <c:pt idx="6461">
                  <c:v>418.3</c:v>
                </c:pt>
                <c:pt idx="6462">
                  <c:v>429.7</c:v>
                </c:pt>
                <c:pt idx="6463">
                  <c:v>407</c:v>
                </c:pt>
                <c:pt idx="6464">
                  <c:v>394.1</c:v>
                </c:pt>
                <c:pt idx="6465">
                  <c:v>383.5</c:v>
                </c:pt>
                <c:pt idx="6466">
                  <c:v>379</c:v>
                </c:pt>
                <c:pt idx="6467">
                  <c:v>378.1</c:v>
                </c:pt>
                <c:pt idx="6468">
                  <c:v>377.5</c:v>
                </c:pt>
                <c:pt idx="6469">
                  <c:v>377.7</c:v>
                </c:pt>
                <c:pt idx="6470">
                  <c:v>377.4</c:v>
                </c:pt>
                <c:pt idx="6471">
                  <c:v>377.2</c:v>
                </c:pt>
                <c:pt idx="6472">
                  <c:v>377</c:v>
                </c:pt>
                <c:pt idx="6473">
                  <c:v>376</c:v>
                </c:pt>
                <c:pt idx="6474">
                  <c:v>378.8</c:v>
                </c:pt>
                <c:pt idx="6475">
                  <c:v>379.9</c:v>
                </c:pt>
                <c:pt idx="6476">
                  <c:v>382</c:v>
                </c:pt>
                <c:pt idx="6477">
                  <c:v>382.8</c:v>
                </c:pt>
                <c:pt idx="6478">
                  <c:v>383.9</c:v>
                </c:pt>
                <c:pt idx="6479">
                  <c:v>387</c:v>
                </c:pt>
                <c:pt idx="6480">
                  <c:v>386</c:v>
                </c:pt>
                <c:pt idx="6481">
                  <c:v>389.7</c:v>
                </c:pt>
                <c:pt idx="6482">
                  <c:v>391.7</c:v>
                </c:pt>
                <c:pt idx="6483">
                  <c:v>395.9</c:v>
                </c:pt>
                <c:pt idx="6484">
                  <c:v>402.4</c:v>
                </c:pt>
                <c:pt idx="6485">
                  <c:v>403.8</c:v>
                </c:pt>
                <c:pt idx="6486">
                  <c:v>398.8</c:v>
                </c:pt>
                <c:pt idx="6487">
                  <c:v>387.7</c:v>
                </c:pt>
                <c:pt idx="6488">
                  <c:v>382.2</c:v>
                </c:pt>
                <c:pt idx="6489">
                  <c:v>379.6</c:v>
                </c:pt>
                <c:pt idx="6490">
                  <c:v>377.7</c:v>
                </c:pt>
                <c:pt idx="6491">
                  <c:v>376.5</c:v>
                </c:pt>
                <c:pt idx="6492">
                  <c:v>376.6</c:v>
                </c:pt>
                <c:pt idx="6493">
                  <c:v>376.4</c:v>
                </c:pt>
                <c:pt idx="6494">
                  <c:v>376.4</c:v>
                </c:pt>
                <c:pt idx="6495">
                  <c:v>376.4</c:v>
                </c:pt>
                <c:pt idx="6496">
                  <c:v>376.2</c:v>
                </c:pt>
                <c:pt idx="6497">
                  <c:v>376.6</c:v>
                </c:pt>
                <c:pt idx="6498">
                  <c:v>377.5</c:v>
                </c:pt>
                <c:pt idx="6499">
                  <c:v>380.1</c:v>
                </c:pt>
                <c:pt idx="6500">
                  <c:v>386.4</c:v>
                </c:pt>
                <c:pt idx="6501">
                  <c:v>389</c:v>
                </c:pt>
                <c:pt idx="6502">
                  <c:v>389.7</c:v>
                </c:pt>
                <c:pt idx="6503">
                  <c:v>396.6</c:v>
                </c:pt>
                <c:pt idx="6504">
                  <c:v>395</c:v>
                </c:pt>
                <c:pt idx="6505">
                  <c:v>398.2</c:v>
                </c:pt>
                <c:pt idx="6506">
                  <c:v>406</c:v>
                </c:pt>
                <c:pt idx="6507">
                  <c:v>412.5</c:v>
                </c:pt>
                <c:pt idx="6508">
                  <c:v>411.4</c:v>
                </c:pt>
                <c:pt idx="6509">
                  <c:v>417.5</c:v>
                </c:pt>
                <c:pt idx="6510">
                  <c:v>424.8</c:v>
                </c:pt>
                <c:pt idx="6511">
                  <c:v>417</c:v>
                </c:pt>
                <c:pt idx="6512">
                  <c:v>393.9</c:v>
                </c:pt>
                <c:pt idx="6513">
                  <c:v>383.9</c:v>
                </c:pt>
                <c:pt idx="6514">
                  <c:v>379.9</c:v>
                </c:pt>
                <c:pt idx="6515">
                  <c:v>377.6</c:v>
                </c:pt>
                <c:pt idx="6516">
                  <c:v>377</c:v>
                </c:pt>
                <c:pt idx="6517">
                  <c:v>377</c:v>
                </c:pt>
                <c:pt idx="6518">
                  <c:v>376.3</c:v>
                </c:pt>
                <c:pt idx="6519">
                  <c:v>376.9</c:v>
                </c:pt>
                <c:pt idx="6520">
                  <c:v>377.4</c:v>
                </c:pt>
                <c:pt idx="6521">
                  <c:v>377.7</c:v>
                </c:pt>
                <c:pt idx="6522">
                  <c:v>380.1</c:v>
                </c:pt>
                <c:pt idx="6523">
                  <c:v>383.2</c:v>
                </c:pt>
                <c:pt idx="6524">
                  <c:v>381.8</c:v>
                </c:pt>
                <c:pt idx="6525">
                  <c:v>381.3</c:v>
                </c:pt>
                <c:pt idx="6526">
                  <c:v>380.5</c:v>
                </c:pt>
                <c:pt idx="6527">
                  <c:v>380.7</c:v>
                </c:pt>
                <c:pt idx="6528">
                  <c:v>383.4</c:v>
                </c:pt>
                <c:pt idx="6529">
                  <c:v>389</c:v>
                </c:pt>
                <c:pt idx="6530">
                  <c:v>389.3</c:v>
                </c:pt>
                <c:pt idx="6531">
                  <c:v>392.9</c:v>
                </c:pt>
                <c:pt idx="6532">
                  <c:v>392.7</c:v>
                </c:pt>
                <c:pt idx="6533">
                  <c:v>395.8</c:v>
                </c:pt>
                <c:pt idx="6534">
                  <c:v>392.7</c:v>
                </c:pt>
                <c:pt idx="6535">
                  <c:v>386.1</c:v>
                </c:pt>
                <c:pt idx="6536">
                  <c:v>380</c:v>
                </c:pt>
                <c:pt idx="6537">
                  <c:v>377.3</c:v>
                </c:pt>
                <c:pt idx="6538">
                  <c:v>376.7</c:v>
                </c:pt>
                <c:pt idx="6539">
                  <c:v>376.2</c:v>
                </c:pt>
                <c:pt idx="6540">
                  <c:v>375.3</c:v>
                </c:pt>
                <c:pt idx="6541">
                  <c:v>374.4</c:v>
                </c:pt>
                <c:pt idx="6542">
                  <c:v>373.9</c:v>
                </c:pt>
                <c:pt idx="6543">
                  <c:v>373.8</c:v>
                </c:pt>
                <c:pt idx="6544">
                  <c:v>373.8</c:v>
                </c:pt>
                <c:pt idx="6545">
                  <c:v>373.5</c:v>
                </c:pt>
                <c:pt idx="6546">
                  <c:v>375.8</c:v>
                </c:pt>
                <c:pt idx="6547">
                  <c:v>379.1</c:v>
                </c:pt>
                <c:pt idx="6548">
                  <c:v>379.6</c:v>
                </c:pt>
                <c:pt idx="6549">
                  <c:v>378</c:v>
                </c:pt>
                <c:pt idx="6550">
                  <c:v>379.4</c:v>
                </c:pt>
                <c:pt idx="6551">
                  <c:v>383.2</c:v>
                </c:pt>
                <c:pt idx="6552">
                  <c:v>385.5</c:v>
                </c:pt>
                <c:pt idx="6553">
                  <c:v>385.2</c:v>
                </c:pt>
                <c:pt idx="6554">
                  <c:v>387.5</c:v>
                </c:pt>
                <c:pt idx="6555">
                  <c:v>391.8</c:v>
                </c:pt>
                <c:pt idx="6556">
                  <c:v>394.6</c:v>
                </c:pt>
                <c:pt idx="6557">
                  <c:v>394</c:v>
                </c:pt>
                <c:pt idx="6558">
                  <c:v>392.6</c:v>
                </c:pt>
                <c:pt idx="6559">
                  <c:v>393.4</c:v>
                </c:pt>
                <c:pt idx="6560">
                  <c:v>389.2</c:v>
                </c:pt>
                <c:pt idx="6561">
                  <c:v>381.2</c:v>
                </c:pt>
                <c:pt idx="6562">
                  <c:v>378</c:v>
                </c:pt>
                <c:pt idx="6563">
                  <c:v>378</c:v>
                </c:pt>
                <c:pt idx="6564">
                  <c:v>376.6</c:v>
                </c:pt>
                <c:pt idx="6565">
                  <c:v>376.5</c:v>
                </c:pt>
                <c:pt idx="6566">
                  <c:v>376.3</c:v>
                </c:pt>
                <c:pt idx="6567">
                  <c:v>375.7</c:v>
                </c:pt>
                <c:pt idx="6568">
                  <c:v>376.2</c:v>
                </c:pt>
                <c:pt idx="6569">
                  <c:v>376.1</c:v>
                </c:pt>
                <c:pt idx="6570">
                  <c:v>375.5</c:v>
                </c:pt>
                <c:pt idx="6571">
                  <c:v>376.4</c:v>
                </c:pt>
                <c:pt idx="6572">
                  <c:v>379.7</c:v>
                </c:pt>
                <c:pt idx="6573">
                  <c:v>381.3</c:v>
                </c:pt>
                <c:pt idx="6574">
                  <c:v>383.6</c:v>
                </c:pt>
                <c:pt idx="6575">
                  <c:v>383.9</c:v>
                </c:pt>
                <c:pt idx="6576">
                  <c:v>382.5</c:v>
                </c:pt>
                <c:pt idx="6577">
                  <c:v>385.7</c:v>
                </c:pt>
                <c:pt idx="6578">
                  <c:v>387</c:v>
                </c:pt>
                <c:pt idx="6579">
                  <c:v>383.3</c:v>
                </c:pt>
                <c:pt idx="6580">
                  <c:v>381.7</c:v>
                </c:pt>
                <c:pt idx="6581">
                  <c:v>383.2</c:v>
                </c:pt>
                <c:pt idx="6582">
                  <c:v>385.2</c:v>
                </c:pt>
                <c:pt idx="6583">
                  <c:v>385.9</c:v>
                </c:pt>
                <c:pt idx="6584">
                  <c:v>386.3</c:v>
                </c:pt>
                <c:pt idx="6585">
                  <c:v>387</c:v>
                </c:pt>
                <c:pt idx="6586">
                  <c:v>387.2</c:v>
                </c:pt>
                <c:pt idx="6587">
                  <c:v>384.6</c:v>
                </c:pt>
                <c:pt idx="6588">
                  <c:v>382.2</c:v>
                </c:pt>
                <c:pt idx="6589">
                  <c:v>380</c:v>
                </c:pt>
                <c:pt idx="6590">
                  <c:v>378.5</c:v>
                </c:pt>
                <c:pt idx="6591">
                  <c:v>377.3</c:v>
                </c:pt>
                <c:pt idx="6592">
                  <c:v>376</c:v>
                </c:pt>
                <c:pt idx="6593">
                  <c:v>374.6</c:v>
                </c:pt>
                <c:pt idx="6594">
                  <c:v>373.9</c:v>
                </c:pt>
                <c:pt idx="6595">
                  <c:v>373.8</c:v>
                </c:pt>
                <c:pt idx="6596">
                  <c:v>373.2</c:v>
                </c:pt>
                <c:pt idx="6597">
                  <c:v>372.7</c:v>
                </c:pt>
                <c:pt idx="6598">
                  <c:v>372.4</c:v>
                </c:pt>
                <c:pt idx="6599">
                  <c:v>372.1</c:v>
                </c:pt>
                <c:pt idx="6600">
                  <c:v>372.1</c:v>
                </c:pt>
                <c:pt idx="6601">
                  <c:v>372.8</c:v>
                </c:pt>
                <c:pt idx="6602">
                  <c:v>373.7</c:v>
                </c:pt>
                <c:pt idx="6603">
                  <c:v>375.1</c:v>
                </c:pt>
                <c:pt idx="6604">
                  <c:v>376.6</c:v>
                </c:pt>
                <c:pt idx="6605">
                  <c:v>377.2</c:v>
                </c:pt>
                <c:pt idx="6606">
                  <c:v>377.6</c:v>
                </c:pt>
                <c:pt idx="6607">
                  <c:v>378.2</c:v>
                </c:pt>
                <c:pt idx="6608">
                  <c:v>378.3</c:v>
                </c:pt>
                <c:pt idx="6609">
                  <c:v>378.7</c:v>
                </c:pt>
                <c:pt idx="6610">
                  <c:v>378.7</c:v>
                </c:pt>
                <c:pt idx="6611">
                  <c:v>380.4</c:v>
                </c:pt>
                <c:pt idx="6612">
                  <c:v>379</c:v>
                </c:pt>
                <c:pt idx="6613">
                  <c:v>376.4</c:v>
                </c:pt>
                <c:pt idx="6614">
                  <c:v>374.7</c:v>
                </c:pt>
                <c:pt idx="6615">
                  <c:v>373.5</c:v>
                </c:pt>
                <c:pt idx="6616">
                  <c:v>372.5</c:v>
                </c:pt>
                <c:pt idx="6617">
                  <c:v>372.5</c:v>
                </c:pt>
                <c:pt idx="6618">
                  <c:v>372.9</c:v>
                </c:pt>
                <c:pt idx="6619">
                  <c:v>373.9</c:v>
                </c:pt>
                <c:pt idx="6620">
                  <c:v>374.5</c:v>
                </c:pt>
                <c:pt idx="6621">
                  <c:v>375.1</c:v>
                </c:pt>
                <c:pt idx="6622">
                  <c:v>374.6</c:v>
                </c:pt>
                <c:pt idx="6623">
                  <c:v>374.6</c:v>
                </c:pt>
                <c:pt idx="6624">
                  <c:v>374.8</c:v>
                </c:pt>
                <c:pt idx="6625">
                  <c:v>371.6</c:v>
                </c:pt>
                <c:pt idx="6626">
                  <c:v>376</c:v>
                </c:pt>
                <c:pt idx="6627">
                  <c:v>376.5</c:v>
                </c:pt>
                <c:pt idx="6628">
                  <c:v>377.4</c:v>
                </c:pt>
                <c:pt idx="6629">
                  <c:v>379.1</c:v>
                </c:pt>
                <c:pt idx="6630">
                  <c:v>381.7</c:v>
                </c:pt>
                <c:pt idx="6631">
                  <c:v>382</c:v>
                </c:pt>
                <c:pt idx="6632">
                  <c:v>380.8</c:v>
                </c:pt>
                <c:pt idx="6633">
                  <c:v>378.6</c:v>
                </c:pt>
                <c:pt idx="6634">
                  <c:v>376.8</c:v>
                </c:pt>
                <c:pt idx="6635">
                  <c:v>374.9</c:v>
                </c:pt>
                <c:pt idx="6636">
                  <c:v>373.7</c:v>
                </c:pt>
                <c:pt idx="6637">
                  <c:v>373</c:v>
                </c:pt>
                <c:pt idx="6638">
                  <c:v>372.5</c:v>
                </c:pt>
                <c:pt idx="6639">
                  <c:v>372</c:v>
                </c:pt>
                <c:pt idx="6640">
                  <c:v>372.3</c:v>
                </c:pt>
                <c:pt idx="6641">
                  <c:v>373</c:v>
                </c:pt>
                <c:pt idx="6642">
                  <c:v>373.7</c:v>
                </c:pt>
                <c:pt idx="6643">
                  <c:v>373.9</c:v>
                </c:pt>
                <c:pt idx="6644">
                  <c:v>373.3</c:v>
                </c:pt>
                <c:pt idx="6645">
                  <c:v>374.1</c:v>
                </c:pt>
                <c:pt idx="6646">
                  <c:v>374.5</c:v>
                </c:pt>
                <c:pt idx="6647">
                  <c:v>374.8</c:v>
                </c:pt>
                <c:pt idx="6648">
                  <c:v>374.8</c:v>
                </c:pt>
                <c:pt idx="6649">
                  <c:v>375.6</c:v>
                </c:pt>
                <c:pt idx="6650">
                  <c:v>375.5</c:v>
                </c:pt>
                <c:pt idx="6651">
                  <c:v>383.8</c:v>
                </c:pt>
                <c:pt idx="6652">
                  <c:v>388.1</c:v>
                </c:pt>
                <c:pt idx="6653">
                  <c:v>391.2</c:v>
                </c:pt>
                <c:pt idx="6654">
                  <c:v>392.3</c:v>
                </c:pt>
                <c:pt idx="6655">
                  <c:v>387.5</c:v>
                </c:pt>
                <c:pt idx="6656">
                  <c:v>385.1</c:v>
                </c:pt>
                <c:pt idx="6657">
                  <c:v>383.1</c:v>
                </c:pt>
                <c:pt idx="6658">
                  <c:v>379.8</c:v>
                </c:pt>
                <c:pt idx="6659">
                  <c:v>378.7</c:v>
                </c:pt>
                <c:pt idx="6660">
                  <c:v>377.3</c:v>
                </c:pt>
                <c:pt idx="6661">
                  <c:v>377.4</c:v>
                </c:pt>
                <c:pt idx="6662">
                  <c:v>376.2</c:v>
                </c:pt>
                <c:pt idx="6663">
                  <c:v>376</c:v>
                </c:pt>
                <c:pt idx="6664">
                  <c:v>375.4</c:v>
                </c:pt>
                <c:pt idx="6665">
                  <c:v>375.6</c:v>
                </c:pt>
                <c:pt idx="6666">
                  <c:v>376.6</c:v>
                </c:pt>
                <c:pt idx="6667">
                  <c:v>376.9</c:v>
                </c:pt>
                <c:pt idx="6668">
                  <c:v>376.7</c:v>
                </c:pt>
                <c:pt idx="6669">
                  <c:v>376.7</c:v>
                </c:pt>
                <c:pt idx="6670">
                  <c:v>376.7</c:v>
                </c:pt>
                <c:pt idx="6671">
                  <c:v>376.4</c:v>
                </c:pt>
                <c:pt idx="6672">
                  <c:v>375.7</c:v>
                </c:pt>
                <c:pt idx="6673">
                  <c:v>377.3</c:v>
                </c:pt>
                <c:pt idx="6674">
                  <c:v>377.4</c:v>
                </c:pt>
                <c:pt idx="6675">
                  <c:v>377.7</c:v>
                </c:pt>
                <c:pt idx="6676">
                  <c:v>378</c:v>
                </c:pt>
                <c:pt idx="6677">
                  <c:v>378.8</c:v>
                </c:pt>
                <c:pt idx="6678">
                  <c:v>379.8</c:v>
                </c:pt>
                <c:pt idx="6679">
                  <c:v>378.8</c:v>
                </c:pt>
                <c:pt idx="6680">
                  <c:v>376.7</c:v>
                </c:pt>
                <c:pt idx="6681">
                  <c:v>376</c:v>
                </c:pt>
                <c:pt idx="6682">
                  <c:v>376.1</c:v>
                </c:pt>
                <c:pt idx="6683">
                  <c:v>376.9</c:v>
                </c:pt>
                <c:pt idx="6684">
                  <c:v>377.1</c:v>
                </c:pt>
                <c:pt idx="6685">
                  <c:v>376.9</c:v>
                </c:pt>
                <c:pt idx="6686">
                  <c:v>377.1</c:v>
                </c:pt>
                <c:pt idx="6687">
                  <c:v>377.8</c:v>
                </c:pt>
                <c:pt idx="6688">
                  <c:v>378.2</c:v>
                </c:pt>
                <c:pt idx="6689">
                  <c:v>380.8</c:v>
                </c:pt>
                <c:pt idx="6690">
                  <c:v>389</c:v>
                </c:pt>
                <c:pt idx="6691">
                  <c:v>383.7</c:v>
                </c:pt>
                <c:pt idx="6692">
                  <c:v>381.7</c:v>
                </c:pt>
                <c:pt idx="6693">
                  <c:v>385.5</c:v>
                </c:pt>
                <c:pt idx="6694">
                  <c:v>389.5</c:v>
                </c:pt>
                <c:pt idx="6695">
                  <c:v>383.7</c:v>
                </c:pt>
                <c:pt idx="6696">
                  <c:v>387.9</c:v>
                </c:pt>
                <c:pt idx="6697">
                  <c:v>392.6</c:v>
                </c:pt>
                <c:pt idx="6698">
                  <c:v>393.6</c:v>
                </c:pt>
                <c:pt idx="6699">
                  <c:v>394.6</c:v>
                </c:pt>
                <c:pt idx="6700">
                  <c:v>395.7</c:v>
                </c:pt>
                <c:pt idx="6701">
                  <c:v>398.5</c:v>
                </c:pt>
                <c:pt idx="6702">
                  <c:v>408</c:v>
                </c:pt>
                <c:pt idx="6703">
                  <c:v>397.2</c:v>
                </c:pt>
                <c:pt idx="6704">
                  <c:v>380.9</c:v>
                </c:pt>
                <c:pt idx="6705">
                  <c:v>379.5</c:v>
                </c:pt>
                <c:pt idx="6706">
                  <c:v>380.4</c:v>
                </c:pt>
                <c:pt idx="6707">
                  <c:v>381.2</c:v>
                </c:pt>
                <c:pt idx="6708">
                  <c:v>381.8</c:v>
                </c:pt>
                <c:pt idx="6709">
                  <c:v>381.9</c:v>
                </c:pt>
                <c:pt idx="6710">
                  <c:v>381.3</c:v>
                </c:pt>
                <c:pt idx="6711">
                  <c:v>380.7</c:v>
                </c:pt>
                <c:pt idx="6712">
                  <c:v>379.6</c:v>
                </c:pt>
                <c:pt idx="6713">
                  <c:v>380.3</c:v>
                </c:pt>
                <c:pt idx="6714">
                  <c:v>384.1</c:v>
                </c:pt>
                <c:pt idx="6715">
                  <c:v>387</c:v>
                </c:pt>
                <c:pt idx="6716">
                  <c:v>390.1</c:v>
                </c:pt>
                <c:pt idx="6717">
                  <c:v>392.8</c:v>
                </c:pt>
                <c:pt idx="6718">
                  <c:v>393.5</c:v>
                </c:pt>
                <c:pt idx="6719">
                  <c:v>400.2</c:v>
                </c:pt>
                <c:pt idx="6720">
                  <c:v>391.1</c:v>
                </c:pt>
                <c:pt idx="6721">
                  <c:v>402.9</c:v>
                </c:pt>
                <c:pt idx="6722">
                  <c:v>389.6</c:v>
                </c:pt>
                <c:pt idx="6723">
                  <c:v>390.8</c:v>
                </c:pt>
                <c:pt idx="6724">
                  <c:v>389.4</c:v>
                </c:pt>
                <c:pt idx="6725">
                  <c:v>387.5</c:v>
                </c:pt>
                <c:pt idx="6726">
                  <c:v>388.5</c:v>
                </c:pt>
                <c:pt idx="6727">
                  <c:v>388.4</c:v>
                </c:pt>
                <c:pt idx="6728">
                  <c:v>385.3</c:v>
                </c:pt>
                <c:pt idx="6729">
                  <c:v>382.3</c:v>
                </c:pt>
                <c:pt idx="6730">
                  <c:v>379.1</c:v>
                </c:pt>
                <c:pt idx="6731">
                  <c:v>379.2</c:v>
                </c:pt>
                <c:pt idx="6732">
                  <c:v>379.1</c:v>
                </c:pt>
                <c:pt idx="6733">
                  <c:v>378.7</c:v>
                </c:pt>
                <c:pt idx="6734">
                  <c:v>378.8</c:v>
                </c:pt>
                <c:pt idx="6735">
                  <c:v>377.9</c:v>
                </c:pt>
                <c:pt idx="6736">
                  <c:v>378.6</c:v>
                </c:pt>
                <c:pt idx="6737">
                  <c:v>381.2</c:v>
                </c:pt>
                <c:pt idx="6738">
                  <c:v>384.2</c:v>
                </c:pt>
                <c:pt idx="6739">
                  <c:v>388.5</c:v>
                </c:pt>
                <c:pt idx="6740">
                  <c:v>386.5</c:v>
                </c:pt>
                <c:pt idx="6741">
                  <c:v>382.8</c:v>
                </c:pt>
                <c:pt idx="6742">
                  <c:v>382.8</c:v>
                </c:pt>
                <c:pt idx="6743">
                  <c:v>383.7</c:v>
                </c:pt>
                <c:pt idx="6744">
                  <c:v>384.3</c:v>
                </c:pt>
                <c:pt idx="6745">
                  <c:v>385</c:v>
                </c:pt>
                <c:pt idx="6746">
                  <c:v>388.6</c:v>
                </c:pt>
                <c:pt idx="6747">
                  <c:v>392.6</c:v>
                </c:pt>
                <c:pt idx="6748">
                  <c:v>398.5</c:v>
                </c:pt>
                <c:pt idx="6749">
                  <c:v>394</c:v>
                </c:pt>
                <c:pt idx="6750">
                  <c:v>393.7</c:v>
                </c:pt>
                <c:pt idx="6751">
                  <c:v>393</c:v>
                </c:pt>
                <c:pt idx="6752">
                  <c:v>389.7</c:v>
                </c:pt>
                <c:pt idx="6753">
                  <c:v>383.9</c:v>
                </c:pt>
                <c:pt idx="6754">
                  <c:v>381.1</c:v>
                </c:pt>
                <c:pt idx="6755">
                  <c:v>376.8</c:v>
                </c:pt>
                <c:pt idx="6756">
                  <c:v>377.1</c:v>
                </c:pt>
                <c:pt idx="6757">
                  <c:v>378.5</c:v>
                </c:pt>
                <c:pt idx="6758">
                  <c:v>379.4</c:v>
                </c:pt>
                <c:pt idx="6759">
                  <c:v>378.4</c:v>
                </c:pt>
                <c:pt idx="6760">
                  <c:v>378.6</c:v>
                </c:pt>
                <c:pt idx="6761">
                  <c:v>377.6</c:v>
                </c:pt>
                <c:pt idx="6762">
                  <c:v>378.1</c:v>
                </c:pt>
                <c:pt idx="6763">
                  <c:v>383.6</c:v>
                </c:pt>
                <c:pt idx="6764">
                  <c:v>386.9</c:v>
                </c:pt>
                <c:pt idx="6765">
                  <c:v>386.8</c:v>
                </c:pt>
                <c:pt idx="6766">
                  <c:v>387.7</c:v>
                </c:pt>
                <c:pt idx="6767">
                  <c:v>387.5</c:v>
                </c:pt>
                <c:pt idx="6768">
                  <c:v>386.4</c:v>
                </c:pt>
                <c:pt idx="6769">
                  <c:v>388.8</c:v>
                </c:pt>
                <c:pt idx="6770">
                  <c:v>391.1</c:v>
                </c:pt>
                <c:pt idx="6771">
                  <c:v>406.7</c:v>
                </c:pt>
                <c:pt idx="6772">
                  <c:v>409.4</c:v>
                </c:pt>
                <c:pt idx="6773">
                  <c:v>416.5</c:v>
                </c:pt>
                <c:pt idx="6774">
                  <c:v>408.6</c:v>
                </c:pt>
                <c:pt idx="6775">
                  <c:v>391</c:v>
                </c:pt>
                <c:pt idx="6776">
                  <c:v>388.3</c:v>
                </c:pt>
                <c:pt idx="6777">
                  <c:v>384.1</c:v>
                </c:pt>
                <c:pt idx="6778">
                  <c:v>381.1</c:v>
                </c:pt>
                <c:pt idx="6779">
                  <c:v>377.2</c:v>
                </c:pt>
                <c:pt idx="6780">
                  <c:v>376</c:v>
                </c:pt>
                <c:pt idx="6781">
                  <c:v>376.1</c:v>
                </c:pt>
                <c:pt idx="6782">
                  <c:v>377.5</c:v>
                </c:pt>
                <c:pt idx="6783">
                  <c:v>377.3</c:v>
                </c:pt>
                <c:pt idx="6784">
                  <c:v>376.8</c:v>
                </c:pt>
                <c:pt idx="6785">
                  <c:v>380.2</c:v>
                </c:pt>
                <c:pt idx="6786">
                  <c:v>384.1</c:v>
                </c:pt>
                <c:pt idx="6787">
                  <c:v>388.6</c:v>
                </c:pt>
                <c:pt idx="6788">
                  <c:v>395.2</c:v>
                </c:pt>
                <c:pt idx="6789">
                  <c:v>401.5</c:v>
                </c:pt>
                <c:pt idx="6790">
                  <c:v>402.6</c:v>
                </c:pt>
                <c:pt idx="6791">
                  <c:v>403.5</c:v>
                </c:pt>
                <c:pt idx="6792">
                  <c:v>402.8</c:v>
                </c:pt>
                <c:pt idx="6793">
                  <c:v>402.8</c:v>
                </c:pt>
                <c:pt idx="6794">
                  <c:v>402.6</c:v>
                </c:pt>
                <c:pt idx="6795">
                  <c:v>405.5</c:v>
                </c:pt>
                <c:pt idx="6796">
                  <c:v>409.4</c:v>
                </c:pt>
                <c:pt idx="6797">
                  <c:v>409.7</c:v>
                </c:pt>
                <c:pt idx="6798">
                  <c:v>413.7</c:v>
                </c:pt>
                <c:pt idx="6799">
                  <c:v>407.8</c:v>
                </c:pt>
                <c:pt idx="6800">
                  <c:v>393.3</c:v>
                </c:pt>
                <c:pt idx="6801">
                  <c:v>385.1</c:v>
                </c:pt>
                <c:pt idx="6802">
                  <c:v>383.2</c:v>
                </c:pt>
                <c:pt idx="6803">
                  <c:v>382.7</c:v>
                </c:pt>
                <c:pt idx="6804">
                  <c:v>384.4</c:v>
                </c:pt>
                <c:pt idx="6805">
                  <c:v>382.6</c:v>
                </c:pt>
                <c:pt idx="6806">
                  <c:v>382.2</c:v>
                </c:pt>
                <c:pt idx="6807">
                  <c:v>382.9</c:v>
                </c:pt>
                <c:pt idx="6808">
                  <c:v>386.8</c:v>
                </c:pt>
                <c:pt idx="6809">
                  <c:v>388.9</c:v>
                </c:pt>
                <c:pt idx="6810">
                  <c:v>392.6</c:v>
                </c:pt>
                <c:pt idx="6811">
                  <c:v>394.2</c:v>
                </c:pt>
                <c:pt idx="6812">
                  <c:v>393.5</c:v>
                </c:pt>
                <c:pt idx="6813">
                  <c:v>384.2</c:v>
                </c:pt>
                <c:pt idx="6814">
                  <c:v>391.8</c:v>
                </c:pt>
                <c:pt idx="6815">
                  <c:v>396.8</c:v>
                </c:pt>
                <c:pt idx="6816">
                  <c:v>393.8</c:v>
                </c:pt>
                <c:pt idx="6817">
                  <c:v>395.2</c:v>
                </c:pt>
                <c:pt idx="6818">
                  <c:v>398</c:v>
                </c:pt>
                <c:pt idx="6819">
                  <c:v>394.6</c:v>
                </c:pt>
                <c:pt idx="6820">
                  <c:v>398.2</c:v>
                </c:pt>
                <c:pt idx="6821">
                  <c:v>396.6</c:v>
                </c:pt>
                <c:pt idx="6822">
                  <c:v>396.4</c:v>
                </c:pt>
                <c:pt idx="6823">
                  <c:v>401.1</c:v>
                </c:pt>
                <c:pt idx="6824">
                  <c:v>405.4</c:v>
                </c:pt>
                <c:pt idx="6825">
                  <c:v>401.3</c:v>
                </c:pt>
                <c:pt idx="6826">
                  <c:v>394.9</c:v>
                </c:pt>
                <c:pt idx="6827">
                  <c:v>397.8</c:v>
                </c:pt>
                <c:pt idx="6828">
                  <c:v>392.3</c:v>
                </c:pt>
                <c:pt idx="6829">
                  <c:v>386.5</c:v>
                </c:pt>
                <c:pt idx="6830">
                  <c:v>388.3</c:v>
                </c:pt>
                <c:pt idx="6831">
                  <c:v>385.8</c:v>
                </c:pt>
                <c:pt idx="6832">
                  <c:v>383.3</c:v>
                </c:pt>
                <c:pt idx="6833">
                  <c:v>384.3</c:v>
                </c:pt>
                <c:pt idx="6834">
                  <c:v>387.4</c:v>
                </c:pt>
                <c:pt idx="6835">
                  <c:v>390.9</c:v>
                </c:pt>
                <c:pt idx="6836">
                  <c:v>405</c:v>
                </c:pt>
                <c:pt idx="6837">
                  <c:v>431.6</c:v>
                </c:pt>
                <c:pt idx="6838">
                  <c:v>427.4</c:v>
                </c:pt>
                <c:pt idx="6839">
                  <c:v>447.8</c:v>
                </c:pt>
                <c:pt idx="6840">
                  <c:v>454.9</c:v>
                </c:pt>
                <c:pt idx="6841">
                  <c:v>439.6</c:v>
                </c:pt>
                <c:pt idx="6842">
                  <c:v>434</c:v>
                </c:pt>
                <c:pt idx="6843">
                  <c:v>479</c:v>
                </c:pt>
                <c:pt idx="6844">
                  <c:v>525.79999999999995</c:v>
                </c:pt>
                <c:pt idx="6845">
                  <c:v>517.20100000000002</c:v>
                </c:pt>
                <c:pt idx="6846">
                  <c:v>538.5</c:v>
                </c:pt>
                <c:pt idx="6847">
                  <c:v>554.9</c:v>
                </c:pt>
                <c:pt idx="6848">
                  <c:v>482.3</c:v>
                </c:pt>
                <c:pt idx="6849">
                  <c:v>426.4</c:v>
                </c:pt>
                <c:pt idx="6850">
                  <c:v>402.6</c:v>
                </c:pt>
                <c:pt idx="6851">
                  <c:v>395</c:v>
                </c:pt>
                <c:pt idx="6852">
                  <c:v>385.7</c:v>
                </c:pt>
                <c:pt idx="6853">
                  <c:v>381.5</c:v>
                </c:pt>
                <c:pt idx="6854">
                  <c:v>382.3</c:v>
                </c:pt>
                <c:pt idx="6855">
                  <c:v>381</c:v>
                </c:pt>
                <c:pt idx="6856">
                  <c:v>380.6</c:v>
                </c:pt>
                <c:pt idx="6857">
                  <c:v>386.8</c:v>
                </c:pt>
                <c:pt idx="6858">
                  <c:v>407.6</c:v>
                </c:pt>
                <c:pt idx="6859">
                  <c:v>428.2</c:v>
                </c:pt>
                <c:pt idx="6860">
                  <c:v>425.9</c:v>
                </c:pt>
                <c:pt idx="6861">
                  <c:v>420.1</c:v>
                </c:pt>
                <c:pt idx="6862">
                  <c:v>415</c:v>
                </c:pt>
                <c:pt idx="6863">
                  <c:v>405.8</c:v>
                </c:pt>
                <c:pt idx="6864">
                  <c:v>401.5</c:v>
                </c:pt>
                <c:pt idx="6865">
                  <c:v>407.7</c:v>
                </c:pt>
                <c:pt idx="6866">
                  <c:v>411.7</c:v>
                </c:pt>
                <c:pt idx="6867">
                  <c:v>411.5</c:v>
                </c:pt>
                <c:pt idx="6868">
                  <c:v>411.9</c:v>
                </c:pt>
                <c:pt idx="6869">
                  <c:v>433</c:v>
                </c:pt>
                <c:pt idx="6870">
                  <c:v>434.4</c:v>
                </c:pt>
                <c:pt idx="6871">
                  <c:v>418.7</c:v>
                </c:pt>
                <c:pt idx="6872">
                  <c:v>412.6</c:v>
                </c:pt>
                <c:pt idx="6873">
                  <c:v>406.4</c:v>
                </c:pt>
                <c:pt idx="6874">
                  <c:v>407</c:v>
                </c:pt>
                <c:pt idx="6875">
                  <c:v>398.8</c:v>
                </c:pt>
                <c:pt idx="6876">
                  <c:v>392</c:v>
                </c:pt>
                <c:pt idx="6877">
                  <c:v>387.5</c:v>
                </c:pt>
                <c:pt idx="6878">
                  <c:v>380.2</c:v>
                </c:pt>
                <c:pt idx="6879">
                  <c:v>380.4</c:v>
                </c:pt>
                <c:pt idx="6880">
                  <c:v>385.1</c:v>
                </c:pt>
                <c:pt idx="6881">
                  <c:v>392.3</c:v>
                </c:pt>
                <c:pt idx="6882">
                  <c:v>393.7</c:v>
                </c:pt>
                <c:pt idx="6883">
                  <c:v>391</c:v>
                </c:pt>
                <c:pt idx="6884">
                  <c:v>395.3</c:v>
                </c:pt>
                <c:pt idx="6885">
                  <c:v>400.9</c:v>
                </c:pt>
                <c:pt idx="6886">
                  <c:v>400.8</c:v>
                </c:pt>
                <c:pt idx="6887">
                  <c:v>409.5</c:v>
                </c:pt>
                <c:pt idx="6888">
                  <c:v>425.1</c:v>
                </c:pt>
                <c:pt idx="6889">
                  <c:v>434.6</c:v>
                </c:pt>
                <c:pt idx="6890">
                  <c:v>432.7</c:v>
                </c:pt>
                <c:pt idx="6891">
                  <c:v>435.3</c:v>
                </c:pt>
                <c:pt idx="6892">
                  <c:v>431.7</c:v>
                </c:pt>
                <c:pt idx="6893">
                  <c:v>440.1</c:v>
                </c:pt>
                <c:pt idx="6894">
                  <c:v>448.8</c:v>
                </c:pt>
                <c:pt idx="6895">
                  <c:v>454.1</c:v>
                </c:pt>
                <c:pt idx="6896">
                  <c:v>417</c:v>
                </c:pt>
                <c:pt idx="6897">
                  <c:v>394.1</c:v>
                </c:pt>
                <c:pt idx="6898">
                  <c:v>382.9</c:v>
                </c:pt>
                <c:pt idx="6899">
                  <c:v>381.9</c:v>
                </c:pt>
                <c:pt idx="6900">
                  <c:v>380.3</c:v>
                </c:pt>
                <c:pt idx="6901">
                  <c:v>380.3</c:v>
                </c:pt>
                <c:pt idx="6902">
                  <c:v>379.6</c:v>
                </c:pt>
                <c:pt idx="6903">
                  <c:v>380.2</c:v>
                </c:pt>
                <c:pt idx="6904">
                  <c:v>380.9</c:v>
                </c:pt>
                <c:pt idx="6905">
                  <c:v>383.9</c:v>
                </c:pt>
                <c:pt idx="6906">
                  <c:v>388.4</c:v>
                </c:pt>
                <c:pt idx="6907">
                  <c:v>395.6</c:v>
                </c:pt>
                <c:pt idx="6908">
                  <c:v>402.2</c:v>
                </c:pt>
                <c:pt idx="6909">
                  <c:v>411.4</c:v>
                </c:pt>
                <c:pt idx="6910">
                  <c:v>407</c:v>
                </c:pt>
                <c:pt idx="6911">
                  <c:v>405</c:v>
                </c:pt>
                <c:pt idx="6912">
                  <c:v>410.1</c:v>
                </c:pt>
                <c:pt idx="6913">
                  <c:v>411.6</c:v>
                </c:pt>
                <c:pt idx="6914">
                  <c:v>419.4</c:v>
                </c:pt>
                <c:pt idx="6915">
                  <c:v>415.9</c:v>
                </c:pt>
                <c:pt idx="6916">
                  <c:v>408.1</c:v>
                </c:pt>
                <c:pt idx="6917">
                  <c:v>408.2</c:v>
                </c:pt>
                <c:pt idx="6918">
                  <c:v>404.2</c:v>
                </c:pt>
                <c:pt idx="6919">
                  <c:v>397.6</c:v>
                </c:pt>
                <c:pt idx="6920">
                  <c:v>386.2</c:v>
                </c:pt>
                <c:pt idx="6921">
                  <c:v>385.1</c:v>
                </c:pt>
                <c:pt idx="6922">
                  <c:v>386.1</c:v>
                </c:pt>
                <c:pt idx="6923">
                  <c:v>387.7</c:v>
                </c:pt>
                <c:pt idx="6924">
                  <c:v>387</c:v>
                </c:pt>
                <c:pt idx="6925">
                  <c:v>383.7</c:v>
                </c:pt>
                <c:pt idx="6926">
                  <c:v>381.2</c:v>
                </c:pt>
                <c:pt idx="6927">
                  <c:v>380.2</c:v>
                </c:pt>
                <c:pt idx="6928">
                  <c:v>380.6</c:v>
                </c:pt>
                <c:pt idx="6929">
                  <c:v>382.6</c:v>
                </c:pt>
                <c:pt idx="6930">
                  <c:v>387.3</c:v>
                </c:pt>
                <c:pt idx="6931">
                  <c:v>390.7</c:v>
                </c:pt>
                <c:pt idx="6932">
                  <c:v>386.9</c:v>
                </c:pt>
                <c:pt idx="6933">
                  <c:v>382.6</c:v>
                </c:pt>
                <c:pt idx="6934">
                  <c:v>384</c:v>
                </c:pt>
                <c:pt idx="6935">
                  <c:v>385.6</c:v>
                </c:pt>
                <c:pt idx="6936">
                  <c:v>389.1</c:v>
                </c:pt>
                <c:pt idx="6937">
                  <c:v>386.9</c:v>
                </c:pt>
                <c:pt idx="6938">
                  <c:v>387</c:v>
                </c:pt>
                <c:pt idx="6939">
                  <c:v>388.6</c:v>
                </c:pt>
                <c:pt idx="6940">
                  <c:v>392.1</c:v>
                </c:pt>
                <c:pt idx="6941">
                  <c:v>396</c:v>
                </c:pt>
                <c:pt idx="6942">
                  <c:v>403.2</c:v>
                </c:pt>
                <c:pt idx="6943">
                  <c:v>410.3</c:v>
                </c:pt>
                <c:pt idx="6944">
                  <c:v>401.4</c:v>
                </c:pt>
                <c:pt idx="6945">
                  <c:v>390.6</c:v>
                </c:pt>
                <c:pt idx="6946">
                  <c:v>385.7</c:v>
                </c:pt>
                <c:pt idx="6947">
                  <c:v>382.7</c:v>
                </c:pt>
                <c:pt idx="6948">
                  <c:v>381.5</c:v>
                </c:pt>
                <c:pt idx="6949">
                  <c:v>380.1</c:v>
                </c:pt>
                <c:pt idx="6950">
                  <c:v>379.3</c:v>
                </c:pt>
                <c:pt idx="6951">
                  <c:v>379.4</c:v>
                </c:pt>
                <c:pt idx="6952">
                  <c:v>379.4</c:v>
                </c:pt>
                <c:pt idx="6953">
                  <c:v>385.6</c:v>
                </c:pt>
                <c:pt idx="6954">
                  <c:v>386.1</c:v>
                </c:pt>
                <c:pt idx="6955">
                  <c:v>395.8</c:v>
                </c:pt>
                <c:pt idx="6956">
                  <c:v>420</c:v>
                </c:pt>
                <c:pt idx="6957">
                  <c:v>422.9</c:v>
                </c:pt>
                <c:pt idx="6958">
                  <c:v>436.9</c:v>
                </c:pt>
                <c:pt idx="6959">
                  <c:v>442.5</c:v>
                </c:pt>
                <c:pt idx="6960">
                  <c:v>476</c:v>
                </c:pt>
                <c:pt idx="6961">
                  <c:v>492.1</c:v>
                </c:pt>
                <c:pt idx="6962">
                  <c:v>514.1</c:v>
                </c:pt>
                <c:pt idx="6963">
                  <c:v>494.9</c:v>
                </c:pt>
                <c:pt idx="6964">
                  <c:v>508.7</c:v>
                </c:pt>
                <c:pt idx="6965">
                  <c:v>481.9</c:v>
                </c:pt>
                <c:pt idx="6966">
                  <c:v>470.8</c:v>
                </c:pt>
                <c:pt idx="6967">
                  <c:v>418.6</c:v>
                </c:pt>
                <c:pt idx="6968">
                  <c:v>405.9</c:v>
                </c:pt>
                <c:pt idx="6969">
                  <c:v>392</c:v>
                </c:pt>
                <c:pt idx="6970">
                  <c:v>388.2</c:v>
                </c:pt>
                <c:pt idx="6971">
                  <c:v>387.5</c:v>
                </c:pt>
                <c:pt idx="6972">
                  <c:v>385.8</c:v>
                </c:pt>
                <c:pt idx="6973">
                  <c:v>386</c:v>
                </c:pt>
                <c:pt idx="6974">
                  <c:v>385</c:v>
                </c:pt>
                <c:pt idx="6975">
                  <c:v>385.9</c:v>
                </c:pt>
                <c:pt idx="6976">
                  <c:v>386.7</c:v>
                </c:pt>
                <c:pt idx="6977">
                  <c:v>391</c:v>
                </c:pt>
                <c:pt idx="6978">
                  <c:v>393.2</c:v>
                </c:pt>
                <c:pt idx="6979">
                  <c:v>398</c:v>
                </c:pt>
                <c:pt idx="6980">
                  <c:v>395.9</c:v>
                </c:pt>
                <c:pt idx="6981">
                  <c:v>388</c:v>
                </c:pt>
                <c:pt idx="6982">
                  <c:v>385</c:v>
                </c:pt>
                <c:pt idx="6983">
                  <c:v>384.8</c:v>
                </c:pt>
                <c:pt idx="6984">
                  <c:v>385.4</c:v>
                </c:pt>
                <c:pt idx="6985">
                  <c:v>388.2</c:v>
                </c:pt>
                <c:pt idx="6986">
                  <c:v>385</c:v>
                </c:pt>
                <c:pt idx="6987">
                  <c:v>385.7</c:v>
                </c:pt>
                <c:pt idx="6988">
                  <c:v>387</c:v>
                </c:pt>
                <c:pt idx="6989">
                  <c:v>383.6</c:v>
                </c:pt>
                <c:pt idx="6990">
                  <c:v>383.6</c:v>
                </c:pt>
                <c:pt idx="6991">
                  <c:v>384.2</c:v>
                </c:pt>
                <c:pt idx="6992">
                  <c:v>383.9</c:v>
                </c:pt>
                <c:pt idx="6993">
                  <c:v>379.5</c:v>
                </c:pt>
                <c:pt idx="6994">
                  <c:v>383</c:v>
                </c:pt>
                <c:pt idx="6995">
                  <c:v>382.5</c:v>
                </c:pt>
                <c:pt idx="6996">
                  <c:v>382.4</c:v>
                </c:pt>
                <c:pt idx="6997">
                  <c:v>382</c:v>
                </c:pt>
                <c:pt idx="6998">
                  <c:v>382.2</c:v>
                </c:pt>
                <c:pt idx="6999">
                  <c:v>382.5</c:v>
                </c:pt>
                <c:pt idx="7000">
                  <c:v>383.7</c:v>
                </c:pt>
                <c:pt idx="7001">
                  <c:v>388.3</c:v>
                </c:pt>
                <c:pt idx="7002">
                  <c:v>391.8</c:v>
                </c:pt>
                <c:pt idx="7003">
                  <c:v>388.5</c:v>
                </c:pt>
                <c:pt idx="7004">
                  <c:v>388.8</c:v>
                </c:pt>
                <c:pt idx="7005">
                  <c:v>388.3</c:v>
                </c:pt>
                <c:pt idx="7006">
                  <c:v>390.6</c:v>
                </c:pt>
                <c:pt idx="7007">
                  <c:v>393.4</c:v>
                </c:pt>
                <c:pt idx="7008">
                  <c:v>391.6</c:v>
                </c:pt>
                <c:pt idx="7009">
                  <c:v>391.2</c:v>
                </c:pt>
                <c:pt idx="7010">
                  <c:v>383.6</c:v>
                </c:pt>
                <c:pt idx="7011">
                  <c:v>385.7</c:v>
                </c:pt>
                <c:pt idx="7012">
                  <c:v>388.6</c:v>
                </c:pt>
                <c:pt idx="7013">
                  <c:v>386.3</c:v>
                </c:pt>
                <c:pt idx="7014">
                  <c:v>387.6</c:v>
                </c:pt>
                <c:pt idx="7015">
                  <c:v>389.4</c:v>
                </c:pt>
                <c:pt idx="7016">
                  <c:v>388.8</c:v>
                </c:pt>
                <c:pt idx="7017">
                  <c:v>386.7</c:v>
                </c:pt>
                <c:pt idx="7018">
                  <c:v>382.8</c:v>
                </c:pt>
                <c:pt idx="7019">
                  <c:v>381.1</c:v>
                </c:pt>
                <c:pt idx="7020">
                  <c:v>379.6</c:v>
                </c:pt>
                <c:pt idx="7021">
                  <c:v>379.2</c:v>
                </c:pt>
                <c:pt idx="7022">
                  <c:v>379.5</c:v>
                </c:pt>
                <c:pt idx="7023">
                  <c:v>379.7</c:v>
                </c:pt>
                <c:pt idx="7024">
                  <c:v>379.6</c:v>
                </c:pt>
                <c:pt idx="7025">
                  <c:v>381.8</c:v>
                </c:pt>
                <c:pt idx="7026">
                  <c:v>384.9</c:v>
                </c:pt>
                <c:pt idx="7027">
                  <c:v>389</c:v>
                </c:pt>
                <c:pt idx="7028">
                  <c:v>398.6</c:v>
                </c:pt>
                <c:pt idx="7029">
                  <c:v>391.9</c:v>
                </c:pt>
                <c:pt idx="7030">
                  <c:v>402.8</c:v>
                </c:pt>
                <c:pt idx="7031">
                  <c:v>434.3</c:v>
                </c:pt>
                <c:pt idx="7032">
                  <c:v>430</c:v>
                </c:pt>
                <c:pt idx="7033">
                  <c:v>429.8</c:v>
                </c:pt>
                <c:pt idx="7034">
                  <c:v>427.5</c:v>
                </c:pt>
                <c:pt idx="7035">
                  <c:v>425.1</c:v>
                </c:pt>
                <c:pt idx="7036">
                  <c:v>416.6</c:v>
                </c:pt>
                <c:pt idx="7037">
                  <c:v>411.3</c:v>
                </c:pt>
                <c:pt idx="7038">
                  <c:v>422.3</c:v>
                </c:pt>
                <c:pt idx="7039">
                  <c:v>415.8</c:v>
                </c:pt>
                <c:pt idx="7040">
                  <c:v>407.7</c:v>
                </c:pt>
                <c:pt idx="7041">
                  <c:v>394.8</c:v>
                </c:pt>
                <c:pt idx="7042">
                  <c:v>389.2</c:v>
                </c:pt>
                <c:pt idx="7043">
                  <c:v>383.2</c:v>
                </c:pt>
                <c:pt idx="7044">
                  <c:v>383.4</c:v>
                </c:pt>
                <c:pt idx="7045">
                  <c:v>383</c:v>
                </c:pt>
                <c:pt idx="7046">
                  <c:v>382.9</c:v>
                </c:pt>
                <c:pt idx="7047">
                  <c:v>383.2</c:v>
                </c:pt>
                <c:pt idx="7048">
                  <c:v>381.5</c:v>
                </c:pt>
                <c:pt idx="7049">
                  <c:v>383</c:v>
                </c:pt>
                <c:pt idx="7050">
                  <c:v>385.6</c:v>
                </c:pt>
                <c:pt idx="7051">
                  <c:v>390.3</c:v>
                </c:pt>
                <c:pt idx="7052">
                  <c:v>390.6</c:v>
                </c:pt>
                <c:pt idx="7053">
                  <c:v>390</c:v>
                </c:pt>
                <c:pt idx="7054">
                  <c:v>392.8</c:v>
                </c:pt>
                <c:pt idx="7055">
                  <c:v>396.1</c:v>
                </c:pt>
                <c:pt idx="7056">
                  <c:v>396.1</c:v>
                </c:pt>
                <c:pt idx="7057">
                  <c:v>393.8</c:v>
                </c:pt>
                <c:pt idx="7058">
                  <c:v>400</c:v>
                </c:pt>
                <c:pt idx="7059">
                  <c:v>396.3</c:v>
                </c:pt>
                <c:pt idx="7060">
                  <c:v>402.5</c:v>
                </c:pt>
                <c:pt idx="7061">
                  <c:v>410.1</c:v>
                </c:pt>
                <c:pt idx="7062">
                  <c:v>412.1</c:v>
                </c:pt>
                <c:pt idx="7063">
                  <c:v>405.9</c:v>
                </c:pt>
                <c:pt idx="7064">
                  <c:v>396</c:v>
                </c:pt>
                <c:pt idx="7065">
                  <c:v>387.8</c:v>
                </c:pt>
                <c:pt idx="7066">
                  <c:v>384</c:v>
                </c:pt>
                <c:pt idx="7067">
                  <c:v>382.4</c:v>
                </c:pt>
                <c:pt idx="7068">
                  <c:v>382.6</c:v>
                </c:pt>
                <c:pt idx="7069">
                  <c:v>382.7</c:v>
                </c:pt>
                <c:pt idx="7070">
                  <c:v>383.4</c:v>
                </c:pt>
                <c:pt idx="7071">
                  <c:v>380.3</c:v>
                </c:pt>
                <c:pt idx="7072">
                  <c:v>381.9</c:v>
                </c:pt>
                <c:pt idx="7073">
                  <c:v>384.6</c:v>
                </c:pt>
                <c:pt idx="7074">
                  <c:v>389.8</c:v>
                </c:pt>
                <c:pt idx="7075">
                  <c:v>389.2</c:v>
                </c:pt>
                <c:pt idx="7076">
                  <c:v>388.5</c:v>
                </c:pt>
                <c:pt idx="7077">
                  <c:v>384.7</c:v>
                </c:pt>
                <c:pt idx="7078">
                  <c:v>385</c:v>
                </c:pt>
                <c:pt idx="7079">
                  <c:v>385.5</c:v>
                </c:pt>
                <c:pt idx="7080">
                  <c:v>384.5</c:v>
                </c:pt>
                <c:pt idx="7081">
                  <c:v>386.2</c:v>
                </c:pt>
                <c:pt idx="7082">
                  <c:v>386.2</c:v>
                </c:pt>
                <c:pt idx="7083">
                  <c:v>386.3</c:v>
                </c:pt>
                <c:pt idx="7084">
                  <c:v>386.7</c:v>
                </c:pt>
                <c:pt idx="7085">
                  <c:v>387.3</c:v>
                </c:pt>
                <c:pt idx="7086">
                  <c:v>388</c:v>
                </c:pt>
                <c:pt idx="7087">
                  <c:v>387.9</c:v>
                </c:pt>
                <c:pt idx="7088">
                  <c:v>387.2</c:v>
                </c:pt>
                <c:pt idx="7089">
                  <c:v>385.6</c:v>
                </c:pt>
                <c:pt idx="7090">
                  <c:v>384.4</c:v>
                </c:pt>
                <c:pt idx="7091">
                  <c:v>384</c:v>
                </c:pt>
                <c:pt idx="7092">
                  <c:v>384</c:v>
                </c:pt>
                <c:pt idx="7093">
                  <c:v>383.9</c:v>
                </c:pt>
                <c:pt idx="7094">
                  <c:v>383.7</c:v>
                </c:pt>
                <c:pt idx="7095">
                  <c:v>383.1</c:v>
                </c:pt>
                <c:pt idx="7096">
                  <c:v>383</c:v>
                </c:pt>
                <c:pt idx="7097">
                  <c:v>383.3</c:v>
                </c:pt>
                <c:pt idx="7098">
                  <c:v>383.8</c:v>
                </c:pt>
                <c:pt idx="7099">
                  <c:v>384.5</c:v>
                </c:pt>
                <c:pt idx="7100">
                  <c:v>385.8</c:v>
                </c:pt>
                <c:pt idx="7101">
                  <c:v>386.5</c:v>
                </c:pt>
                <c:pt idx="7102">
                  <c:v>386.3</c:v>
                </c:pt>
                <c:pt idx="7103">
                  <c:v>387</c:v>
                </c:pt>
                <c:pt idx="7104">
                  <c:v>386.3</c:v>
                </c:pt>
                <c:pt idx="7105">
                  <c:v>389.6</c:v>
                </c:pt>
                <c:pt idx="7106">
                  <c:v>390.4</c:v>
                </c:pt>
                <c:pt idx="7107">
                  <c:v>393.1</c:v>
                </c:pt>
                <c:pt idx="7108">
                  <c:v>393.5</c:v>
                </c:pt>
                <c:pt idx="7109">
                  <c:v>393.3</c:v>
                </c:pt>
                <c:pt idx="7110">
                  <c:v>394</c:v>
                </c:pt>
                <c:pt idx="7111">
                  <c:v>395.2</c:v>
                </c:pt>
                <c:pt idx="7112">
                  <c:v>390.9</c:v>
                </c:pt>
                <c:pt idx="7113">
                  <c:v>388.6</c:v>
                </c:pt>
                <c:pt idx="7114">
                  <c:v>385.5</c:v>
                </c:pt>
                <c:pt idx="7115">
                  <c:v>380.8</c:v>
                </c:pt>
                <c:pt idx="7116">
                  <c:v>381.9</c:v>
                </c:pt>
                <c:pt idx="7117">
                  <c:v>380.6</c:v>
                </c:pt>
                <c:pt idx="7118">
                  <c:v>381.5</c:v>
                </c:pt>
                <c:pt idx="7119">
                  <c:v>383.1</c:v>
                </c:pt>
                <c:pt idx="7120">
                  <c:v>384.3</c:v>
                </c:pt>
                <c:pt idx="7121">
                  <c:v>384.4</c:v>
                </c:pt>
                <c:pt idx="7122">
                  <c:v>389.7</c:v>
                </c:pt>
                <c:pt idx="7123">
                  <c:v>406.4</c:v>
                </c:pt>
                <c:pt idx="7124">
                  <c:v>417.7</c:v>
                </c:pt>
                <c:pt idx="7125">
                  <c:v>411.4</c:v>
                </c:pt>
                <c:pt idx="7126">
                  <c:v>412.4</c:v>
                </c:pt>
                <c:pt idx="7127">
                  <c:v>417.3</c:v>
                </c:pt>
                <c:pt idx="7128">
                  <c:v>409.2</c:v>
                </c:pt>
                <c:pt idx="7129">
                  <c:v>414.7</c:v>
                </c:pt>
                <c:pt idx="7130">
                  <c:v>410.7</c:v>
                </c:pt>
                <c:pt idx="7131">
                  <c:v>419</c:v>
                </c:pt>
                <c:pt idx="7132">
                  <c:v>431</c:v>
                </c:pt>
                <c:pt idx="7133">
                  <c:v>435.7</c:v>
                </c:pt>
                <c:pt idx="7134">
                  <c:v>439.6</c:v>
                </c:pt>
                <c:pt idx="7135">
                  <c:v>439.5</c:v>
                </c:pt>
                <c:pt idx="7136">
                  <c:v>426.4</c:v>
                </c:pt>
                <c:pt idx="7137">
                  <c:v>401.9</c:v>
                </c:pt>
                <c:pt idx="7138">
                  <c:v>391.2</c:v>
                </c:pt>
                <c:pt idx="7139">
                  <c:v>384.9</c:v>
                </c:pt>
                <c:pt idx="7140">
                  <c:v>385.2</c:v>
                </c:pt>
                <c:pt idx="7141">
                  <c:v>384.9</c:v>
                </c:pt>
                <c:pt idx="7142">
                  <c:v>389.2</c:v>
                </c:pt>
                <c:pt idx="7143">
                  <c:v>388.9</c:v>
                </c:pt>
                <c:pt idx="7144">
                  <c:v>386.8</c:v>
                </c:pt>
                <c:pt idx="7145">
                  <c:v>392.8</c:v>
                </c:pt>
                <c:pt idx="7146">
                  <c:v>401.3</c:v>
                </c:pt>
                <c:pt idx="7147">
                  <c:v>403</c:v>
                </c:pt>
                <c:pt idx="7148">
                  <c:v>400.2</c:v>
                </c:pt>
                <c:pt idx="7149">
                  <c:v>403.7</c:v>
                </c:pt>
                <c:pt idx="7150">
                  <c:v>398.2</c:v>
                </c:pt>
                <c:pt idx="7151">
                  <c:v>400</c:v>
                </c:pt>
                <c:pt idx="7152">
                  <c:v>397.3</c:v>
                </c:pt>
                <c:pt idx="7153">
                  <c:v>404.1</c:v>
                </c:pt>
                <c:pt idx="7154">
                  <c:v>410</c:v>
                </c:pt>
                <c:pt idx="7155">
                  <c:v>412.5</c:v>
                </c:pt>
                <c:pt idx="7156">
                  <c:v>408.6</c:v>
                </c:pt>
                <c:pt idx="7157">
                  <c:v>402.8</c:v>
                </c:pt>
                <c:pt idx="7158">
                  <c:v>399.3</c:v>
                </c:pt>
                <c:pt idx="7159">
                  <c:v>398.4</c:v>
                </c:pt>
                <c:pt idx="7160">
                  <c:v>392.8</c:v>
                </c:pt>
                <c:pt idx="7161">
                  <c:v>388.2</c:v>
                </c:pt>
                <c:pt idx="7162">
                  <c:v>387</c:v>
                </c:pt>
                <c:pt idx="7163">
                  <c:v>386.6</c:v>
                </c:pt>
                <c:pt idx="7164">
                  <c:v>385.2</c:v>
                </c:pt>
                <c:pt idx="7165">
                  <c:v>384</c:v>
                </c:pt>
                <c:pt idx="7166">
                  <c:v>383.4</c:v>
                </c:pt>
                <c:pt idx="7167">
                  <c:v>382.9</c:v>
                </c:pt>
                <c:pt idx="7168">
                  <c:v>383.9</c:v>
                </c:pt>
                <c:pt idx="7169">
                  <c:v>388.5</c:v>
                </c:pt>
                <c:pt idx="7170">
                  <c:v>393.3</c:v>
                </c:pt>
                <c:pt idx="7171">
                  <c:v>390.5</c:v>
                </c:pt>
                <c:pt idx="7172">
                  <c:v>391.5</c:v>
                </c:pt>
                <c:pt idx="7173">
                  <c:v>392.3</c:v>
                </c:pt>
                <c:pt idx="7174">
                  <c:v>391.2</c:v>
                </c:pt>
                <c:pt idx="7175">
                  <c:v>392.2</c:v>
                </c:pt>
                <c:pt idx="7176">
                  <c:v>392.2</c:v>
                </c:pt>
                <c:pt idx="7177">
                  <c:v>395.5</c:v>
                </c:pt>
                <c:pt idx="7178">
                  <c:v>393.7</c:v>
                </c:pt>
                <c:pt idx="7179">
                  <c:v>394.5</c:v>
                </c:pt>
                <c:pt idx="7180">
                  <c:v>396.9</c:v>
                </c:pt>
                <c:pt idx="7181">
                  <c:v>404.3</c:v>
                </c:pt>
                <c:pt idx="7182">
                  <c:v>410.6</c:v>
                </c:pt>
                <c:pt idx="7183">
                  <c:v>420.2</c:v>
                </c:pt>
                <c:pt idx="7184">
                  <c:v>403.6</c:v>
                </c:pt>
                <c:pt idx="7185">
                  <c:v>392.3</c:v>
                </c:pt>
                <c:pt idx="7186">
                  <c:v>386.8</c:v>
                </c:pt>
                <c:pt idx="7187">
                  <c:v>380.6</c:v>
                </c:pt>
                <c:pt idx="7188">
                  <c:v>381.1</c:v>
                </c:pt>
                <c:pt idx="7189">
                  <c:v>382.2</c:v>
                </c:pt>
                <c:pt idx="7190">
                  <c:v>382.9</c:v>
                </c:pt>
                <c:pt idx="7191">
                  <c:v>382.8</c:v>
                </c:pt>
                <c:pt idx="7192">
                  <c:v>382.8</c:v>
                </c:pt>
                <c:pt idx="7193">
                  <c:v>387.6</c:v>
                </c:pt>
                <c:pt idx="7194">
                  <c:v>395.2</c:v>
                </c:pt>
                <c:pt idx="7195">
                  <c:v>400.3</c:v>
                </c:pt>
                <c:pt idx="7196">
                  <c:v>398.3</c:v>
                </c:pt>
                <c:pt idx="7197">
                  <c:v>396.9</c:v>
                </c:pt>
                <c:pt idx="7198">
                  <c:v>400.8</c:v>
                </c:pt>
                <c:pt idx="7199">
                  <c:v>401.7</c:v>
                </c:pt>
                <c:pt idx="7200">
                  <c:v>400.2</c:v>
                </c:pt>
                <c:pt idx="7201">
                  <c:v>402.6</c:v>
                </c:pt>
                <c:pt idx="7202">
                  <c:v>405.8</c:v>
                </c:pt>
                <c:pt idx="7203">
                  <c:v>404.7</c:v>
                </c:pt>
                <c:pt idx="7204">
                  <c:v>406.9</c:v>
                </c:pt>
                <c:pt idx="7205">
                  <c:v>403.1</c:v>
                </c:pt>
                <c:pt idx="7206">
                  <c:v>405.2</c:v>
                </c:pt>
                <c:pt idx="7207">
                  <c:v>399.5</c:v>
                </c:pt>
                <c:pt idx="7208">
                  <c:v>390.9</c:v>
                </c:pt>
                <c:pt idx="7209">
                  <c:v>384.2</c:v>
                </c:pt>
                <c:pt idx="7210">
                  <c:v>383.2</c:v>
                </c:pt>
                <c:pt idx="7211">
                  <c:v>383.8</c:v>
                </c:pt>
                <c:pt idx="7212">
                  <c:v>384.3</c:v>
                </c:pt>
                <c:pt idx="7213">
                  <c:v>381.6</c:v>
                </c:pt>
                <c:pt idx="7214">
                  <c:v>380.9</c:v>
                </c:pt>
                <c:pt idx="7215">
                  <c:v>380.9</c:v>
                </c:pt>
                <c:pt idx="7216">
                  <c:v>380.8</c:v>
                </c:pt>
                <c:pt idx="7217">
                  <c:v>382.8</c:v>
                </c:pt>
                <c:pt idx="7218">
                  <c:v>383.5</c:v>
                </c:pt>
                <c:pt idx="7219">
                  <c:v>383.3</c:v>
                </c:pt>
                <c:pt idx="7220">
                  <c:v>383</c:v>
                </c:pt>
                <c:pt idx="7221">
                  <c:v>383.5</c:v>
                </c:pt>
                <c:pt idx="7222">
                  <c:v>385.5</c:v>
                </c:pt>
                <c:pt idx="7223">
                  <c:v>386.6</c:v>
                </c:pt>
                <c:pt idx="7224">
                  <c:v>384.4</c:v>
                </c:pt>
                <c:pt idx="7225">
                  <c:v>386.5</c:v>
                </c:pt>
                <c:pt idx="7226">
                  <c:v>386.6</c:v>
                </c:pt>
                <c:pt idx="7227">
                  <c:v>387</c:v>
                </c:pt>
                <c:pt idx="7228">
                  <c:v>387</c:v>
                </c:pt>
                <c:pt idx="7229">
                  <c:v>386.7</c:v>
                </c:pt>
                <c:pt idx="7230">
                  <c:v>386.4</c:v>
                </c:pt>
                <c:pt idx="7231">
                  <c:v>386.2</c:v>
                </c:pt>
                <c:pt idx="7232">
                  <c:v>383.7</c:v>
                </c:pt>
                <c:pt idx="7233">
                  <c:v>382.3</c:v>
                </c:pt>
                <c:pt idx="7234">
                  <c:v>380.9</c:v>
                </c:pt>
                <c:pt idx="7235">
                  <c:v>380</c:v>
                </c:pt>
                <c:pt idx="7236">
                  <c:v>379.5</c:v>
                </c:pt>
                <c:pt idx="7237">
                  <c:v>379</c:v>
                </c:pt>
                <c:pt idx="7238">
                  <c:v>378.7</c:v>
                </c:pt>
                <c:pt idx="7239">
                  <c:v>379</c:v>
                </c:pt>
                <c:pt idx="7240">
                  <c:v>379.8</c:v>
                </c:pt>
                <c:pt idx="7241">
                  <c:v>380.4</c:v>
                </c:pt>
                <c:pt idx="7242">
                  <c:v>381.3</c:v>
                </c:pt>
                <c:pt idx="7243">
                  <c:v>382.1</c:v>
                </c:pt>
                <c:pt idx="7244">
                  <c:v>383.3</c:v>
                </c:pt>
                <c:pt idx="7245">
                  <c:v>383.2</c:v>
                </c:pt>
                <c:pt idx="7246">
                  <c:v>382.8</c:v>
                </c:pt>
                <c:pt idx="7247">
                  <c:v>382.1</c:v>
                </c:pt>
                <c:pt idx="7248">
                  <c:v>381.1</c:v>
                </c:pt>
                <c:pt idx="7249">
                  <c:v>383.7</c:v>
                </c:pt>
                <c:pt idx="7250">
                  <c:v>385</c:v>
                </c:pt>
                <c:pt idx="7251">
                  <c:v>385.8</c:v>
                </c:pt>
                <c:pt idx="7252">
                  <c:v>386.1</c:v>
                </c:pt>
                <c:pt idx="7253">
                  <c:v>388.9</c:v>
                </c:pt>
                <c:pt idx="7254">
                  <c:v>392.3</c:v>
                </c:pt>
                <c:pt idx="7255">
                  <c:v>390.7</c:v>
                </c:pt>
                <c:pt idx="7256">
                  <c:v>391.8</c:v>
                </c:pt>
                <c:pt idx="7257">
                  <c:v>400.4</c:v>
                </c:pt>
                <c:pt idx="7258">
                  <c:v>397.3</c:v>
                </c:pt>
                <c:pt idx="7259">
                  <c:v>393.8</c:v>
                </c:pt>
                <c:pt idx="7260">
                  <c:v>391.7</c:v>
                </c:pt>
                <c:pt idx="7261">
                  <c:v>390.4</c:v>
                </c:pt>
                <c:pt idx="7262">
                  <c:v>387.8</c:v>
                </c:pt>
                <c:pt idx="7263">
                  <c:v>385.4</c:v>
                </c:pt>
                <c:pt idx="7264">
                  <c:v>385.7</c:v>
                </c:pt>
                <c:pt idx="7265">
                  <c:v>390.2</c:v>
                </c:pt>
                <c:pt idx="7266">
                  <c:v>414.9</c:v>
                </c:pt>
                <c:pt idx="7267">
                  <c:v>415.5</c:v>
                </c:pt>
                <c:pt idx="7268">
                  <c:v>392.5</c:v>
                </c:pt>
                <c:pt idx="7269">
                  <c:v>398.6</c:v>
                </c:pt>
                <c:pt idx="7270">
                  <c:v>392.5</c:v>
                </c:pt>
                <c:pt idx="7271">
                  <c:v>388.2</c:v>
                </c:pt>
                <c:pt idx="7272">
                  <c:v>382.7</c:v>
                </c:pt>
                <c:pt idx="7273">
                  <c:v>379.8</c:v>
                </c:pt>
                <c:pt idx="7274">
                  <c:v>385</c:v>
                </c:pt>
                <c:pt idx="7275">
                  <c:v>384.6</c:v>
                </c:pt>
                <c:pt idx="7276">
                  <c:v>384.9</c:v>
                </c:pt>
                <c:pt idx="7277">
                  <c:v>388.1</c:v>
                </c:pt>
                <c:pt idx="7278">
                  <c:v>390.2</c:v>
                </c:pt>
                <c:pt idx="7279">
                  <c:v>390.2</c:v>
                </c:pt>
                <c:pt idx="7280">
                  <c:v>388</c:v>
                </c:pt>
                <c:pt idx="7281">
                  <c:v>385.9</c:v>
                </c:pt>
                <c:pt idx="7282">
                  <c:v>385</c:v>
                </c:pt>
                <c:pt idx="7283">
                  <c:v>383.2</c:v>
                </c:pt>
                <c:pt idx="7284">
                  <c:v>381.2</c:v>
                </c:pt>
                <c:pt idx="7285">
                  <c:v>381.1</c:v>
                </c:pt>
                <c:pt idx="7286">
                  <c:v>381.1</c:v>
                </c:pt>
                <c:pt idx="7287">
                  <c:v>380.9</c:v>
                </c:pt>
                <c:pt idx="7288">
                  <c:v>381.1</c:v>
                </c:pt>
                <c:pt idx="7289">
                  <c:v>383.2</c:v>
                </c:pt>
                <c:pt idx="7290">
                  <c:v>385.1</c:v>
                </c:pt>
                <c:pt idx="7291">
                  <c:v>394.2</c:v>
                </c:pt>
                <c:pt idx="7292">
                  <c:v>397.6</c:v>
                </c:pt>
                <c:pt idx="7293">
                  <c:v>396.4</c:v>
                </c:pt>
                <c:pt idx="7294">
                  <c:v>398</c:v>
                </c:pt>
                <c:pt idx="7295">
                  <c:v>404.4</c:v>
                </c:pt>
                <c:pt idx="7296">
                  <c:v>419</c:v>
                </c:pt>
                <c:pt idx="7297">
                  <c:v>404.9</c:v>
                </c:pt>
                <c:pt idx="7298">
                  <c:v>415.7</c:v>
                </c:pt>
                <c:pt idx="7299">
                  <c:v>411.7</c:v>
                </c:pt>
                <c:pt idx="7300">
                  <c:v>407.5</c:v>
                </c:pt>
                <c:pt idx="7301">
                  <c:v>409.8</c:v>
                </c:pt>
                <c:pt idx="7302">
                  <c:v>400.6</c:v>
                </c:pt>
                <c:pt idx="7303">
                  <c:v>393.3</c:v>
                </c:pt>
                <c:pt idx="7304">
                  <c:v>388.6</c:v>
                </c:pt>
                <c:pt idx="7305">
                  <c:v>385.4</c:v>
                </c:pt>
                <c:pt idx="7306">
                  <c:v>382.9</c:v>
                </c:pt>
                <c:pt idx="7307">
                  <c:v>380.9</c:v>
                </c:pt>
                <c:pt idx="7308">
                  <c:v>380.3</c:v>
                </c:pt>
                <c:pt idx="7309">
                  <c:v>379.6</c:v>
                </c:pt>
                <c:pt idx="7310">
                  <c:v>379.4</c:v>
                </c:pt>
                <c:pt idx="7311">
                  <c:v>379.6</c:v>
                </c:pt>
                <c:pt idx="7312">
                  <c:v>380.7</c:v>
                </c:pt>
                <c:pt idx="7313">
                  <c:v>383.7</c:v>
                </c:pt>
                <c:pt idx="7314">
                  <c:v>384.2</c:v>
                </c:pt>
                <c:pt idx="7315">
                  <c:v>391.4</c:v>
                </c:pt>
                <c:pt idx="7316">
                  <c:v>458.1</c:v>
                </c:pt>
                <c:pt idx="7317">
                  <c:v>433.2</c:v>
                </c:pt>
                <c:pt idx="7318">
                  <c:v>413.2</c:v>
                </c:pt>
                <c:pt idx="7319">
                  <c:v>426.3</c:v>
                </c:pt>
                <c:pt idx="7320">
                  <c:v>425.3</c:v>
                </c:pt>
                <c:pt idx="7321">
                  <c:v>436.1</c:v>
                </c:pt>
                <c:pt idx="7322">
                  <c:v>423.7</c:v>
                </c:pt>
                <c:pt idx="7323">
                  <c:v>419.2</c:v>
                </c:pt>
                <c:pt idx="7324">
                  <c:v>411</c:v>
                </c:pt>
                <c:pt idx="7325">
                  <c:v>397.1</c:v>
                </c:pt>
                <c:pt idx="7326">
                  <c:v>396.7</c:v>
                </c:pt>
                <c:pt idx="7327">
                  <c:v>398</c:v>
                </c:pt>
                <c:pt idx="7328">
                  <c:v>395.8</c:v>
                </c:pt>
                <c:pt idx="7329">
                  <c:v>394.2</c:v>
                </c:pt>
                <c:pt idx="7330">
                  <c:v>388.9</c:v>
                </c:pt>
                <c:pt idx="7331">
                  <c:v>384.3</c:v>
                </c:pt>
                <c:pt idx="7332">
                  <c:v>383.2</c:v>
                </c:pt>
                <c:pt idx="7333">
                  <c:v>381.3</c:v>
                </c:pt>
                <c:pt idx="7334">
                  <c:v>381.2</c:v>
                </c:pt>
                <c:pt idx="7335">
                  <c:v>380.8</c:v>
                </c:pt>
                <c:pt idx="7336">
                  <c:v>381.5</c:v>
                </c:pt>
                <c:pt idx="7337">
                  <c:v>384.6</c:v>
                </c:pt>
                <c:pt idx="7338">
                  <c:v>387.2</c:v>
                </c:pt>
                <c:pt idx="7339">
                  <c:v>389.1</c:v>
                </c:pt>
                <c:pt idx="7340">
                  <c:v>390.4</c:v>
                </c:pt>
                <c:pt idx="7341">
                  <c:v>387</c:v>
                </c:pt>
                <c:pt idx="7342">
                  <c:v>389.4</c:v>
                </c:pt>
                <c:pt idx="7343">
                  <c:v>388.8</c:v>
                </c:pt>
                <c:pt idx="7344">
                  <c:v>389</c:v>
                </c:pt>
                <c:pt idx="7345">
                  <c:v>392.9</c:v>
                </c:pt>
                <c:pt idx="7346">
                  <c:v>398.6</c:v>
                </c:pt>
                <c:pt idx="7347">
                  <c:v>405.4</c:v>
                </c:pt>
                <c:pt idx="7348">
                  <c:v>403.5</c:v>
                </c:pt>
                <c:pt idx="7349">
                  <c:v>399.6</c:v>
                </c:pt>
                <c:pt idx="7350">
                  <c:v>402</c:v>
                </c:pt>
                <c:pt idx="7351">
                  <c:v>399.9</c:v>
                </c:pt>
                <c:pt idx="7352">
                  <c:v>393.2</c:v>
                </c:pt>
                <c:pt idx="7353">
                  <c:v>388.8</c:v>
                </c:pt>
                <c:pt idx="7354">
                  <c:v>387.4</c:v>
                </c:pt>
                <c:pt idx="7355">
                  <c:v>386.6</c:v>
                </c:pt>
                <c:pt idx="7356">
                  <c:v>384.5</c:v>
                </c:pt>
                <c:pt idx="7357">
                  <c:v>383.4</c:v>
                </c:pt>
                <c:pt idx="7358">
                  <c:v>384.4</c:v>
                </c:pt>
                <c:pt idx="7359">
                  <c:v>383.5</c:v>
                </c:pt>
                <c:pt idx="7360">
                  <c:v>385</c:v>
                </c:pt>
                <c:pt idx="7361">
                  <c:v>392.8</c:v>
                </c:pt>
                <c:pt idx="7362">
                  <c:v>396.4</c:v>
                </c:pt>
                <c:pt idx="7363">
                  <c:v>398.4</c:v>
                </c:pt>
                <c:pt idx="7364">
                  <c:v>400.4</c:v>
                </c:pt>
                <c:pt idx="7365">
                  <c:v>402.4</c:v>
                </c:pt>
                <c:pt idx="7366">
                  <c:v>409.1</c:v>
                </c:pt>
                <c:pt idx="7367">
                  <c:v>425.7</c:v>
                </c:pt>
                <c:pt idx="7368">
                  <c:v>421.9</c:v>
                </c:pt>
                <c:pt idx="7369">
                  <c:v>423.7</c:v>
                </c:pt>
                <c:pt idx="7370">
                  <c:v>421.3</c:v>
                </c:pt>
                <c:pt idx="7371">
                  <c:v>411.7</c:v>
                </c:pt>
                <c:pt idx="7372">
                  <c:v>410.7</c:v>
                </c:pt>
                <c:pt idx="7373">
                  <c:v>418.3</c:v>
                </c:pt>
                <c:pt idx="7374">
                  <c:v>429.8</c:v>
                </c:pt>
                <c:pt idx="7375">
                  <c:v>429.6</c:v>
                </c:pt>
                <c:pt idx="7376">
                  <c:v>415.6</c:v>
                </c:pt>
                <c:pt idx="7377">
                  <c:v>396.7</c:v>
                </c:pt>
                <c:pt idx="7378">
                  <c:v>387.9</c:v>
                </c:pt>
                <c:pt idx="7379">
                  <c:v>387.8</c:v>
                </c:pt>
                <c:pt idx="7380">
                  <c:v>386.6</c:v>
                </c:pt>
                <c:pt idx="7381">
                  <c:v>384.8</c:v>
                </c:pt>
                <c:pt idx="7382">
                  <c:v>384.4</c:v>
                </c:pt>
                <c:pt idx="7383">
                  <c:v>382.7</c:v>
                </c:pt>
                <c:pt idx="7384">
                  <c:v>387.1</c:v>
                </c:pt>
                <c:pt idx="7385">
                  <c:v>387.7</c:v>
                </c:pt>
                <c:pt idx="7386">
                  <c:v>390.3</c:v>
                </c:pt>
                <c:pt idx="7387">
                  <c:v>395.5</c:v>
                </c:pt>
                <c:pt idx="7388">
                  <c:v>399.1</c:v>
                </c:pt>
                <c:pt idx="7389">
                  <c:v>390.7</c:v>
                </c:pt>
                <c:pt idx="7390">
                  <c:v>390.5</c:v>
                </c:pt>
                <c:pt idx="7391">
                  <c:v>396.3</c:v>
                </c:pt>
                <c:pt idx="7392">
                  <c:v>414.2</c:v>
                </c:pt>
                <c:pt idx="7393">
                  <c:v>415.6</c:v>
                </c:pt>
                <c:pt idx="7394">
                  <c:v>408.4</c:v>
                </c:pt>
                <c:pt idx="7395">
                  <c:v>411.5</c:v>
                </c:pt>
                <c:pt idx="7396">
                  <c:v>413.6</c:v>
                </c:pt>
                <c:pt idx="7397">
                  <c:v>415.8</c:v>
                </c:pt>
                <c:pt idx="7398">
                  <c:v>417.9</c:v>
                </c:pt>
                <c:pt idx="7399">
                  <c:v>413.5</c:v>
                </c:pt>
                <c:pt idx="7400">
                  <c:v>396.5</c:v>
                </c:pt>
                <c:pt idx="7401">
                  <c:v>395</c:v>
                </c:pt>
                <c:pt idx="7402">
                  <c:v>394.4</c:v>
                </c:pt>
                <c:pt idx="7403">
                  <c:v>394.8</c:v>
                </c:pt>
                <c:pt idx="7404">
                  <c:v>394.8</c:v>
                </c:pt>
                <c:pt idx="7405">
                  <c:v>391.8</c:v>
                </c:pt>
                <c:pt idx="7406">
                  <c:v>393.4</c:v>
                </c:pt>
                <c:pt idx="7407">
                  <c:v>394.5</c:v>
                </c:pt>
                <c:pt idx="7408">
                  <c:v>396</c:v>
                </c:pt>
                <c:pt idx="7409">
                  <c:v>396.6</c:v>
                </c:pt>
                <c:pt idx="7410">
                  <c:v>399.5</c:v>
                </c:pt>
                <c:pt idx="7411">
                  <c:v>401.2</c:v>
                </c:pt>
                <c:pt idx="7412">
                  <c:v>402.3</c:v>
                </c:pt>
                <c:pt idx="7413">
                  <c:v>398.5</c:v>
                </c:pt>
                <c:pt idx="7414">
                  <c:v>396.7</c:v>
                </c:pt>
                <c:pt idx="7415">
                  <c:v>397.2</c:v>
                </c:pt>
                <c:pt idx="7416">
                  <c:v>394.9</c:v>
                </c:pt>
                <c:pt idx="7417">
                  <c:v>398</c:v>
                </c:pt>
                <c:pt idx="7418">
                  <c:v>399</c:v>
                </c:pt>
                <c:pt idx="7419">
                  <c:v>401</c:v>
                </c:pt>
                <c:pt idx="7420">
                  <c:v>400.6</c:v>
                </c:pt>
                <c:pt idx="7421">
                  <c:v>401.6</c:v>
                </c:pt>
                <c:pt idx="7422">
                  <c:v>403.5</c:v>
                </c:pt>
                <c:pt idx="7423">
                  <c:v>405.3</c:v>
                </c:pt>
                <c:pt idx="7424">
                  <c:v>404.7</c:v>
                </c:pt>
                <c:pt idx="7425">
                  <c:v>395.8</c:v>
                </c:pt>
                <c:pt idx="7426">
                  <c:v>388.8</c:v>
                </c:pt>
                <c:pt idx="7427">
                  <c:v>388.6</c:v>
                </c:pt>
                <c:pt idx="7428">
                  <c:v>387</c:v>
                </c:pt>
                <c:pt idx="7429">
                  <c:v>384.5</c:v>
                </c:pt>
                <c:pt idx="7430">
                  <c:v>383.7</c:v>
                </c:pt>
                <c:pt idx="7431">
                  <c:v>382.6</c:v>
                </c:pt>
                <c:pt idx="7432">
                  <c:v>383.6</c:v>
                </c:pt>
                <c:pt idx="7433">
                  <c:v>386.2</c:v>
                </c:pt>
                <c:pt idx="7434">
                  <c:v>386.4</c:v>
                </c:pt>
                <c:pt idx="7435">
                  <c:v>385.1</c:v>
                </c:pt>
                <c:pt idx="7436">
                  <c:v>385.5</c:v>
                </c:pt>
                <c:pt idx="7437">
                  <c:v>387.2</c:v>
                </c:pt>
                <c:pt idx="7438">
                  <c:v>384.5</c:v>
                </c:pt>
                <c:pt idx="7439">
                  <c:v>383.4</c:v>
                </c:pt>
                <c:pt idx="7440">
                  <c:v>379.9</c:v>
                </c:pt>
                <c:pt idx="7441">
                  <c:v>383.8</c:v>
                </c:pt>
                <c:pt idx="7442">
                  <c:v>385.3</c:v>
                </c:pt>
                <c:pt idx="7443">
                  <c:v>386.3</c:v>
                </c:pt>
                <c:pt idx="7444">
                  <c:v>389.2</c:v>
                </c:pt>
                <c:pt idx="7445">
                  <c:v>394.1</c:v>
                </c:pt>
                <c:pt idx="7446">
                  <c:v>395.4</c:v>
                </c:pt>
                <c:pt idx="7447">
                  <c:v>396.3</c:v>
                </c:pt>
                <c:pt idx="7448">
                  <c:v>392.2</c:v>
                </c:pt>
                <c:pt idx="7449">
                  <c:v>390.3</c:v>
                </c:pt>
                <c:pt idx="7450">
                  <c:v>388</c:v>
                </c:pt>
                <c:pt idx="7451">
                  <c:v>386.1</c:v>
                </c:pt>
                <c:pt idx="7452">
                  <c:v>385.3</c:v>
                </c:pt>
                <c:pt idx="7453">
                  <c:v>384.4</c:v>
                </c:pt>
                <c:pt idx="7454">
                  <c:v>384.4</c:v>
                </c:pt>
                <c:pt idx="7455">
                  <c:v>384.5</c:v>
                </c:pt>
                <c:pt idx="7456">
                  <c:v>387.2</c:v>
                </c:pt>
                <c:pt idx="7457">
                  <c:v>412.9</c:v>
                </c:pt>
                <c:pt idx="7458">
                  <c:v>402.8</c:v>
                </c:pt>
                <c:pt idx="7459">
                  <c:v>416.3</c:v>
                </c:pt>
                <c:pt idx="7460">
                  <c:v>394.7</c:v>
                </c:pt>
                <c:pt idx="7461">
                  <c:v>394.8</c:v>
                </c:pt>
                <c:pt idx="7462">
                  <c:v>403.3</c:v>
                </c:pt>
                <c:pt idx="7463">
                  <c:v>406.2</c:v>
                </c:pt>
                <c:pt idx="7464">
                  <c:v>402.4</c:v>
                </c:pt>
                <c:pt idx="7465">
                  <c:v>405.7</c:v>
                </c:pt>
                <c:pt idx="7466">
                  <c:v>401.9</c:v>
                </c:pt>
                <c:pt idx="7467">
                  <c:v>400</c:v>
                </c:pt>
                <c:pt idx="7468">
                  <c:v>402.9</c:v>
                </c:pt>
                <c:pt idx="7469">
                  <c:v>401.9</c:v>
                </c:pt>
                <c:pt idx="7470">
                  <c:v>406.2</c:v>
                </c:pt>
                <c:pt idx="7471">
                  <c:v>405.3</c:v>
                </c:pt>
                <c:pt idx="7472">
                  <c:v>404.6</c:v>
                </c:pt>
                <c:pt idx="7473">
                  <c:v>399.7</c:v>
                </c:pt>
                <c:pt idx="7474">
                  <c:v>396.9</c:v>
                </c:pt>
                <c:pt idx="7475">
                  <c:v>396.2</c:v>
                </c:pt>
                <c:pt idx="7476">
                  <c:v>395.3</c:v>
                </c:pt>
                <c:pt idx="7477">
                  <c:v>394.6</c:v>
                </c:pt>
                <c:pt idx="7478">
                  <c:v>393.7</c:v>
                </c:pt>
                <c:pt idx="7479">
                  <c:v>394.3</c:v>
                </c:pt>
                <c:pt idx="7480">
                  <c:v>395.9</c:v>
                </c:pt>
                <c:pt idx="7481">
                  <c:v>402.4</c:v>
                </c:pt>
                <c:pt idx="7482">
                  <c:v>404.4</c:v>
                </c:pt>
                <c:pt idx="7483">
                  <c:v>406.7</c:v>
                </c:pt>
                <c:pt idx="7484">
                  <c:v>402</c:v>
                </c:pt>
                <c:pt idx="7485">
                  <c:v>399.1</c:v>
                </c:pt>
                <c:pt idx="7486">
                  <c:v>383.1</c:v>
                </c:pt>
                <c:pt idx="7487">
                  <c:v>381.6</c:v>
                </c:pt>
                <c:pt idx="7488">
                  <c:v>379.2</c:v>
                </c:pt>
                <c:pt idx="7489">
                  <c:v>381.7</c:v>
                </c:pt>
                <c:pt idx="7490">
                  <c:v>381.9</c:v>
                </c:pt>
                <c:pt idx="7491">
                  <c:v>382.5</c:v>
                </c:pt>
                <c:pt idx="7492">
                  <c:v>383.1</c:v>
                </c:pt>
                <c:pt idx="7493">
                  <c:v>384.3</c:v>
                </c:pt>
                <c:pt idx="7494">
                  <c:v>385</c:v>
                </c:pt>
                <c:pt idx="7495">
                  <c:v>385.3</c:v>
                </c:pt>
                <c:pt idx="7496">
                  <c:v>383.7</c:v>
                </c:pt>
                <c:pt idx="7497">
                  <c:v>382.9</c:v>
                </c:pt>
                <c:pt idx="7498">
                  <c:v>382.9</c:v>
                </c:pt>
                <c:pt idx="7499">
                  <c:v>383</c:v>
                </c:pt>
                <c:pt idx="7500">
                  <c:v>382.5</c:v>
                </c:pt>
                <c:pt idx="7501">
                  <c:v>382.3</c:v>
                </c:pt>
                <c:pt idx="7502">
                  <c:v>382</c:v>
                </c:pt>
                <c:pt idx="7503">
                  <c:v>381.7</c:v>
                </c:pt>
                <c:pt idx="7504">
                  <c:v>381.9</c:v>
                </c:pt>
                <c:pt idx="7505">
                  <c:v>383.3</c:v>
                </c:pt>
                <c:pt idx="7506">
                  <c:v>386</c:v>
                </c:pt>
                <c:pt idx="7507">
                  <c:v>387.5</c:v>
                </c:pt>
                <c:pt idx="7508">
                  <c:v>390.2</c:v>
                </c:pt>
                <c:pt idx="7509">
                  <c:v>395.9</c:v>
                </c:pt>
                <c:pt idx="7510">
                  <c:v>427.3</c:v>
                </c:pt>
                <c:pt idx="7511">
                  <c:v>412.1</c:v>
                </c:pt>
                <c:pt idx="7512">
                  <c:v>404.3</c:v>
                </c:pt>
                <c:pt idx="7513">
                  <c:v>397.5</c:v>
                </c:pt>
                <c:pt idx="7514">
                  <c:v>403.6</c:v>
                </c:pt>
                <c:pt idx="7515">
                  <c:v>412</c:v>
                </c:pt>
                <c:pt idx="7516">
                  <c:v>413.8</c:v>
                </c:pt>
                <c:pt idx="7517">
                  <c:v>411.9</c:v>
                </c:pt>
                <c:pt idx="7518">
                  <c:v>413.4</c:v>
                </c:pt>
                <c:pt idx="7519">
                  <c:v>414.5</c:v>
                </c:pt>
                <c:pt idx="7520">
                  <c:v>398.5</c:v>
                </c:pt>
                <c:pt idx="7521">
                  <c:v>389.7</c:v>
                </c:pt>
                <c:pt idx="7522">
                  <c:v>384.4</c:v>
                </c:pt>
                <c:pt idx="7523">
                  <c:v>382.2</c:v>
                </c:pt>
                <c:pt idx="7524">
                  <c:v>381.7</c:v>
                </c:pt>
                <c:pt idx="7525">
                  <c:v>381.6</c:v>
                </c:pt>
                <c:pt idx="7526">
                  <c:v>381.3</c:v>
                </c:pt>
                <c:pt idx="7527">
                  <c:v>381</c:v>
                </c:pt>
                <c:pt idx="7528">
                  <c:v>382.2</c:v>
                </c:pt>
                <c:pt idx="7529">
                  <c:v>390.2</c:v>
                </c:pt>
                <c:pt idx="7530">
                  <c:v>393.5</c:v>
                </c:pt>
                <c:pt idx="7531">
                  <c:v>399.2</c:v>
                </c:pt>
                <c:pt idx="7532">
                  <c:v>396.3</c:v>
                </c:pt>
                <c:pt idx="7533">
                  <c:v>398</c:v>
                </c:pt>
                <c:pt idx="7534">
                  <c:v>398.2</c:v>
                </c:pt>
                <c:pt idx="7535">
                  <c:v>397.2</c:v>
                </c:pt>
                <c:pt idx="7536">
                  <c:v>395</c:v>
                </c:pt>
                <c:pt idx="7537">
                  <c:v>396.4</c:v>
                </c:pt>
                <c:pt idx="7538">
                  <c:v>395.2</c:v>
                </c:pt>
                <c:pt idx="7539">
                  <c:v>401</c:v>
                </c:pt>
                <c:pt idx="7540">
                  <c:v>401.9</c:v>
                </c:pt>
                <c:pt idx="7541">
                  <c:v>401.9</c:v>
                </c:pt>
                <c:pt idx="7542">
                  <c:v>401.2</c:v>
                </c:pt>
                <c:pt idx="7543">
                  <c:v>401.7</c:v>
                </c:pt>
                <c:pt idx="7544">
                  <c:v>397.1</c:v>
                </c:pt>
                <c:pt idx="7545">
                  <c:v>388.8</c:v>
                </c:pt>
                <c:pt idx="7546">
                  <c:v>378.8</c:v>
                </c:pt>
                <c:pt idx="7547">
                  <c:v>386</c:v>
                </c:pt>
                <c:pt idx="7548">
                  <c:v>385.5</c:v>
                </c:pt>
                <c:pt idx="7549">
                  <c:v>383.5</c:v>
                </c:pt>
                <c:pt idx="7550">
                  <c:v>383</c:v>
                </c:pt>
                <c:pt idx="7551">
                  <c:v>383.7</c:v>
                </c:pt>
                <c:pt idx="7552">
                  <c:v>385.7</c:v>
                </c:pt>
                <c:pt idx="7553">
                  <c:v>392.7</c:v>
                </c:pt>
                <c:pt idx="7554">
                  <c:v>392.5</c:v>
                </c:pt>
                <c:pt idx="7555">
                  <c:v>391.1</c:v>
                </c:pt>
                <c:pt idx="7556">
                  <c:v>394.1</c:v>
                </c:pt>
                <c:pt idx="7557">
                  <c:v>395.2</c:v>
                </c:pt>
                <c:pt idx="7558">
                  <c:v>397.4</c:v>
                </c:pt>
                <c:pt idx="7559">
                  <c:v>395</c:v>
                </c:pt>
                <c:pt idx="7560">
                  <c:v>389.4</c:v>
                </c:pt>
                <c:pt idx="7561">
                  <c:v>392.5</c:v>
                </c:pt>
                <c:pt idx="7562">
                  <c:v>392</c:v>
                </c:pt>
                <c:pt idx="7563">
                  <c:v>390</c:v>
                </c:pt>
                <c:pt idx="7564">
                  <c:v>388.5</c:v>
                </c:pt>
                <c:pt idx="7565">
                  <c:v>389.4</c:v>
                </c:pt>
                <c:pt idx="7566">
                  <c:v>391.2</c:v>
                </c:pt>
                <c:pt idx="7567">
                  <c:v>392.3</c:v>
                </c:pt>
                <c:pt idx="7568">
                  <c:v>390.9</c:v>
                </c:pt>
                <c:pt idx="7569">
                  <c:v>390.5</c:v>
                </c:pt>
                <c:pt idx="7570">
                  <c:v>390.9</c:v>
                </c:pt>
                <c:pt idx="7571">
                  <c:v>389.1</c:v>
                </c:pt>
                <c:pt idx="7572">
                  <c:v>385.1</c:v>
                </c:pt>
                <c:pt idx="7573">
                  <c:v>381.5</c:v>
                </c:pt>
                <c:pt idx="7574">
                  <c:v>379.1</c:v>
                </c:pt>
                <c:pt idx="7575">
                  <c:v>380.9</c:v>
                </c:pt>
                <c:pt idx="7576">
                  <c:v>386.4</c:v>
                </c:pt>
                <c:pt idx="7577">
                  <c:v>386.9</c:v>
                </c:pt>
                <c:pt idx="7578">
                  <c:v>385.7</c:v>
                </c:pt>
                <c:pt idx="7579">
                  <c:v>384.4</c:v>
                </c:pt>
                <c:pt idx="7580">
                  <c:v>383.9</c:v>
                </c:pt>
                <c:pt idx="7581">
                  <c:v>384.2</c:v>
                </c:pt>
                <c:pt idx="7582">
                  <c:v>384.5</c:v>
                </c:pt>
                <c:pt idx="7583">
                  <c:v>382.8</c:v>
                </c:pt>
                <c:pt idx="7584">
                  <c:v>380</c:v>
                </c:pt>
                <c:pt idx="7585">
                  <c:v>382.5</c:v>
                </c:pt>
                <c:pt idx="7586">
                  <c:v>383.1</c:v>
                </c:pt>
                <c:pt idx="7587">
                  <c:v>383</c:v>
                </c:pt>
                <c:pt idx="7588">
                  <c:v>382.7</c:v>
                </c:pt>
                <c:pt idx="7589">
                  <c:v>382.8</c:v>
                </c:pt>
                <c:pt idx="7590">
                  <c:v>382.7</c:v>
                </c:pt>
                <c:pt idx="7591">
                  <c:v>382.9</c:v>
                </c:pt>
                <c:pt idx="7592">
                  <c:v>383.2</c:v>
                </c:pt>
                <c:pt idx="7593">
                  <c:v>383.1</c:v>
                </c:pt>
                <c:pt idx="7594">
                  <c:v>382.9</c:v>
                </c:pt>
                <c:pt idx="7595">
                  <c:v>382.6</c:v>
                </c:pt>
                <c:pt idx="7596">
                  <c:v>382.2</c:v>
                </c:pt>
                <c:pt idx="7597">
                  <c:v>381.8</c:v>
                </c:pt>
                <c:pt idx="7598">
                  <c:v>381.5</c:v>
                </c:pt>
                <c:pt idx="7599">
                  <c:v>381.6</c:v>
                </c:pt>
                <c:pt idx="7600">
                  <c:v>382.4</c:v>
                </c:pt>
                <c:pt idx="7601">
                  <c:v>383.9</c:v>
                </c:pt>
                <c:pt idx="7602">
                  <c:v>387</c:v>
                </c:pt>
                <c:pt idx="7603">
                  <c:v>395.1</c:v>
                </c:pt>
                <c:pt idx="7604">
                  <c:v>412.6</c:v>
                </c:pt>
                <c:pt idx="7605">
                  <c:v>406.3</c:v>
                </c:pt>
                <c:pt idx="7606">
                  <c:v>410.8</c:v>
                </c:pt>
                <c:pt idx="7607">
                  <c:v>409.8</c:v>
                </c:pt>
                <c:pt idx="7608">
                  <c:v>415.6</c:v>
                </c:pt>
                <c:pt idx="7609">
                  <c:v>410.6</c:v>
                </c:pt>
                <c:pt idx="7610">
                  <c:v>410.3</c:v>
                </c:pt>
                <c:pt idx="7611">
                  <c:v>398.1</c:v>
                </c:pt>
                <c:pt idx="7612">
                  <c:v>390.8</c:v>
                </c:pt>
                <c:pt idx="7613">
                  <c:v>389.2</c:v>
                </c:pt>
                <c:pt idx="7614">
                  <c:v>390.2</c:v>
                </c:pt>
                <c:pt idx="7615">
                  <c:v>388.3</c:v>
                </c:pt>
                <c:pt idx="7616">
                  <c:v>384.9</c:v>
                </c:pt>
                <c:pt idx="7617">
                  <c:v>384.8</c:v>
                </c:pt>
                <c:pt idx="7618">
                  <c:v>384.9</c:v>
                </c:pt>
                <c:pt idx="7619">
                  <c:v>383.8</c:v>
                </c:pt>
                <c:pt idx="7620">
                  <c:v>383.5</c:v>
                </c:pt>
                <c:pt idx="7621">
                  <c:v>384.5</c:v>
                </c:pt>
                <c:pt idx="7622">
                  <c:v>382.9</c:v>
                </c:pt>
                <c:pt idx="7623">
                  <c:v>383.1</c:v>
                </c:pt>
                <c:pt idx="7624">
                  <c:v>384.2</c:v>
                </c:pt>
                <c:pt idx="7625">
                  <c:v>384.6</c:v>
                </c:pt>
                <c:pt idx="7626">
                  <c:v>384.2</c:v>
                </c:pt>
                <c:pt idx="7627">
                  <c:v>383.4</c:v>
                </c:pt>
                <c:pt idx="7628">
                  <c:v>383.3</c:v>
                </c:pt>
                <c:pt idx="7629">
                  <c:v>383.4</c:v>
                </c:pt>
                <c:pt idx="7630">
                  <c:v>385.2</c:v>
                </c:pt>
                <c:pt idx="7631">
                  <c:v>385.7</c:v>
                </c:pt>
                <c:pt idx="7632">
                  <c:v>380.7</c:v>
                </c:pt>
                <c:pt idx="7633">
                  <c:v>384.6</c:v>
                </c:pt>
                <c:pt idx="7634">
                  <c:v>385.7</c:v>
                </c:pt>
                <c:pt idx="7635">
                  <c:v>389</c:v>
                </c:pt>
                <c:pt idx="7636">
                  <c:v>387.4</c:v>
                </c:pt>
                <c:pt idx="7637">
                  <c:v>389.6</c:v>
                </c:pt>
                <c:pt idx="7638">
                  <c:v>390.8</c:v>
                </c:pt>
                <c:pt idx="7639">
                  <c:v>387.4</c:v>
                </c:pt>
                <c:pt idx="7640">
                  <c:v>388.4</c:v>
                </c:pt>
                <c:pt idx="7641">
                  <c:v>389.4</c:v>
                </c:pt>
                <c:pt idx="7642">
                  <c:v>389.5</c:v>
                </c:pt>
                <c:pt idx="7643">
                  <c:v>388.4</c:v>
                </c:pt>
                <c:pt idx="7644">
                  <c:v>386.6</c:v>
                </c:pt>
                <c:pt idx="7645">
                  <c:v>385.6</c:v>
                </c:pt>
                <c:pt idx="7646">
                  <c:v>385.3</c:v>
                </c:pt>
                <c:pt idx="7647">
                  <c:v>384.5</c:v>
                </c:pt>
                <c:pt idx="7648">
                  <c:v>383.7</c:v>
                </c:pt>
                <c:pt idx="7649">
                  <c:v>383.4</c:v>
                </c:pt>
                <c:pt idx="7650">
                  <c:v>384.3</c:v>
                </c:pt>
                <c:pt idx="7651">
                  <c:v>384.3</c:v>
                </c:pt>
                <c:pt idx="7652">
                  <c:v>384.2</c:v>
                </c:pt>
                <c:pt idx="7653">
                  <c:v>384.4</c:v>
                </c:pt>
                <c:pt idx="7654">
                  <c:v>384.9</c:v>
                </c:pt>
                <c:pt idx="7655">
                  <c:v>385.3</c:v>
                </c:pt>
                <c:pt idx="7656">
                  <c:v>384</c:v>
                </c:pt>
                <c:pt idx="7657">
                  <c:v>385.4</c:v>
                </c:pt>
                <c:pt idx="7658">
                  <c:v>385.8</c:v>
                </c:pt>
                <c:pt idx="7659">
                  <c:v>386.1</c:v>
                </c:pt>
                <c:pt idx="7660">
                  <c:v>386</c:v>
                </c:pt>
                <c:pt idx="7661">
                  <c:v>385.9</c:v>
                </c:pt>
                <c:pt idx="7662">
                  <c:v>386.1</c:v>
                </c:pt>
                <c:pt idx="7663">
                  <c:v>385.7</c:v>
                </c:pt>
                <c:pt idx="7664">
                  <c:v>384.9</c:v>
                </c:pt>
                <c:pt idx="7665">
                  <c:v>384.4</c:v>
                </c:pt>
                <c:pt idx="7666">
                  <c:v>384.2</c:v>
                </c:pt>
                <c:pt idx="7667">
                  <c:v>383.9</c:v>
                </c:pt>
                <c:pt idx="7668">
                  <c:v>383.7</c:v>
                </c:pt>
                <c:pt idx="7669">
                  <c:v>383.4</c:v>
                </c:pt>
                <c:pt idx="7670">
                  <c:v>383</c:v>
                </c:pt>
                <c:pt idx="7671">
                  <c:v>383.1</c:v>
                </c:pt>
                <c:pt idx="7672">
                  <c:v>383.6</c:v>
                </c:pt>
                <c:pt idx="7673">
                  <c:v>385.5</c:v>
                </c:pt>
                <c:pt idx="7674">
                  <c:v>386.4</c:v>
                </c:pt>
                <c:pt idx="7675">
                  <c:v>386.1</c:v>
                </c:pt>
                <c:pt idx="7676">
                  <c:v>388.2</c:v>
                </c:pt>
                <c:pt idx="7677">
                  <c:v>398.4</c:v>
                </c:pt>
                <c:pt idx="7678">
                  <c:v>400.1</c:v>
                </c:pt>
                <c:pt idx="7679">
                  <c:v>398.4</c:v>
                </c:pt>
                <c:pt idx="7680">
                  <c:v>392.6</c:v>
                </c:pt>
                <c:pt idx="7681">
                  <c:v>394.5</c:v>
                </c:pt>
                <c:pt idx="7682">
                  <c:v>396.1</c:v>
                </c:pt>
                <c:pt idx="7683">
                  <c:v>394.2</c:v>
                </c:pt>
                <c:pt idx="7684">
                  <c:v>390.7</c:v>
                </c:pt>
                <c:pt idx="7685">
                  <c:v>386.1</c:v>
                </c:pt>
                <c:pt idx="7686">
                  <c:v>385</c:v>
                </c:pt>
                <c:pt idx="7687">
                  <c:v>386.1</c:v>
                </c:pt>
                <c:pt idx="7688">
                  <c:v>385.8</c:v>
                </c:pt>
                <c:pt idx="7689">
                  <c:v>385.6</c:v>
                </c:pt>
                <c:pt idx="7690">
                  <c:v>386.6</c:v>
                </c:pt>
                <c:pt idx="7691">
                  <c:v>387.1</c:v>
                </c:pt>
                <c:pt idx="7692">
                  <c:v>388.1</c:v>
                </c:pt>
                <c:pt idx="7693">
                  <c:v>388.3</c:v>
                </c:pt>
                <c:pt idx="7694">
                  <c:v>388</c:v>
                </c:pt>
                <c:pt idx="7695">
                  <c:v>388</c:v>
                </c:pt>
                <c:pt idx="7696">
                  <c:v>387.7</c:v>
                </c:pt>
                <c:pt idx="7697">
                  <c:v>389.5</c:v>
                </c:pt>
                <c:pt idx="7698">
                  <c:v>399.2</c:v>
                </c:pt>
                <c:pt idx="7699">
                  <c:v>396.2</c:v>
                </c:pt>
                <c:pt idx="7700">
                  <c:v>397.5</c:v>
                </c:pt>
                <c:pt idx="7701">
                  <c:v>400</c:v>
                </c:pt>
                <c:pt idx="7702">
                  <c:v>398.9</c:v>
                </c:pt>
                <c:pt idx="7703">
                  <c:v>399.1</c:v>
                </c:pt>
                <c:pt idx="7704">
                  <c:v>397.2</c:v>
                </c:pt>
                <c:pt idx="7705">
                  <c:v>403.3</c:v>
                </c:pt>
                <c:pt idx="7706">
                  <c:v>402.6</c:v>
                </c:pt>
                <c:pt idx="7707">
                  <c:v>397.9</c:v>
                </c:pt>
                <c:pt idx="7708">
                  <c:v>391.6</c:v>
                </c:pt>
                <c:pt idx="7709">
                  <c:v>392.1</c:v>
                </c:pt>
                <c:pt idx="7710">
                  <c:v>395.2</c:v>
                </c:pt>
                <c:pt idx="7711">
                  <c:v>391.7</c:v>
                </c:pt>
                <c:pt idx="7712">
                  <c:v>388.8</c:v>
                </c:pt>
                <c:pt idx="7713">
                  <c:v>386.8</c:v>
                </c:pt>
                <c:pt idx="7714">
                  <c:v>386.9</c:v>
                </c:pt>
                <c:pt idx="7715">
                  <c:v>385.3</c:v>
                </c:pt>
                <c:pt idx="7716">
                  <c:v>383</c:v>
                </c:pt>
                <c:pt idx="7717">
                  <c:v>383.7</c:v>
                </c:pt>
                <c:pt idx="7718">
                  <c:v>384.4</c:v>
                </c:pt>
                <c:pt idx="7719">
                  <c:v>383.7</c:v>
                </c:pt>
                <c:pt idx="7720">
                  <c:v>383.5</c:v>
                </c:pt>
                <c:pt idx="7721">
                  <c:v>386.3</c:v>
                </c:pt>
                <c:pt idx="7722">
                  <c:v>386.7</c:v>
                </c:pt>
                <c:pt idx="7723">
                  <c:v>386.8</c:v>
                </c:pt>
                <c:pt idx="7724">
                  <c:v>384.3</c:v>
                </c:pt>
                <c:pt idx="7725">
                  <c:v>383.7</c:v>
                </c:pt>
                <c:pt idx="7726">
                  <c:v>384</c:v>
                </c:pt>
                <c:pt idx="7727">
                  <c:v>384</c:v>
                </c:pt>
                <c:pt idx="7728">
                  <c:v>382.8</c:v>
                </c:pt>
                <c:pt idx="7729">
                  <c:v>387.1</c:v>
                </c:pt>
                <c:pt idx="7730">
                  <c:v>387.7</c:v>
                </c:pt>
                <c:pt idx="7731">
                  <c:v>390</c:v>
                </c:pt>
                <c:pt idx="7732">
                  <c:v>391.1</c:v>
                </c:pt>
                <c:pt idx="7733">
                  <c:v>385.9</c:v>
                </c:pt>
                <c:pt idx="7734">
                  <c:v>383.1</c:v>
                </c:pt>
                <c:pt idx="7735">
                  <c:v>384.6</c:v>
                </c:pt>
                <c:pt idx="7736">
                  <c:v>384</c:v>
                </c:pt>
                <c:pt idx="7737">
                  <c:v>383.6</c:v>
                </c:pt>
                <c:pt idx="7738">
                  <c:v>384</c:v>
                </c:pt>
                <c:pt idx="7739">
                  <c:v>384.4</c:v>
                </c:pt>
                <c:pt idx="7740">
                  <c:v>384.9</c:v>
                </c:pt>
                <c:pt idx="7741">
                  <c:v>385.3</c:v>
                </c:pt>
                <c:pt idx="7742">
                  <c:v>385.3</c:v>
                </c:pt>
                <c:pt idx="7743">
                  <c:v>385.6</c:v>
                </c:pt>
                <c:pt idx="7744">
                  <c:v>385.4</c:v>
                </c:pt>
                <c:pt idx="7745">
                  <c:v>386.3</c:v>
                </c:pt>
                <c:pt idx="7746">
                  <c:v>388.5</c:v>
                </c:pt>
                <c:pt idx="7747">
                  <c:v>389.7</c:v>
                </c:pt>
                <c:pt idx="7748">
                  <c:v>389.5</c:v>
                </c:pt>
                <c:pt idx="7749">
                  <c:v>388.1</c:v>
                </c:pt>
                <c:pt idx="7750">
                  <c:v>387.1</c:v>
                </c:pt>
                <c:pt idx="7751">
                  <c:v>386.9</c:v>
                </c:pt>
                <c:pt idx="7752">
                  <c:v>386.3</c:v>
                </c:pt>
                <c:pt idx="7753">
                  <c:v>387.5</c:v>
                </c:pt>
                <c:pt idx="7754">
                  <c:v>387.1</c:v>
                </c:pt>
                <c:pt idx="7755">
                  <c:v>388.1</c:v>
                </c:pt>
                <c:pt idx="7756">
                  <c:v>390.7</c:v>
                </c:pt>
                <c:pt idx="7757">
                  <c:v>389.8</c:v>
                </c:pt>
                <c:pt idx="7758">
                  <c:v>392</c:v>
                </c:pt>
                <c:pt idx="7759">
                  <c:v>394.6</c:v>
                </c:pt>
                <c:pt idx="7760">
                  <c:v>392.4</c:v>
                </c:pt>
                <c:pt idx="7761">
                  <c:v>390.3</c:v>
                </c:pt>
                <c:pt idx="7762">
                  <c:v>387.4</c:v>
                </c:pt>
                <c:pt idx="7763">
                  <c:v>383.9</c:v>
                </c:pt>
                <c:pt idx="7764">
                  <c:v>384.1</c:v>
                </c:pt>
                <c:pt idx="7765">
                  <c:v>384.3</c:v>
                </c:pt>
                <c:pt idx="7766">
                  <c:v>384.2</c:v>
                </c:pt>
                <c:pt idx="7767">
                  <c:v>384</c:v>
                </c:pt>
                <c:pt idx="7768">
                  <c:v>385</c:v>
                </c:pt>
                <c:pt idx="7769">
                  <c:v>393.6</c:v>
                </c:pt>
                <c:pt idx="7770">
                  <c:v>399.6</c:v>
                </c:pt>
                <c:pt idx="7771">
                  <c:v>396.7</c:v>
                </c:pt>
                <c:pt idx="7772">
                  <c:v>397.8</c:v>
                </c:pt>
                <c:pt idx="7773">
                  <c:v>398.6</c:v>
                </c:pt>
                <c:pt idx="7774">
                  <c:v>405</c:v>
                </c:pt>
                <c:pt idx="7775">
                  <c:v>402.9</c:v>
                </c:pt>
                <c:pt idx="7776">
                  <c:v>391.4</c:v>
                </c:pt>
                <c:pt idx="7777">
                  <c:v>393.2</c:v>
                </c:pt>
                <c:pt idx="7778">
                  <c:v>393.2</c:v>
                </c:pt>
                <c:pt idx="7779">
                  <c:v>395.7</c:v>
                </c:pt>
                <c:pt idx="7780">
                  <c:v>403.8</c:v>
                </c:pt>
                <c:pt idx="7781">
                  <c:v>408.8</c:v>
                </c:pt>
                <c:pt idx="7782">
                  <c:v>409</c:v>
                </c:pt>
                <c:pt idx="7783">
                  <c:v>407.8</c:v>
                </c:pt>
                <c:pt idx="7784">
                  <c:v>403.3</c:v>
                </c:pt>
                <c:pt idx="7785">
                  <c:v>396.9</c:v>
                </c:pt>
                <c:pt idx="7786">
                  <c:v>390.5</c:v>
                </c:pt>
                <c:pt idx="7787">
                  <c:v>387.2</c:v>
                </c:pt>
                <c:pt idx="7788">
                  <c:v>386.4</c:v>
                </c:pt>
                <c:pt idx="7789">
                  <c:v>384.6</c:v>
                </c:pt>
                <c:pt idx="7790">
                  <c:v>384.1</c:v>
                </c:pt>
                <c:pt idx="7791">
                  <c:v>383.7</c:v>
                </c:pt>
                <c:pt idx="7792">
                  <c:v>383.8</c:v>
                </c:pt>
                <c:pt idx="7793">
                  <c:v>384.7</c:v>
                </c:pt>
                <c:pt idx="7794">
                  <c:v>384.2</c:v>
                </c:pt>
                <c:pt idx="7795">
                  <c:v>384.6</c:v>
                </c:pt>
                <c:pt idx="7796">
                  <c:v>384.7</c:v>
                </c:pt>
                <c:pt idx="7797">
                  <c:v>385.2</c:v>
                </c:pt>
                <c:pt idx="7798">
                  <c:v>386.9</c:v>
                </c:pt>
                <c:pt idx="7799">
                  <c:v>388</c:v>
                </c:pt>
                <c:pt idx="7800">
                  <c:v>388.8</c:v>
                </c:pt>
                <c:pt idx="7801">
                  <c:v>390.1</c:v>
                </c:pt>
                <c:pt idx="7802">
                  <c:v>391.6</c:v>
                </c:pt>
                <c:pt idx="7803">
                  <c:v>393.9</c:v>
                </c:pt>
                <c:pt idx="7804">
                  <c:v>395.1</c:v>
                </c:pt>
                <c:pt idx="7805">
                  <c:v>396.6</c:v>
                </c:pt>
                <c:pt idx="7806">
                  <c:v>397.3</c:v>
                </c:pt>
                <c:pt idx="7807">
                  <c:v>408.6</c:v>
                </c:pt>
                <c:pt idx="7808">
                  <c:v>406.8</c:v>
                </c:pt>
                <c:pt idx="7809">
                  <c:v>390.1</c:v>
                </c:pt>
                <c:pt idx="7810">
                  <c:v>385.5</c:v>
                </c:pt>
                <c:pt idx="7811">
                  <c:v>386.2</c:v>
                </c:pt>
                <c:pt idx="7812">
                  <c:v>384.5</c:v>
                </c:pt>
                <c:pt idx="7813">
                  <c:v>384.6</c:v>
                </c:pt>
                <c:pt idx="7814">
                  <c:v>384.5</c:v>
                </c:pt>
                <c:pt idx="7815">
                  <c:v>384.7</c:v>
                </c:pt>
                <c:pt idx="7816">
                  <c:v>385.5</c:v>
                </c:pt>
                <c:pt idx="7817">
                  <c:v>386.9</c:v>
                </c:pt>
                <c:pt idx="7818">
                  <c:v>389.1</c:v>
                </c:pt>
                <c:pt idx="7819">
                  <c:v>398.6</c:v>
                </c:pt>
                <c:pt idx="7820">
                  <c:v>392.7</c:v>
                </c:pt>
                <c:pt idx="7821">
                  <c:v>391.8</c:v>
                </c:pt>
                <c:pt idx="7822">
                  <c:v>392</c:v>
                </c:pt>
                <c:pt idx="7823">
                  <c:v>387.2</c:v>
                </c:pt>
                <c:pt idx="7824">
                  <c:v>383.8</c:v>
                </c:pt>
                <c:pt idx="7825">
                  <c:v>384.2</c:v>
                </c:pt>
                <c:pt idx="7826">
                  <c:v>384.9</c:v>
                </c:pt>
                <c:pt idx="7827">
                  <c:v>383</c:v>
                </c:pt>
                <c:pt idx="7828">
                  <c:v>382.8</c:v>
                </c:pt>
                <c:pt idx="7829">
                  <c:v>382.4</c:v>
                </c:pt>
                <c:pt idx="7830">
                  <c:v>382.3</c:v>
                </c:pt>
                <c:pt idx="7831">
                  <c:v>382.1</c:v>
                </c:pt>
                <c:pt idx="7832">
                  <c:v>381.8</c:v>
                </c:pt>
                <c:pt idx="7833">
                  <c:v>381.4</c:v>
                </c:pt>
                <c:pt idx="7834">
                  <c:v>381.1</c:v>
                </c:pt>
                <c:pt idx="7835">
                  <c:v>380.7</c:v>
                </c:pt>
                <c:pt idx="7836">
                  <c:v>381.4</c:v>
                </c:pt>
                <c:pt idx="7837">
                  <c:v>379.8</c:v>
                </c:pt>
                <c:pt idx="7838">
                  <c:v>379.8</c:v>
                </c:pt>
                <c:pt idx="7839">
                  <c:v>380</c:v>
                </c:pt>
                <c:pt idx="7840">
                  <c:v>380.6</c:v>
                </c:pt>
                <c:pt idx="7841">
                  <c:v>382.4</c:v>
                </c:pt>
                <c:pt idx="7842">
                  <c:v>383.7</c:v>
                </c:pt>
                <c:pt idx="7843">
                  <c:v>385.7</c:v>
                </c:pt>
                <c:pt idx="7844">
                  <c:v>386.8</c:v>
                </c:pt>
                <c:pt idx="7845">
                  <c:v>386.5</c:v>
                </c:pt>
                <c:pt idx="7846">
                  <c:v>384.2</c:v>
                </c:pt>
                <c:pt idx="7847">
                  <c:v>391.2</c:v>
                </c:pt>
                <c:pt idx="7848">
                  <c:v>390.8</c:v>
                </c:pt>
                <c:pt idx="7849">
                  <c:v>392.8</c:v>
                </c:pt>
                <c:pt idx="7850">
                  <c:v>392.1</c:v>
                </c:pt>
                <c:pt idx="7851">
                  <c:v>389.8</c:v>
                </c:pt>
                <c:pt idx="7852">
                  <c:v>387.3</c:v>
                </c:pt>
                <c:pt idx="7853">
                  <c:v>390.9</c:v>
                </c:pt>
                <c:pt idx="7854">
                  <c:v>386.3</c:v>
                </c:pt>
                <c:pt idx="7855">
                  <c:v>384.4</c:v>
                </c:pt>
                <c:pt idx="7856">
                  <c:v>384.9</c:v>
                </c:pt>
                <c:pt idx="7857">
                  <c:v>383.9</c:v>
                </c:pt>
                <c:pt idx="7858">
                  <c:v>383.6</c:v>
                </c:pt>
                <c:pt idx="7859">
                  <c:v>383.7</c:v>
                </c:pt>
                <c:pt idx="7860">
                  <c:v>383.6</c:v>
                </c:pt>
                <c:pt idx="7861">
                  <c:v>383.4</c:v>
                </c:pt>
                <c:pt idx="7862">
                  <c:v>383.5</c:v>
                </c:pt>
                <c:pt idx="7863">
                  <c:v>383.8</c:v>
                </c:pt>
                <c:pt idx="7864">
                  <c:v>383.9</c:v>
                </c:pt>
                <c:pt idx="7865">
                  <c:v>383.5</c:v>
                </c:pt>
                <c:pt idx="7866">
                  <c:v>383.7</c:v>
                </c:pt>
                <c:pt idx="7867">
                  <c:v>384.6</c:v>
                </c:pt>
                <c:pt idx="7868">
                  <c:v>384.8</c:v>
                </c:pt>
                <c:pt idx="7869">
                  <c:v>384.6</c:v>
                </c:pt>
                <c:pt idx="7870">
                  <c:v>384.8</c:v>
                </c:pt>
                <c:pt idx="7871">
                  <c:v>385.7</c:v>
                </c:pt>
                <c:pt idx="7872">
                  <c:v>383.1</c:v>
                </c:pt>
                <c:pt idx="7873">
                  <c:v>385.2</c:v>
                </c:pt>
                <c:pt idx="7874">
                  <c:v>385.7</c:v>
                </c:pt>
                <c:pt idx="7875">
                  <c:v>385.6</c:v>
                </c:pt>
                <c:pt idx="7876">
                  <c:v>385.5</c:v>
                </c:pt>
                <c:pt idx="7877">
                  <c:v>385.6</c:v>
                </c:pt>
                <c:pt idx="7878">
                  <c:v>385.4</c:v>
                </c:pt>
                <c:pt idx="7879">
                  <c:v>385.7</c:v>
                </c:pt>
                <c:pt idx="7880">
                  <c:v>386.4</c:v>
                </c:pt>
                <c:pt idx="7881">
                  <c:v>386.9</c:v>
                </c:pt>
                <c:pt idx="7882">
                  <c:v>387.5</c:v>
                </c:pt>
                <c:pt idx="7883">
                  <c:v>386.5</c:v>
                </c:pt>
                <c:pt idx="7884">
                  <c:v>385.2</c:v>
                </c:pt>
                <c:pt idx="7885">
                  <c:v>384.2</c:v>
                </c:pt>
                <c:pt idx="7886">
                  <c:v>383.7</c:v>
                </c:pt>
                <c:pt idx="7887">
                  <c:v>383.3</c:v>
                </c:pt>
                <c:pt idx="7888">
                  <c:v>384.4</c:v>
                </c:pt>
                <c:pt idx="7889">
                  <c:v>385.8</c:v>
                </c:pt>
                <c:pt idx="7890">
                  <c:v>386.1</c:v>
                </c:pt>
                <c:pt idx="7891">
                  <c:v>386.1</c:v>
                </c:pt>
                <c:pt idx="7892">
                  <c:v>387.5</c:v>
                </c:pt>
                <c:pt idx="7893">
                  <c:v>385.5</c:v>
                </c:pt>
                <c:pt idx="7894">
                  <c:v>386.4</c:v>
                </c:pt>
                <c:pt idx="7895">
                  <c:v>387.9</c:v>
                </c:pt>
                <c:pt idx="7896">
                  <c:v>390.6</c:v>
                </c:pt>
                <c:pt idx="7897">
                  <c:v>393.5</c:v>
                </c:pt>
                <c:pt idx="7898">
                  <c:v>397.3</c:v>
                </c:pt>
                <c:pt idx="7899">
                  <c:v>394.4</c:v>
                </c:pt>
                <c:pt idx="7900">
                  <c:v>400.7</c:v>
                </c:pt>
                <c:pt idx="7901">
                  <c:v>407</c:v>
                </c:pt>
                <c:pt idx="7902">
                  <c:v>406.4</c:v>
                </c:pt>
                <c:pt idx="7903">
                  <c:v>407.2</c:v>
                </c:pt>
                <c:pt idx="7904">
                  <c:v>398.3</c:v>
                </c:pt>
                <c:pt idx="7905">
                  <c:v>391</c:v>
                </c:pt>
                <c:pt idx="7906">
                  <c:v>390.3</c:v>
                </c:pt>
                <c:pt idx="7907">
                  <c:v>389.4</c:v>
                </c:pt>
                <c:pt idx="7908">
                  <c:v>388.7</c:v>
                </c:pt>
                <c:pt idx="7909">
                  <c:v>384.1</c:v>
                </c:pt>
                <c:pt idx="7910">
                  <c:v>387.3</c:v>
                </c:pt>
                <c:pt idx="7911">
                  <c:v>387.5</c:v>
                </c:pt>
                <c:pt idx="7912">
                  <c:v>388.5</c:v>
                </c:pt>
                <c:pt idx="7913">
                  <c:v>390.5</c:v>
                </c:pt>
                <c:pt idx="7914">
                  <c:v>391.3</c:v>
                </c:pt>
                <c:pt idx="7915">
                  <c:v>387.4</c:v>
                </c:pt>
                <c:pt idx="7916">
                  <c:v>385.8</c:v>
                </c:pt>
                <c:pt idx="7917">
                  <c:v>386.4</c:v>
                </c:pt>
                <c:pt idx="7918">
                  <c:v>387.1</c:v>
                </c:pt>
                <c:pt idx="7919">
                  <c:v>387.4</c:v>
                </c:pt>
                <c:pt idx="7920">
                  <c:v>385</c:v>
                </c:pt>
                <c:pt idx="7921">
                  <c:v>385.4</c:v>
                </c:pt>
                <c:pt idx="7922">
                  <c:v>385</c:v>
                </c:pt>
                <c:pt idx="7923">
                  <c:v>384.8</c:v>
                </c:pt>
                <c:pt idx="7924">
                  <c:v>385.2</c:v>
                </c:pt>
                <c:pt idx="7925">
                  <c:v>384.7</c:v>
                </c:pt>
                <c:pt idx="7926">
                  <c:v>384.8</c:v>
                </c:pt>
                <c:pt idx="7927">
                  <c:v>384.2</c:v>
                </c:pt>
                <c:pt idx="7928">
                  <c:v>383.9</c:v>
                </c:pt>
                <c:pt idx="7929">
                  <c:v>384</c:v>
                </c:pt>
                <c:pt idx="7930">
                  <c:v>384</c:v>
                </c:pt>
                <c:pt idx="7931">
                  <c:v>384.9</c:v>
                </c:pt>
                <c:pt idx="7932">
                  <c:v>386.1</c:v>
                </c:pt>
                <c:pt idx="7933">
                  <c:v>386</c:v>
                </c:pt>
                <c:pt idx="7934">
                  <c:v>386</c:v>
                </c:pt>
                <c:pt idx="7935">
                  <c:v>386.9</c:v>
                </c:pt>
                <c:pt idx="7936">
                  <c:v>385.9</c:v>
                </c:pt>
                <c:pt idx="7937">
                  <c:v>385.6</c:v>
                </c:pt>
                <c:pt idx="7938">
                  <c:v>382.6</c:v>
                </c:pt>
                <c:pt idx="7939">
                  <c:v>382.2</c:v>
                </c:pt>
                <c:pt idx="7940">
                  <c:v>393.9</c:v>
                </c:pt>
                <c:pt idx="7941">
                  <c:v>398.6</c:v>
                </c:pt>
                <c:pt idx="7942">
                  <c:v>399.1</c:v>
                </c:pt>
                <c:pt idx="7943">
                  <c:v>399.7</c:v>
                </c:pt>
                <c:pt idx="7944">
                  <c:v>395</c:v>
                </c:pt>
                <c:pt idx="7945">
                  <c:v>396.4</c:v>
                </c:pt>
                <c:pt idx="7946">
                  <c:v>395.9</c:v>
                </c:pt>
                <c:pt idx="7947">
                  <c:v>393.8</c:v>
                </c:pt>
                <c:pt idx="7948">
                  <c:v>391.6</c:v>
                </c:pt>
                <c:pt idx="7949">
                  <c:v>390.5</c:v>
                </c:pt>
                <c:pt idx="7950">
                  <c:v>389.9</c:v>
                </c:pt>
                <c:pt idx="7951">
                  <c:v>390.2</c:v>
                </c:pt>
                <c:pt idx="7952">
                  <c:v>390.5</c:v>
                </c:pt>
                <c:pt idx="7953">
                  <c:v>389.9</c:v>
                </c:pt>
                <c:pt idx="7954">
                  <c:v>388.4</c:v>
                </c:pt>
                <c:pt idx="7955">
                  <c:v>387.2</c:v>
                </c:pt>
                <c:pt idx="7956">
                  <c:v>386.5</c:v>
                </c:pt>
                <c:pt idx="7957">
                  <c:v>386.1</c:v>
                </c:pt>
                <c:pt idx="7958">
                  <c:v>385.5</c:v>
                </c:pt>
                <c:pt idx="7959">
                  <c:v>385</c:v>
                </c:pt>
                <c:pt idx="7960">
                  <c:v>384.7</c:v>
                </c:pt>
                <c:pt idx="7961">
                  <c:v>384.7</c:v>
                </c:pt>
                <c:pt idx="7962">
                  <c:v>384.6</c:v>
                </c:pt>
                <c:pt idx="7963">
                  <c:v>384.3</c:v>
                </c:pt>
                <c:pt idx="7964">
                  <c:v>384.1</c:v>
                </c:pt>
                <c:pt idx="7965">
                  <c:v>383.9</c:v>
                </c:pt>
                <c:pt idx="7966">
                  <c:v>383.7</c:v>
                </c:pt>
                <c:pt idx="7967">
                  <c:v>383.7</c:v>
                </c:pt>
                <c:pt idx="7968">
                  <c:v>381.4</c:v>
                </c:pt>
                <c:pt idx="7969">
                  <c:v>384.6</c:v>
                </c:pt>
                <c:pt idx="7970">
                  <c:v>385.3</c:v>
                </c:pt>
                <c:pt idx="7971">
                  <c:v>385.4</c:v>
                </c:pt>
                <c:pt idx="7972">
                  <c:v>385.6</c:v>
                </c:pt>
                <c:pt idx="7973">
                  <c:v>385.8</c:v>
                </c:pt>
                <c:pt idx="7974">
                  <c:v>386.1</c:v>
                </c:pt>
                <c:pt idx="7975">
                  <c:v>386.4</c:v>
                </c:pt>
                <c:pt idx="7976">
                  <c:v>386.4</c:v>
                </c:pt>
                <c:pt idx="7977">
                  <c:v>386.1</c:v>
                </c:pt>
                <c:pt idx="7978">
                  <c:v>385.9</c:v>
                </c:pt>
                <c:pt idx="7979">
                  <c:v>385.9</c:v>
                </c:pt>
                <c:pt idx="7980">
                  <c:v>386</c:v>
                </c:pt>
                <c:pt idx="7981">
                  <c:v>386.2</c:v>
                </c:pt>
                <c:pt idx="7982">
                  <c:v>386.3</c:v>
                </c:pt>
                <c:pt idx="7983">
                  <c:v>386.5</c:v>
                </c:pt>
                <c:pt idx="7984">
                  <c:v>386.7</c:v>
                </c:pt>
                <c:pt idx="7985">
                  <c:v>386.9</c:v>
                </c:pt>
                <c:pt idx="7986">
                  <c:v>386.7</c:v>
                </c:pt>
                <c:pt idx="7987">
                  <c:v>386.9</c:v>
                </c:pt>
                <c:pt idx="7988">
                  <c:v>386.8</c:v>
                </c:pt>
                <c:pt idx="7989">
                  <c:v>386.7</c:v>
                </c:pt>
                <c:pt idx="7990">
                  <c:v>387.5</c:v>
                </c:pt>
                <c:pt idx="7991">
                  <c:v>387.5</c:v>
                </c:pt>
                <c:pt idx="7992">
                  <c:v>386.6</c:v>
                </c:pt>
                <c:pt idx="7993">
                  <c:v>389.9</c:v>
                </c:pt>
                <c:pt idx="7994">
                  <c:v>394.8</c:v>
                </c:pt>
                <c:pt idx="7995">
                  <c:v>405.8</c:v>
                </c:pt>
                <c:pt idx="7996">
                  <c:v>400.4</c:v>
                </c:pt>
                <c:pt idx="7997">
                  <c:v>398.7</c:v>
                </c:pt>
                <c:pt idx="7998">
                  <c:v>398.6</c:v>
                </c:pt>
                <c:pt idx="7999">
                  <c:v>396.2</c:v>
                </c:pt>
                <c:pt idx="8000">
                  <c:v>390.6</c:v>
                </c:pt>
                <c:pt idx="8001">
                  <c:v>388.8</c:v>
                </c:pt>
                <c:pt idx="8002">
                  <c:v>388.5</c:v>
                </c:pt>
                <c:pt idx="8003">
                  <c:v>387.8</c:v>
                </c:pt>
                <c:pt idx="8004">
                  <c:v>387.5</c:v>
                </c:pt>
                <c:pt idx="8005">
                  <c:v>388.7</c:v>
                </c:pt>
                <c:pt idx="8006">
                  <c:v>388</c:v>
                </c:pt>
                <c:pt idx="8007">
                  <c:v>387.4</c:v>
                </c:pt>
                <c:pt idx="8008">
                  <c:v>388.8</c:v>
                </c:pt>
                <c:pt idx="8009">
                  <c:v>389.9</c:v>
                </c:pt>
                <c:pt idx="8010">
                  <c:v>392.4</c:v>
                </c:pt>
                <c:pt idx="8011">
                  <c:v>393.5</c:v>
                </c:pt>
                <c:pt idx="8012">
                  <c:v>393.5</c:v>
                </c:pt>
                <c:pt idx="8013">
                  <c:v>394.1</c:v>
                </c:pt>
                <c:pt idx="8014">
                  <c:v>393.8</c:v>
                </c:pt>
                <c:pt idx="8015">
                  <c:v>390.3</c:v>
                </c:pt>
                <c:pt idx="8016">
                  <c:v>388.1</c:v>
                </c:pt>
                <c:pt idx="8017">
                  <c:v>389.7</c:v>
                </c:pt>
                <c:pt idx="8018">
                  <c:v>388.7</c:v>
                </c:pt>
                <c:pt idx="8019">
                  <c:v>384.9</c:v>
                </c:pt>
                <c:pt idx="8020">
                  <c:v>386.8</c:v>
                </c:pt>
                <c:pt idx="8021">
                  <c:v>388.5</c:v>
                </c:pt>
                <c:pt idx="8022">
                  <c:v>389.4</c:v>
                </c:pt>
                <c:pt idx="8023">
                  <c:v>391.6</c:v>
                </c:pt>
                <c:pt idx="8024">
                  <c:v>391.9</c:v>
                </c:pt>
                <c:pt idx="8025">
                  <c:v>392.1</c:v>
                </c:pt>
                <c:pt idx="8026">
                  <c:v>390.7</c:v>
                </c:pt>
                <c:pt idx="8027">
                  <c:v>389.2</c:v>
                </c:pt>
                <c:pt idx="8028">
                  <c:v>388.4</c:v>
                </c:pt>
                <c:pt idx="8029">
                  <c:v>387.1</c:v>
                </c:pt>
                <c:pt idx="8030">
                  <c:v>386.5</c:v>
                </c:pt>
                <c:pt idx="8031">
                  <c:v>386.4</c:v>
                </c:pt>
                <c:pt idx="8032">
                  <c:v>387.8</c:v>
                </c:pt>
                <c:pt idx="8033">
                  <c:v>394.1</c:v>
                </c:pt>
                <c:pt idx="8034">
                  <c:v>395.7</c:v>
                </c:pt>
                <c:pt idx="8035">
                  <c:v>397.5</c:v>
                </c:pt>
                <c:pt idx="8036">
                  <c:v>402.1</c:v>
                </c:pt>
                <c:pt idx="8037">
                  <c:v>404.5</c:v>
                </c:pt>
                <c:pt idx="8038">
                  <c:v>408.2</c:v>
                </c:pt>
                <c:pt idx="8039">
                  <c:v>407.4</c:v>
                </c:pt>
                <c:pt idx="8040">
                  <c:v>396.3</c:v>
                </c:pt>
                <c:pt idx="8041">
                  <c:v>395.8</c:v>
                </c:pt>
                <c:pt idx="8042">
                  <c:v>396.3</c:v>
                </c:pt>
                <c:pt idx="8043">
                  <c:v>393.7</c:v>
                </c:pt>
                <c:pt idx="8044">
                  <c:v>391.6</c:v>
                </c:pt>
                <c:pt idx="8045">
                  <c:v>392.9</c:v>
                </c:pt>
                <c:pt idx="8046">
                  <c:v>392.6</c:v>
                </c:pt>
                <c:pt idx="8047">
                  <c:v>392.1</c:v>
                </c:pt>
                <c:pt idx="8048">
                  <c:v>390.9</c:v>
                </c:pt>
                <c:pt idx="8049">
                  <c:v>390.5</c:v>
                </c:pt>
                <c:pt idx="8050">
                  <c:v>391</c:v>
                </c:pt>
                <c:pt idx="8051">
                  <c:v>389.9</c:v>
                </c:pt>
                <c:pt idx="8052">
                  <c:v>388.9</c:v>
                </c:pt>
                <c:pt idx="8053">
                  <c:v>388.8</c:v>
                </c:pt>
                <c:pt idx="8054">
                  <c:v>388.7</c:v>
                </c:pt>
                <c:pt idx="8055">
                  <c:v>389.8</c:v>
                </c:pt>
                <c:pt idx="8056">
                  <c:v>391.1</c:v>
                </c:pt>
                <c:pt idx="8057">
                  <c:v>391.2</c:v>
                </c:pt>
                <c:pt idx="8058">
                  <c:v>391</c:v>
                </c:pt>
                <c:pt idx="8059">
                  <c:v>391</c:v>
                </c:pt>
                <c:pt idx="8060">
                  <c:v>391.7</c:v>
                </c:pt>
                <c:pt idx="8061">
                  <c:v>392.4</c:v>
                </c:pt>
                <c:pt idx="8062">
                  <c:v>392.6</c:v>
                </c:pt>
                <c:pt idx="8063">
                  <c:v>392.5</c:v>
                </c:pt>
                <c:pt idx="8064">
                  <c:v>391.6</c:v>
                </c:pt>
                <c:pt idx="8065">
                  <c:v>396</c:v>
                </c:pt>
                <c:pt idx="8066">
                  <c:v>396</c:v>
                </c:pt>
                <c:pt idx="8067">
                  <c:v>396.1</c:v>
                </c:pt>
                <c:pt idx="8068">
                  <c:v>397.1</c:v>
                </c:pt>
                <c:pt idx="8069">
                  <c:v>394.1</c:v>
                </c:pt>
                <c:pt idx="8070">
                  <c:v>391.7</c:v>
                </c:pt>
                <c:pt idx="8071">
                  <c:v>391.6</c:v>
                </c:pt>
                <c:pt idx="8072">
                  <c:v>391.8</c:v>
                </c:pt>
                <c:pt idx="8073">
                  <c:v>393.6</c:v>
                </c:pt>
                <c:pt idx="8074">
                  <c:v>394.6</c:v>
                </c:pt>
                <c:pt idx="8075">
                  <c:v>393.4</c:v>
                </c:pt>
                <c:pt idx="8076">
                  <c:v>392.4</c:v>
                </c:pt>
                <c:pt idx="8077">
                  <c:v>392</c:v>
                </c:pt>
                <c:pt idx="8078">
                  <c:v>393.1</c:v>
                </c:pt>
                <c:pt idx="8079">
                  <c:v>393.5</c:v>
                </c:pt>
                <c:pt idx="8080">
                  <c:v>388.9</c:v>
                </c:pt>
                <c:pt idx="8081">
                  <c:v>393.4</c:v>
                </c:pt>
                <c:pt idx="8082">
                  <c:v>395.3</c:v>
                </c:pt>
                <c:pt idx="8083">
                  <c:v>396.6</c:v>
                </c:pt>
                <c:pt idx="8084">
                  <c:v>396.4</c:v>
                </c:pt>
                <c:pt idx="8085">
                  <c:v>394.6</c:v>
                </c:pt>
                <c:pt idx="8086">
                  <c:v>394</c:v>
                </c:pt>
                <c:pt idx="8087">
                  <c:v>395.3</c:v>
                </c:pt>
                <c:pt idx="8088">
                  <c:v>393.5</c:v>
                </c:pt>
                <c:pt idx="8089">
                  <c:v>393.2</c:v>
                </c:pt>
                <c:pt idx="8090">
                  <c:v>392.9</c:v>
                </c:pt>
                <c:pt idx="8091">
                  <c:v>394</c:v>
                </c:pt>
                <c:pt idx="8092">
                  <c:v>393.4</c:v>
                </c:pt>
                <c:pt idx="8093">
                  <c:v>393.8</c:v>
                </c:pt>
                <c:pt idx="8094">
                  <c:v>395</c:v>
                </c:pt>
                <c:pt idx="8095">
                  <c:v>396.6</c:v>
                </c:pt>
                <c:pt idx="8096">
                  <c:v>395.8</c:v>
                </c:pt>
                <c:pt idx="8097">
                  <c:v>396.5</c:v>
                </c:pt>
                <c:pt idx="8098">
                  <c:v>397.5</c:v>
                </c:pt>
                <c:pt idx="8099">
                  <c:v>397.3</c:v>
                </c:pt>
                <c:pt idx="8100">
                  <c:v>392.1</c:v>
                </c:pt>
                <c:pt idx="8101">
                  <c:v>390.3</c:v>
                </c:pt>
                <c:pt idx="8102">
                  <c:v>389.9</c:v>
                </c:pt>
                <c:pt idx="8103">
                  <c:v>390.3</c:v>
                </c:pt>
                <c:pt idx="8104">
                  <c:v>390.3</c:v>
                </c:pt>
                <c:pt idx="8105">
                  <c:v>390.6</c:v>
                </c:pt>
                <c:pt idx="8106">
                  <c:v>392.6</c:v>
                </c:pt>
                <c:pt idx="8107">
                  <c:v>393.3</c:v>
                </c:pt>
                <c:pt idx="8108">
                  <c:v>394.3</c:v>
                </c:pt>
                <c:pt idx="8109">
                  <c:v>394</c:v>
                </c:pt>
                <c:pt idx="8110">
                  <c:v>394.1</c:v>
                </c:pt>
                <c:pt idx="8111">
                  <c:v>393.5</c:v>
                </c:pt>
                <c:pt idx="8112">
                  <c:v>392.4</c:v>
                </c:pt>
                <c:pt idx="8113">
                  <c:v>391.9</c:v>
                </c:pt>
                <c:pt idx="8114">
                  <c:v>393.1</c:v>
                </c:pt>
                <c:pt idx="8115">
                  <c:v>394.3</c:v>
                </c:pt>
                <c:pt idx="8116">
                  <c:v>397.7</c:v>
                </c:pt>
                <c:pt idx="8117">
                  <c:v>397.6</c:v>
                </c:pt>
                <c:pt idx="8118">
                  <c:v>392.8</c:v>
                </c:pt>
                <c:pt idx="8119">
                  <c:v>392.6</c:v>
                </c:pt>
                <c:pt idx="8120">
                  <c:v>397.7</c:v>
                </c:pt>
                <c:pt idx="8121">
                  <c:v>403.1</c:v>
                </c:pt>
                <c:pt idx="8122">
                  <c:v>396.1</c:v>
                </c:pt>
                <c:pt idx="8123">
                  <c:v>401.6</c:v>
                </c:pt>
                <c:pt idx="8124">
                  <c:v>396.6</c:v>
                </c:pt>
                <c:pt idx="8125">
                  <c:v>395</c:v>
                </c:pt>
                <c:pt idx="8126">
                  <c:v>392.9</c:v>
                </c:pt>
                <c:pt idx="8127">
                  <c:v>392.7</c:v>
                </c:pt>
                <c:pt idx="8128">
                  <c:v>391.8</c:v>
                </c:pt>
                <c:pt idx="8129">
                  <c:v>390.5</c:v>
                </c:pt>
                <c:pt idx="8130">
                  <c:v>390.9</c:v>
                </c:pt>
                <c:pt idx="8131">
                  <c:v>394.1</c:v>
                </c:pt>
                <c:pt idx="8132">
                  <c:v>396.2</c:v>
                </c:pt>
                <c:pt idx="8133">
                  <c:v>394.6</c:v>
                </c:pt>
                <c:pt idx="8134">
                  <c:v>393.1</c:v>
                </c:pt>
                <c:pt idx="8135">
                  <c:v>393.7</c:v>
                </c:pt>
                <c:pt idx="8136">
                  <c:v>388.3</c:v>
                </c:pt>
                <c:pt idx="8137">
                  <c:v>391</c:v>
                </c:pt>
                <c:pt idx="8138">
                  <c:v>391.8</c:v>
                </c:pt>
                <c:pt idx="8139">
                  <c:v>392.5</c:v>
                </c:pt>
                <c:pt idx="8140">
                  <c:v>393</c:v>
                </c:pt>
                <c:pt idx="8141">
                  <c:v>393.5</c:v>
                </c:pt>
                <c:pt idx="8142">
                  <c:v>394.4</c:v>
                </c:pt>
                <c:pt idx="8143">
                  <c:v>396.1</c:v>
                </c:pt>
                <c:pt idx="8144">
                  <c:v>398.8</c:v>
                </c:pt>
                <c:pt idx="8145">
                  <c:v>397.3</c:v>
                </c:pt>
                <c:pt idx="8146">
                  <c:v>394.2</c:v>
                </c:pt>
                <c:pt idx="8147">
                  <c:v>392.2</c:v>
                </c:pt>
                <c:pt idx="8148">
                  <c:v>391.3</c:v>
                </c:pt>
                <c:pt idx="8149">
                  <c:v>390.1</c:v>
                </c:pt>
                <c:pt idx="8150">
                  <c:v>389.6</c:v>
                </c:pt>
                <c:pt idx="8151">
                  <c:v>389.5</c:v>
                </c:pt>
                <c:pt idx="8152">
                  <c:v>389.9</c:v>
                </c:pt>
                <c:pt idx="8153">
                  <c:v>390.9</c:v>
                </c:pt>
                <c:pt idx="8154">
                  <c:v>391.8</c:v>
                </c:pt>
                <c:pt idx="8155">
                  <c:v>392</c:v>
                </c:pt>
                <c:pt idx="8156">
                  <c:v>392.7</c:v>
                </c:pt>
                <c:pt idx="8157">
                  <c:v>392.9</c:v>
                </c:pt>
                <c:pt idx="8158">
                  <c:v>393.1</c:v>
                </c:pt>
                <c:pt idx="8159">
                  <c:v>393.4</c:v>
                </c:pt>
                <c:pt idx="8160">
                  <c:v>392.8</c:v>
                </c:pt>
                <c:pt idx="8161">
                  <c:v>392.7</c:v>
                </c:pt>
                <c:pt idx="8162">
                  <c:v>391.3</c:v>
                </c:pt>
                <c:pt idx="8163">
                  <c:v>391.5</c:v>
                </c:pt>
                <c:pt idx="8164">
                  <c:v>391.8</c:v>
                </c:pt>
                <c:pt idx="8165">
                  <c:v>391.5</c:v>
                </c:pt>
                <c:pt idx="8166">
                  <c:v>391.3</c:v>
                </c:pt>
                <c:pt idx="8167">
                  <c:v>391.8</c:v>
                </c:pt>
                <c:pt idx="8168">
                  <c:v>392.9</c:v>
                </c:pt>
                <c:pt idx="8169">
                  <c:v>391.6</c:v>
                </c:pt>
                <c:pt idx="8170">
                  <c:v>392.7</c:v>
                </c:pt>
                <c:pt idx="8171">
                  <c:v>395.3</c:v>
                </c:pt>
                <c:pt idx="8172">
                  <c:v>395.6</c:v>
                </c:pt>
                <c:pt idx="8173">
                  <c:v>392.8</c:v>
                </c:pt>
                <c:pt idx="8174">
                  <c:v>392.6</c:v>
                </c:pt>
                <c:pt idx="8175">
                  <c:v>392.4</c:v>
                </c:pt>
                <c:pt idx="8176">
                  <c:v>393.9</c:v>
                </c:pt>
                <c:pt idx="8177">
                  <c:v>395.2</c:v>
                </c:pt>
                <c:pt idx="8178">
                  <c:v>395.2</c:v>
                </c:pt>
                <c:pt idx="8179">
                  <c:v>392.4</c:v>
                </c:pt>
                <c:pt idx="8180">
                  <c:v>393.6</c:v>
                </c:pt>
                <c:pt idx="8181">
                  <c:v>395.1</c:v>
                </c:pt>
                <c:pt idx="8182">
                  <c:v>391.5</c:v>
                </c:pt>
                <c:pt idx="8183">
                  <c:v>391.9</c:v>
                </c:pt>
                <c:pt idx="8184">
                  <c:v>394.4</c:v>
                </c:pt>
                <c:pt idx="8185">
                  <c:v>396.6</c:v>
                </c:pt>
                <c:pt idx="8186">
                  <c:v>398.6</c:v>
                </c:pt>
                <c:pt idx="8187">
                  <c:v>396.8</c:v>
                </c:pt>
                <c:pt idx="8188">
                  <c:v>397.9</c:v>
                </c:pt>
                <c:pt idx="8189">
                  <c:v>396.6</c:v>
                </c:pt>
                <c:pt idx="8190">
                  <c:v>397.4</c:v>
                </c:pt>
                <c:pt idx="8191">
                  <c:v>398.1</c:v>
                </c:pt>
                <c:pt idx="8192">
                  <c:v>401.7</c:v>
                </c:pt>
                <c:pt idx="8193">
                  <c:v>400.9</c:v>
                </c:pt>
                <c:pt idx="8194">
                  <c:v>395.9</c:v>
                </c:pt>
                <c:pt idx="8195">
                  <c:v>395.4</c:v>
                </c:pt>
                <c:pt idx="8196">
                  <c:v>394.1</c:v>
                </c:pt>
                <c:pt idx="8197">
                  <c:v>392.7</c:v>
                </c:pt>
                <c:pt idx="8198">
                  <c:v>392.5</c:v>
                </c:pt>
                <c:pt idx="8199">
                  <c:v>393.2</c:v>
                </c:pt>
                <c:pt idx="8200">
                  <c:v>392.9</c:v>
                </c:pt>
                <c:pt idx="8201">
                  <c:v>393.4</c:v>
                </c:pt>
                <c:pt idx="8202">
                  <c:v>393.5</c:v>
                </c:pt>
                <c:pt idx="8203">
                  <c:v>394.4</c:v>
                </c:pt>
                <c:pt idx="8204">
                  <c:v>396.3</c:v>
                </c:pt>
                <c:pt idx="8205">
                  <c:v>401.8</c:v>
                </c:pt>
                <c:pt idx="8206">
                  <c:v>400.9</c:v>
                </c:pt>
                <c:pt idx="8207">
                  <c:v>406.5</c:v>
                </c:pt>
                <c:pt idx="8208">
                  <c:v>409</c:v>
                </c:pt>
                <c:pt idx="8209">
                  <c:v>407.2</c:v>
                </c:pt>
                <c:pt idx="8210">
                  <c:v>408</c:v>
                </c:pt>
                <c:pt idx="8211">
                  <c:v>410.8</c:v>
                </c:pt>
                <c:pt idx="8212">
                  <c:v>409</c:v>
                </c:pt>
                <c:pt idx="8213">
                  <c:v>406.6</c:v>
                </c:pt>
                <c:pt idx="8214">
                  <c:v>402</c:v>
                </c:pt>
                <c:pt idx="8215">
                  <c:v>398.5</c:v>
                </c:pt>
                <c:pt idx="8216">
                  <c:v>397.6</c:v>
                </c:pt>
                <c:pt idx="8217">
                  <c:v>396.3</c:v>
                </c:pt>
                <c:pt idx="8218">
                  <c:v>395.9</c:v>
                </c:pt>
                <c:pt idx="8219">
                  <c:v>396.4</c:v>
                </c:pt>
                <c:pt idx="8220">
                  <c:v>396.5</c:v>
                </c:pt>
                <c:pt idx="8221">
                  <c:v>397.1</c:v>
                </c:pt>
                <c:pt idx="8222">
                  <c:v>397</c:v>
                </c:pt>
                <c:pt idx="8223">
                  <c:v>398.3</c:v>
                </c:pt>
                <c:pt idx="8224">
                  <c:v>400.5</c:v>
                </c:pt>
                <c:pt idx="8225">
                  <c:v>401.6</c:v>
                </c:pt>
                <c:pt idx="8226">
                  <c:v>401.6</c:v>
                </c:pt>
                <c:pt idx="8227">
                  <c:v>398.5</c:v>
                </c:pt>
                <c:pt idx="8228">
                  <c:v>395.9</c:v>
                </c:pt>
                <c:pt idx="8229">
                  <c:v>395</c:v>
                </c:pt>
                <c:pt idx="8230">
                  <c:v>394.3</c:v>
                </c:pt>
                <c:pt idx="8231">
                  <c:v>393.9</c:v>
                </c:pt>
                <c:pt idx="8232">
                  <c:v>390.6</c:v>
                </c:pt>
                <c:pt idx="8233">
                  <c:v>392.6</c:v>
                </c:pt>
                <c:pt idx="8234">
                  <c:v>391.7</c:v>
                </c:pt>
                <c:pt idx="8235">
                  <c:v>392.2</c:v>
                </c:pt>
                <c:pt idx="8236">
                  <c:v>392.9</c:v>
                </c:pt>
                <c:pt idx="8237">
                  <c:v>391.3</c:v>
                </c:pt>
                <c:pt idx="8238">
                  <c:v>387.8</c:v>
                </c:pt>
                <c:pt idx="8239">
                  <c:v>385.2</c:v>
                </c:pt>
                <c:pt idx="8240">
                  <c:v>384.5</c:v>
                </c:pt>
                <c:pt idx="8241">
                  <c:v>384</c:v>
                </c:pt>
                <c:pt idx="8242">
                  <c:v>384</c:v>
                </c:pt>
                <c:pt idx="8243">
                  <c:v>384.1</c:v>
                </c:pt>
                <c:pt idx="8244">
                  <c:v>384.2</c:v>
                </c:pt>
                <c:pt idx="8245">
                  <c:v>384.5</c:v>
                </c:pt>
                <c:pt idx="8246">
                  <c:v>384.4</c:v>
                </c:pt>
                <c:pt idx="8247">
                  <c:v>384.7</c:v>
                </c:pt>
                <c:pt idx="8248">
                  <c:v>385.1</c:v>
                </c:pt>
                <c:pt idx="8249">
                  <c:v>385</c:v>
                </c:pt>
                <c:pt idx="8250">
                  <c:v>385.1</c:v>
                </c:pt>
                <c:pt idx="8251">
                  <c:v>384.8</c:v>
                </c:pt>
                <c:pt idx="8252">
                  <c:v>384.9</c:v>
                </c:pt>
                <c:pt idx="8253">
                  <c:v>385</c:v>
                </c:pt>
                <c:pt idx="8254">
                  <c:v>384.7</c:v>
                </c:pt>
                <c:pt idx="8255">
                  <c:v>384.6</c:v>
                </c:pt>
                <c:pt idx="8256">
                  <c:v>382.4</c:v>
                </c:pt>
                <c:pt idx="8257">
                  <c:v>385.5</c:v>
                </c:pt>
                <c:pt idx="8258">
                  <c:v>385.7</c:v>
                </c:pt>
                <c:pt idx="8259">
                  <c:v>386.3</c:v>
                </c:pt>
                <c:pt idx="8260">
                  <c:v>386.9</c:v>
                </c:pt>
                <c:pt idx="8261">
                  <c:v>387.2</c:v>
                </c:pt>
                <c:pt idx="8262">
                  <c:v>387.5</c:v>
                </c:pt>
                <c:pt idx="8263">
                  <c:v>388.2</c:v>
                </c:pt>
                <c:pt idx="8264">
                  <c:v>388.4</c:v>
                </c:pt>
                <c:pt idx="8265">
                  <c:v>388.3</c:v>
                </c:pt>
                <c:pt idx="8266">
                  <c:v>388.3</c:v>
                </c:pt>
                <c:pt idx="8267">
                  <c:v>387.3</c:v>
                </c:pt>
                <c:pt idx="8268">
                  <c:v>385.3</c:v>
                </c:pt>
                <c:pt idx="8269">
                  <c:v>384.3</c:v>
                </c:pt>
                <c:pt idx="8270">
                  <c:v>383.8</c:v>
                </c:pt>
                <c:pt idx="8271">
                  <c:v>383.5</c:v>
                </c:pt>
                <c:pt idx="8272">
                  <c:v>383.3</c:v>
                </c:pt>
                <c:pt idx="8273">
                  <c:v>383.7</c:v>
                </c:pt>
                <c:pt idx="8274">
                  <c:v>383.8</c:v>
                </c:pt>
                <c:pt idx="8275">
                  <c:v>383.7</c:v>
                </c:pt>
                <c:pt idx="8276">
                  <c:v>384.2</c:v>
                </c:pt>
                <c:pt idx="8277">
                  <c:v>383.9</c:v>
                </c:pt>
                <c:pt idx="8278">
                  <c:v>384</c:v>
                </c:pt>
                <c:pt idx="8279">
                  <c:v>384.1</c:v>
                </c:pt>
                <c:pt idx="8280">
                  <c:v>382.3</c:v>
                </c:pt>
                <c:pt idx="8281">
                  <c:v>384.6</c:v>
                </c:pt>
                <c:pt idx="8282">
                  <c:v>384.9</c:v>
                </c:pt>
                <c:pt idx="8283">
                  <c:v>384.6</c:v>
                </c:pt>
                <c:pt idx="8284">
                  <c:v>384.3</c:v>
                </c:pt>
                <c:pt idx="8285">
                  <c:v>384.9</c:v>
                </c:pt>
                <c:pt idx="8286">
                  <c:v>385.4</c:v>
                </c:pt>
                <c:pt idx="8287">
                  <c:v>385.9</c:v>
                </c:pt>
                <c:pt idx="8288">
                  <c:v>387.1</c:v>
                </c:pt>
                <c:pt idx="8289">
                  <c:v>386.1</c:v>
                </c:pt>
                <c:pt idx="8290">
                  <c:v>385</c:v>
                </c:pt>
                <c:pt idx="8291">
                  <c:v>384.7</c:v>
                </c:pt>
                <c:pt idx="8292">
                  <c:v>384.3</c:v>
                </c:pt>
                <c:pt idx="8293">
                  <c:v>384</c:v>
                </c:pt>
                <c:pt idx="8294">
                  <c:v>384</c:v>
                </c:pt>
                <c:pt idx="8295">
                  <c:v>384.3</c:v>
                </c:pt>
                <c:pt idx="8296">
                  <c:v>387</c:v>
                </c:pt>
                <c:pt idx="8297">
                  <c:v>389.6</c:v>
                </c:pt>
                <c:pt idx="8298">
                  <c:v>390.2</c:v>
                </c:pt>
                <c:pt idx="8299">
                  <c:v>411.8</c:v>
                </c:pt>
                <c:pt idx="8300">
                  <c:v>408.5</c:v>
                </c:pt>
                <c:pt idx="8301">
                  <c:v>417.1</c:v>
                </c:pt>
                <c:pt idx="8302">
                  <c:v>419.2</c:v>
                </c:pt>
                <c:pt idx="8303">
                  <c:v>420.4</c:v>
                </c:pt>
                <c:pt idx="8304">
                  <c:v>420.7</c:v>
                </c:pt>
                <c:pt idx="8305">
                  <c:v>413.2</c:v>
                </c:pt>
                <c:pt idx="8306">
                  <c:v>405.1</c:v>
                </c:pt>
                <c:pt idx="8307">
                  <c:v>399.3</c:v>
                </c:pt>
                <c:pt idx="8308">
                  <c:v>400.7</c:v>
                </c:pt>
                <c:pt idx="8309">
                  <c:v>398.3</c:v>
                </c:pt>
                <c:pt idx="8310">
                  <c:v>392.9</c:v>
                </c:pt>
                <c:pt idx="8311">
                  <c:v>391.4</c:v>
                </c:pt>
                <c:pt idx="8312">
                  <c:v>389.8</c:v>
                </c:pt>
                <c:pt idx="8313">
                  <c:v>387.4</c:v>
                </c:pt>
                <c:pt idx="8314">
                  <c:v>387.1</c:v>
                </c:pt>
                <c:pt idx="8315">
                  <c:v>386.7</c:v>
                </c:pt>
                <c:pt idx="8316">
                  <c:v>386.3</c:v>
                </c:pt>
                <c:pt idx="8317">
                  <c:v>386.6</c:v>
                </c:pt>
                <c:pt idx="8318">
                  <c:v>387.3</c:v>
                </c:pt>
                <c:pt idx="8319">
                  <c:v>387.2</c:v>
                </c:pt>
                <c:pt idx="8320">
                  <c:v>388.3</c:v>
                </c:pt>
                <c:pt idx="8321">
                  <c:v>388.6</c:v>
                </c:pt>
                <c:pt idx="8322">
                  <c:v>387.5</c:v>
                </c:pt>
                <c:pt idx="8323">
                  <c:v>387</c:v>
                </c:pt>
                <c:pt idx="8324">
                  <c:v>388.1</c:v>
                </c:pt>
                <c:pt idx="8325">
                  <c:v>388.1</c:v>
                </c:pt>
                <c:pt idx="8326">
                  <c:v>388.3</c:v>
                </c:pt>
                <c:pt idx="8327">
                  <c:v>388.7</c:v>
                </c:pt>
                <c:pt idx="8328">
                  <c:v>387.5</c:v>
                </c:pt>
                <c:pt idx="8329">
                  <c:v>391.5</c:v>
                </c:pt>
                <c:pt idx="8330">
                  <c:v>389.9</c:v>
                </c:pt>
                <c:pt idx="8331">
                  <c:v>388.7</c:v>
                </c:pt>
                <c:pt idx="8332">
                  <c:v>388.2</c:v>
                </c:pt>
                <c:pt idx="8333">
                  <c:v>387.9</c:v>
                </c:pt>
                <c:pt idx="8334">
                  <c:v>386</c:v>
                </c:pt>
                <c:pt idx="8335">
                  <c:v>385.5</c:v>
                </c:pt>
                <c:pt idx="8336">
                  <c:v>385.7</c:v>
                </c:pt>
                <c:pt idx="8337">
                  <c:v>385</c:v>
                </c:pt>
                <c:pt idx="8338">
                  <c:v>384.7</c:v>
                </c:pt>
                <c:pt idx="8339">
                  <c:v>384.2</c:v>
                </c:pt>
                <c:pt idx="8340">
                  <c:v>383.9</c:v>
                </c:pt>
                <c:pt idx="8341">
                  <c:v>383.9</c:v>
                </c:pt>
                <c:pt idx="8342">
                  <c:v>383.9</c:v>
                </c:pt>
                <c:pt idx="8343">
                  <c:v>384</c:v>
                </c:pt>
                <c:pt idx="8344">
                  <c:v>384.6</c:v>
                </c:pt>
                <c:pt idx="8345">
                  <c:v>385.1</c:v>
                </c:pt>
                <c:pt idx="8346">
                  <c:v>385.8</c:v>
                </c:pt>
                <c:pt idx="8347">
                  <c:v>385.9</c:v>
                </c:pt>
                <c:pt idx="8348">
                  <c:v>386.2</c:v>
                </c:pt>
                <c:pt idx="8349">
                  <c:v>386</c:v>
                </c:pt>
                <c:pt idx="8350">
                  <c:v>386.5</c:v>
                </c:pt>
                <c:pt idx="8351">
                  <c:v>387.2</c:v>
                </c:pt>
                <c:pt idx="8352">
                  <c:v>387.6</c:v>
                </c:pt>
                <c:pt idx="8353">
                  <c:v>386.2</c:v>
                </c:pt>
                <c:pt idx="8354">
                  <c:v>386.5</c:v>
                </c:pt>
                <c:pt idx="8355">
                  <c:v>385.9</c:v>
                </c:pt>
                <c:pt idx="8356">
                  <c:v>385.5</c:v>
                </c:pt>
                <c:pt idx="8357">
                  <c:v>386</c:v>
                </c:pt>
                <c:pt idx="8358">
                  <c:v>386.4</c:v>
                </c:pt>
                <c:pt idx="8359">
                  <c:v>386.8</c:v>
                </c:pt>
                <c:pt idx="8360">
                  <c:v>386.6</c:v>
                </c:pt>
                <c:pt idx="8361">
                  <c:v>386.6</c:v>
                </c:pt>
                <c:pt idx="8362">
                  <c:v>386.6</c:v>
                </c:pt>
                <c:pt idx="8363">
                  <c:v>386.9</c:v>
                </c:pt>
                <c:pt idx="8364">
                  <c:v>386.9</c:v>
                </c:pt>
                <c:pt idx="8365">
                  <c:v>386.6</c:v>
                </c:pt>
                <c:pt idx="8366">
                  <c:v>386</c:v>
                </c:pt>
                <c:pt idx="8367">
                  <c:v>385.6</c:v>
                </c:pt>
                <c:pt idx="8368">
                  <c:v>384.2</c:v>
                </c:pt>
                <c:pt idx="8369">
                  <c:v>383.2</c:v>
                </c:pt>
                <c:pt idx="8370">
                  <c:v>383.6</c:v>
                </c:pt>
                <c:pt idx="8371">
                  <c:v>384.5</c:v>
                </c:pt>
                <c:pt idx="8372">
                  <c:v>385.8</c:v>
                </c:pt>
                <c:pt idx="8373">
                  <c:v>386.1</c:v>
                </c:pt>
                <c:pt idx="8374">
                  <c:v>386.1</c:v>
                </c:pt>
                <c:pt idx="8375">
                  <c:v>386.2</c:v>
                </c:pt>
                <c:pt idx="8376">
                  <c:v>384</c:v>
                </c:pt>
                <c:pt idx="8377">
                  <c:v>386.6</c:v>
                </c:pt>
                <c:pt idx="8378">
                  <c:v>386.1</c:v>
                </c:pt>
                <c:pt idx="8379">
                  <c:v>385.9</c:v>
                </c:pt>
                <c:pt idx="8380">
                  <c:v>385.9</c:v>
                </c:pt>
                <c:pt idx="8381">
                  <c:v>386.1</c:v>
                </c:pt>
                <c:pt idx="8382">
                  <c:v>387.1</c:v>
                </c:pt>
                <c:pt idx="8383">
                  <c:v>387.4</c:v>
                </c:pt>
                <c:pt idx="8384">
                  <c:v>387.7</c:v>
                </c:pt>
                <c:pt idx="8385">
                  <c:v>387.8</c:v>
                </c:pt>
                <c:pt idx="8386">
                  <c:v>387.9</c:v>
                </c:pt>
                <c:pt idx="8387">
                  <c:v>387.6</c:v>
                </c:pt>
                <c:pt idx="8388">
                  <c:v>387.5</c:v>
                </c:pt>
                <c:pt idx="8389">
                  <c:v>387.7</c:v>
                </c:pt>
                <c:pt idx="8390">
                  <c:v>387.7</c:v>
                </c:pt>
                <c:pt idx="8391">
                  <c:v>387.5</c:v>
                </c:pt>
                <c:pt idx="8392">
                  <c:v>387.5</c:v>
                </c:pt>
                <c:pt idx="8393">
                  <c:v>388.7</c:v>
                </c:pt>
                <c:pt idx="8394">
                  <c:v>389.2</c:v>
                </c:pt>
                <c:pt idx="8395">
                  <c:v>389.3</c:v>
                </c:pt>
                <c:pt idx="8396">
                  <c:v>390.4</c:v>
                </c:pt>
                <c:pt idx="8397">
                  <c:v>391.4</c:v>
                </c:pt>
                <c:pt idx="8398">
                  <c:v>390.7</c:v>
                </c:pt>
                <c:pt idx="8399">
                  <c:v>391.6</c:v>
                </c:pt>
                <c:pt idx="8400">
                  <c:v>391.5</c:v>
                </c:pt>
                <c:pt idx="8401">
                  <c:v>390.9</c:v>
                </c:pt>
                <c:pt idx="8402">
                  <c:v>389.9</c:v>
                </c:pt>
                <c:pt idx="8403">
                  <c:v>385.9</c:v>
                </c:pt>
                <c:pt idx="8404">
                  <c:v>382.7</c:v>
                </c:pt>
                <c:pt idx="8405">
                  <c:v>383.7</c:v>
                </c:pt>
                <c:pt idx="8406">
                  <c:v>382.7</c:v>
                </c:pt>
                <c:pt idx="8407">
                  <c:v>382.4</c:v>
                </c:pt>
                <c:pt idx="8408">
                  <c:v>382.8</c:v>
                </c:pt>
                <c:pt idx="8409">
                  <c:v>383.9</c:v>
                </c:pt>
                <c:pt idx="8410">
                  <c:v>383.9</c:v>
                </c:pt>
                <c:pt idx="8411">
                  <c:v>383.8</c:v>
                </c:pt>
                <c:pt idx="8412">
                  <c:v>383.3</c:v>
                </c:pt>
                <c:pt idx="8413">
                  <c:v>383.4</c:v>
                </c:pt>
                <c:pt idx="8414">
                  <c:v>383.3</c:v>
                </c:pt>
                <c:pt idx="8415">
                  <c:v>383</c:v>
                </c:pt>
                <c:pt idx="8416">
                  <c:v>382.5</c:v>
                </c:pt>
                <c:pt idx="8417">
                  <c:v>382</c:v>
                </c:pt>
                <c:pt idx="8418">
                  <c:v>381.2</c:v>
                </c:pt>
                <c:pt idx="8419">
                  <c:v>380.6</c:v>
                </c:pt>
                <c:pt idx="8420">
                  <c:v>381.6</c:v>
                </c:pt>
                <c:pt idx="8421">
                  <c:v>382.8</c:v>
                </c:pt>
                <c:pt idx="8422">
                  <c:v>383.7</c:v>
                </c:pt>
                <c:pt idx="8423">
                  <c:v>384.6</c:v>
                </c:pt>
                <c:pt idx="8424">
                  <c:v>387.4</c:v>
                </c:pt>
                <c:pt idx="8425">
                  <c:v>383.9</c:v>
                </c:pt>
                <c:pt idx="8426">
                  <c:v>382.5</c:v>
                </c:pt>
                <c:pt idx="8427">
                  <c:v>382.2</c:v>
                </c:pt>
                <c:pt idx="8428">
                  <c:v>381.9</c:v>
                </c:pt>
                <c:pt idx="8429">
                  <c:v>381.9</c:v>
                </c:pt>
                <c:pt idx="8430">
                  <c:v>379</c:v>
                </c:pt>
                <c:pt idx="8431">
                  <c:v>380.3</c:v>
                </c:pt>
                <c:pt idx="8432">
                  <c:v>382.3</c:v>
                </c:pt>
                <c:pt idx="8433">
                  <c:v>379</c:v>
                </c:pt>
                <c:pt idx="8434">
                  <c:v>380.8</c:v>
                </c:pt>
                <c:pt idx="8435">
                  <c:v>382.1</c:v>
                </c:pt>
                <c:pt idx="8436">
                  <c:v>382.8</c:v>
                </c:pt>
                <c:pt idx="8437">
                  <c:v>383.2</c:v>
                </c:pt>
                <c:pt idx="8438">
                  <c:v>383.3</c:v>
                </c:pt>
                <c:pt idx="8439">
                  <c:v>383.2</c:v>
                </c:pt>
                <c:pt idx="8440">
                  <c:v>383</c:v>
                </c:pt>
                <c:pt idx="8441">
                  <c:v>382.5</c:v>
                </c:pt>
                <c:pt idx="8442">
                  <c:v>382.2</c:v>
                </c:pt>
                <c:pt idx="8443">
                  <c:v>389.5</c:v>
                </c:pt>
                <c:pt idx="8444">
                  <c:v>390.4</c:v>
                </c:pt>
                <c:pt idx="8445">
                  <c:v>390.8</c:v>
                </c:pt>
                <c:pt idx="8446">
                  <c:v>392.3</c:v>
                </c:pt>
                <c:pt idx="8447">
                  <c:v>392.2</c:v>
                </c:pt>
                <c:pt idx="8448">
                  <c:v>389.2</c:v>
                </c:pt>
                <c:pt idx="8449">
                  <c:v>392.2</c:v>
                </c:pt>
                <c:pt idx="8450">
                  <c:v>393.6</c:v>
                </c:pt>
                <c:pt idx="8451">
                  <c:v>391.4</c:v>
                </c:pt>
                <c:pt idx="8452">
                  <c:v>392.3</c:v>
                </c:pt>
                <c:pt idx="8453">
                  <c:v>394.6</c:v>
                </c:pt>
                <c:pt idx="8454">
                  <c:v>399.3</c:v>
                </c:pt>
                <c:pt idx="8455">
                  <c:v>400.3</c:v>
                </c:pt>
                <c:pt idx="8456">
                  <c:v>397.6</c:v>
                </c:pt>
                <c:pt idx="8457">
                  <c:v>392</c:v>
                </c:pt>
                <c:pt idx="8458">
                  <c:v>392.8</c:v>
                </c:pt>
                <c:pt idx="8459">
                  <c:v>390.2</c:v>
                </c:pt>
                <c:pt idx="8460">
                  <c:v>389</c:v>
                </c:pt>
                <c:pt idx="8461">
                  <c:v>387.9</c:v>
                </c:pt>
                <c:pt idx="8462">
                  <c:v>387.2</c:v>
                </c:pt>
                <c:pt idx="8463">
                  <c:v>386.9</c:v>
                </c:pt>
                <c:pt idx="8464">
                  <c:v>387.1</c:v>
                </c:pt>
                <c:pt idx="8465">
                  <c:v>387.2</c:v>
                </c:pt>
                <c:pt idx="8466">
                  <c:v>387.5</c:v>
                </c:pt>
                <c:pt idx="8467">
                  <c:v>388.1</c:v>
                </c:pt>
                <c:pt idx="8468">
                  <c:v>389</c:v>
                </c:pt>
                <c:pt idx="8469">
                  <c:v>389.6</c:v>
                </c:pt>
                <c:pt idx="8470">
                  <c:v>390.2</c:v>
                </c:pt>
                <c:pt idx="8471">
                  <c:v>390.7</c:v>
                </c:pt>
                <c:pt idx="8472">
                  <c:v>388.5</c:v>
                </c:pt>
                <c:pt idx="8473">
                  <c:v>391.3</c:v>
                </c:pt>
                <c:pt idx="8474">
                  <c:v>391.7</c:v>
                </c:pt>
                <c:pt idx="8475">
                  <c:v>394.1</c:v>
                </c:pt>
                <c:pt idx="8476">
                  <c:v>392.9</c:v>
                </c:pt>
                <c:pt idx="8477">
                  <c:v>392.8</c:v>
                </c:pt>
                <c:pt idx="8478">
                  <c:v>393.4</c:v>
                </c:pt>
                <c:pt idx="8479">
                  <c:v>394.3</c:v>
                </c:pt>
                <c:pt idx="8480">
                  <c:v>394.5</c:v>
                </c:pt>
                <c:pt idx="8481">
                  <c:v>394.5</c:v>
                </c:pt>
                <c:pt idx="8482">
                  <c:v>392.4</c:v>
                </c:pt>
                <c:pt idx="8483">
                  <c:v>391.4</c:v>
                </c:pt>
                <c:pt idx="8484">
                  <c:v>390.6</c:v>
                </c:pt>
                <c:pt idx="8485">
                  <c:v>390</c:v>
                </c:pt>
                <c:pt idx="8486">
                  <c:v>389.5</c:v>
                </c:pt>
                <c:pt idx="8487">
                  <c:v>389.1</c:v>
                </c:pt>
                <c:pt idx="8488">
                  <c:v>391.1</c:v>
                </c:pt>
                <c:pt idx="8489">
                  <c:v>392.7</c:v>
                </c:pt>
                <c:pt idx="8490">
                  <c:v>396.1</c:v>
                </c:pt>
                <c:pt idx="8491">
                  <c:v>399.1</c:v>
                </c:pt>
                <c:pt idx="8492">
                  <c:v>400</c:v>
                </c:pt>
                <c:pt idx="8493">
                  <c:v>398.4</c:v>
                </c:pt>
                <c:pt idx="8494">
                  <c:v>401.3</c:v>
                </c:pt>
                <c:pt idx="8495">
                  <c:v>404.5</c:v>
                </c:pt>
                <c:pt idx="8496">
                  <c:v>407.3</c:v>
                </c:pt>
                <c:pt idx="8497">
                  <c:v>404.3</c:v>
                </c:pt>
                <c:pt idx="8498">
                  <c:v>403.3</c:v>
                </c:pt>
                <c:pt idx="8499">
                  <c:v>405.9</c:v>
                </c:pt>
                <c:pt idx="8500">
                  <c:v>410.5</c:v>
                </c:pt>
                <c:pt idx="8501">
                  <c:v>410.5</c:v>
                </c:pt>
                <c:pt idx="8502">
                  <c:v>406.4</c:v>
                </c:pt>
                <c:pt idx="8503">
                  <c:v>406.8</c:v>
                </c:pt>
                <c:pt idx="8504">
                  <c:v>402.3</c:v>
                </c:pt>
                <c:pt idx="8505">
                  <c:v>394.7</c:v>
                </c:pt>
                <c:pt idx="8506">
                  <c:v>394</c:v>
                </c:pt>
                <c:pt idx="8507">
                  <c:v>394.4</c:v>
                </c:pt>
                <c:pt idx="8508">
                  <c:v>393.8</c:v>
                </c:pt>
                <c:pt idx="8509">
                  <c:v>393.7</c:v>
                </c:pt>
                <c:pt idx="8510">
                  <c:v>393.3</c:v>
                </c:pt>
                <c:pt idx="8511">
                  <c:v>394.5</c:v>
                </c:pt>
                <c:pt idx="8512">
                  <c:v>398.9</c:v>
                </c:pt>
                <c:pt idx="8513">
                  <c:v>402.6</c:v>
                </c:pt>
                <c:pt idx="8514">
                  <c:v>401.6</c:v>
                </c:pt>
                <c:pt idx="8515">
                  <c:v>401.1</c:v>
                </c:pt>
                <c:pt idx="8516">
                  <c:v>401.7</c:v>
                </c:pt>
                <c:pt idx="8517">
                  <c:v>404.2</c:v>
                </c:pt>
                <c:pt idx="8518">
                  <c:v>404</c:v>
                </c:pt>
                <c:pt idx="8519">
                  <c:v>401.9</c:v>
                </c:pt>
                <c:pt idx="8520">
                  <c:v>398.5</c:v>
                </c:pt>
                <c:pt idx="8521">
                  <c:v>400.4</c:v>
                </c:pt>
                <c:pt idx="8522">
                  <c:v>400.2</c:v>
                </c:pt>
                <c:pt idx="8523">
                  <c:v>400.2</c:v>
                </c:pt>
                <c:pt idx="8524">
                  <c:v>401</c:v>
                </c:pt>
                <c:pt idx="8525">
                  <c:v>402.2</c:v>
                </c:pt>
                <c:pt idx="8526">
                  <c:v>404.1</c:v>
                </c:pt>
                <c:pt idx="8527">
                  <c:v>402.8</c:v>
                </c:pt>
                <c:pt idx="8528">
                  <c:v>402</c:v>
                </c:pt>
                <c:pt idx="8529">
                  <c:v>399.7</c:v>
                </c:pt>
                <c:pt idx="8530">
                  <c:v>398</c:v>
                </c:pt>
                <c:pt idx="8531">
                  <c:v>397.8</c:v>
                </c:pt>
                <c:pt idx="8532">
                  <c:v>396.1</c:v>
                </c:pt>
                <c:pt idx="8533">
                  <c:v>392.9</c:v>
                </c:pt>
                <c:pt idx="8534">
                  <c:v>389.3</c:v>
                </c:pt>
                <c:pt idx="8535">
                  <c:v>390.4</c:v>
                </c:pt>
                <c:pt idx="8536">
                  <c:v>390.3</c:v>
                </c:pt>
                <c:pt idx="8537">
                  <c:v>389.9</c:v>
                </c:pt>
                <c:pt idx="8538">
                  <c:v>392.3</c:v>
                </c:pt>
                <c:pt idx="8539">
                  <c:v>392.7</c:v>
                </c:pt>
                <c:pt idx="8540">
                  <c:v>392.3</c:v>
                </c:pt>
                <c:pt idx="8541">
                  <c:v>391.8</c:v>
                </c:pt>
                <c:pt idx="8542">
                  <c:v>390.8</c:v>
                </c:pt>
                <c:pt idx="8543">
                  <c:v>390.2</c:v>
                </c:pt>
                <c:pt idx="8544">
                  <c:v>387.4</c:v>
                </c:pt>
                <c:pt idx="8545">
                  <c:v>390.8</c:v>
                </c:pt>
                <c:pt idx="8546">
                  <c:v>390.4</c:v>
                </c:pt>
                <c:pt idx="8547">
                  <c:v>391.4</c:v>
                </c:pt>
                <c:pt idx="8548">
                  <c:v>393</c:v>
                </c:pt>
                <c:pt idx="8549">
                  <c:v>398.5</c:v>
                </c:pt>
                <c:pt idx="8550">
                  <c:v>394.6</c:v>
                </c:pt>
                <c:pt idx="8551">
                  <c:v>394.5</c:v>
                </c:pt>
                <c:pt idx="8552">
                  <c:v>392.8</c:v>
                </c:pt>
                <c:pt idx="8553">
                  <c:v>392.3</c:v>
                </c:pt>
                <c:pt idx="8554">
                  <c:v>391.2</c:v>
                </c:pt>
                <c:pt idx="8555">
                  <c:v>392</c:v>
                </c:pt>
                <c:pt idx="8556">
                  <c:v>393.9</c:v>
                </c:pt>
                <c:pt idx="8557">
                  <c:v>393.2</c:v>
                </c:pt>
                <c:pt idx="8558">
                  <c:v>393.4</c:v>
                </c:pt>
                <c:pt idx="8559">
                  <c:v>396.4</c:v>
                </c:pt>
                <c:pt idx="8560">
                  <c:v>400.6</c:v>
                </c:pt>
                <c:pt idx="8561">
                  <c:v>407</c:v>
                </c:pt>
                <c:pt idx="8562">
                  <c:v>409.4</c:v>
                </c:pt>
                <c:pt idx="8563">
                  <c:v>397.3</c:v>
                </c:pt>
                <c:pt idx="8564">
                  <c:v>386.1</c:v>
                </c:pt>
                <c:pt idx="8565">
                  <c:v>385.7</c:v>
                </c:pt>
                <c:pt idx="8566">
                  <c:v>383.9</c:v>
                </c:pt>
                <c:pt idx="8567">
                  <c:v>383.4</c:v>
                </c:pt>
                <c:pt idx="8568">
                  <c:v>381.1</c:v>
                </c:pt>
                <c:pt idx="8569">
                  <c:v>385.1</c:v>
                </c:pt>
                <c:pt idx="8570">
                  <c:v>385.3</c:v>
                </c:pt>
                <c:pt idx="8571">
                  <c:v>385</c:v>
                </c:pt>
                <c:pt idx="8572">
                  <c:v>385.7</c:v>
                </c:pt>
                <c:pt idx="8573">
                  <c:v>386.4</c:v>
                </c:pt>
                <c:pt idx="8574">
                  <c:v>386.7</c:v>
                </c:pt>
                <c:pt idx="8575">
                  <c:v>387.2</c:v>
                </c:pt>
                <c:pt idx="8576">
                  <c:v>387</c:v>
                </c:pt>
                <c:pt idx="8577">
                  <c:v>386.8</c:v>
                </c:pt>
                <c:pt idx="8578">
                  <c:v>387</c:v>
                </c:pt>
                <c:pt idx="8579">
                  <c:v>386.5</c:v>
                </c:pt>
                <c:pt idx="8580">
                  <c:v>385.7</c:v>
                </c:pt>
                <c:pt idx="8581">
                  <c:v>386.1</c:v>
                </c:pt>
                <c:pt idx="8582">
                  <c:v>387.6</c:v>
                </c:pt>
                <c:pt idx="8583">
                  <c:v>387</c:v>
                </c:pt>
                <c:pt idx="8584">
                  <c:v>386.2</c:v>
                </c:pt>
                <c:pt idx="8585">
                  <c:v>386.3</c:v>
                </c:pt>
                <c:pt idx="8586">
                  <c:v>386.3</c:v>
                </c:pt>
                <c:pt idx="8587">
                  <c:v>386.3</c:v>
                </c:pt>
                <c:pt idx="8588">
                  <c:v>386.9</c:v>
                </c:pt>
                <c:pt idx="8589">
                  <c:v>387</c:v>
                </c:pt>
                <c:pt idx="8590">
                  <c:v>387.9</c:v>
                </c:pt>
                <c:pt idx="8591">
                  <c:v>388.3</c:v>
                </c:pt>
                <c:pt idx="8592">
                  <c:v>387.1</c:v>
                </c:pt>
                <c:pt idx="8593">
                  <c:v>390.4</c:v>
                </c:pt>
                <c:pt idx="8594">
                  <c:v>390</c:v>
                </c:pt>
                <c:pt idx="8595">
                  <c:v>390.4</c:v>
                </c:pt>
                <c:pt idx="8596">
                  <c:v>392.3</c:v>
                </c:pt>
                <c:pt idx="8597">
                  <c:v>394</c:v>
                </c:pt>
                <c:pt idx="8598">
                  <c:v>395.3</c:v>
                </c:pt>
                <c:pt idx="8599">
                  <c:v>394.7</c:v>
                </c:pt>
                <c:pt idx="8600">
                  <c:v>391.4</c:v>
                </c:pt>
                <c:pt idx="8601">
                  <c:v>391.2</c:v>
                </c:pt>
                <c:pt idx="8602">
                  <c:v>390.8</c:v>
                </c:pt>
                <c:pt idx="8603">
                  <c:v>387.4</c:v>
                </c:pt>
                <c:pt idx="8604">
                  <c:v>389.2</c:v>
                </c:pt>
                <c:pt idx="8605">
                  <c:v>388.9</c:v>
                </c:pt>
                <c:pt idx="8606">
                  <c:v>389.5</c:v>
                </c:pt>
                <c:pt idx="8607">
                  <c:v>389.3</c:v>
                </c:pt>
                <c:pt idx="8608">
                  <c:v>388.7</c:v>
                </c:pt>
                <c:pt idx="8609">
                  <c:v>389</c:v>
                </c:pt>
                <c:pt idx="8610">
                  <c:v>389.2</c:v>
                </c:pt>
                <c:pt idx="8611">
                  <c:v>389.3</c:v>
                </c:pt>
                <c:pt idx="8612">
                  <c:v>391</c:v>
                </c:pt>
                <c:pt idx="8613">
                  <c:v>393.5</c:v>
                </c:pt>
                <c:pt idx="8614">
                  <c:v>393.1</c:v>
                </c:pt>
                <c:pt idx="8615">
                  <c:v>393</c:v>
                </c:pt>
                <c:pt idx="8616">
                  <c:v>393.2</c:v>
                </c:pt>
                <c:pt idx="8617">
                  <c:v>391.5</c:v>
                </c:pt>
                <c:pt idx="8618">
                  <c:v>391.4</c:v>
                </c:pt>
                <c:pt idx="8619">
                  <c:v>391.1</c:v>
                </c:pt>
                <c:pt idx="8620">
                  <c:v>391.2</c:v>
                </c:pt>
                <c:pt idx="8621">
                  <c:v>391.4</c:v>
                </c:pt>
                <c:pt idx="8622">
                  <c:v>388.1</c:v>
                </c:pt>
                <c:pt idx="8623">
                  <c:v>392.2</c:v>
                </c:pt>
                <c:pt idx="8624">
                  <c:v>392.4</c:v>
                </c:pt>
                <c:pt idx="8625">
                  <c:v>394</c:v>
                </c:pt>
                <c:pt idx="8626">
                  <c:v>393.2</c:v>
                </c:pt>
                <c:pt idx="8627">
                  <c:v>393</c:v>
                </c:pt>
                <c:pt idx="8628">
                  <c:v>392.7</c:v>
                </c:pt>
                <c:pt idx="8629">
                  <c:v>392.1</c:v>
                </c:pt>
                <c:pt idx="8630">
                  <c:v>393.3</c:v>
                </c:pt>
                <c:pt idx="8631">
                  <c:v>394</c:v>
                </c:pt>
                <c:pt idx="8632">
                  <c:v>397.7</c:v>
                </c:pt>
                <c:pt idx="8633">
                  <c:v>401.9</c:v>
                </c:pt>
                <c:pt idx="8634">
                  <c:v>401.1</c:v>
                </c:pt>
                <c:pt idx="8635">
                  <c:v>405.8</c:v>
                </c:pt>
                <c:pt idx="8636">
                  <c:v>404.4</c:v>
                </c:pt>
                <c:pt idx="8637">
                  <c:v>404.7</c:v>
                </c:pt>
                <c:pt idx="8638">
                  <c:v>406.5</c:v>
                </c:pt>
                <c:pt idx="8639">
                  <c:v>413.7</c:v>
                </c:pt>
                <c:pt idx="8640">
                  <c:v>411.9</c:v>
                </c:pt>
                <c:pt idx="8641">
                  <c:v>415</c:v>
                </c:pt>
                <c:pt idx="8642">
                  <c:v>429</c:v>
                </c:pt>
                <c:pt idx="8643">
                  <c:v>435.5</c:v>
                </c:pt>
                <c:pt idx="8644">
                  <c:v>422</c:v>
                </c:pt>
                <c:pt idx="8645">
                  <c:v>421.8</c:v>
                </c:pt>
                <c:pt idx="8646">
                  <c:v>412.4</c:v>
                </c:pt>
                <c:pt idx="8647">
                  <c:v>412.5</c:v>
                </c:pt>
                <c:pt idx="8648">
                  <c:v>410.8</c:v>
                </c:pt>
                <c:pt idx="8649">
                  <c:v>405.5</c:v>
                </c:pt>
                <c:pt idx="8650">
                  <c:v>405.3</c:v>
                </c:pt>
                <c:pt idx="8651">
                  <c:v>405.6</c:v>
                </c:pt>
                <c:pt idx="8652">
                  <c:v>406.5</c:v>
                </c:pt>
                <c:pt idx="8653">
                  <c:v>405.8</c:v>
                </c:pt>
                <c:pt idx="8654">
                  <c:v>407.6</c:v>
                </c:pt>
                <c:pt idx="8655">
                  <c:v>403.8</c:v>
                </c:pt>
                <c:pt idx="8656">
                  <c:v>402</c:v>
                </c:pt>
                <c:pt idx="8657">
                  <c:v>402.2</c:v>
                </c:pt>
                <c:pt idx="8658">
                  <c:v>402</c:v>
                </c:pt>
                <c:pt idx="8659">
                  <c:v>397.1</c:v>
                </c:pt>
                <c:pt idx="8660">
                  <c:v>395.6</c:v>
                </c:pt>
                <c:pt idx="8661">
                  <c:v>393.5</c:v>
                </c:pt>
                <c:pt idx="8662">
                  <c:v>391.4</c:v>
                </c:pt>
                <c:pt idx="8663">
                  <c:v>391.1</c:v>
                </c:pt>
                <c:pt idx="8664">
                  <c:v>389.4</c:v>
                </c:pt>
                <c:pt idx="8665">
                  <c:v>391.1</c:v>
                </c:pt>
                <c:pt idx="8666">
                  <c:v>391</c:v>
                </c:pt>
                <c:pt idx="8667">
                  <c:v>389.5</c:v>
                </c:pt>
                <c:pt idx="8668">
                  <c:v>388.7</c:v>
                </c:pt>
                <c:pt idx="8669">
                  <c:v>387.6</c:v>
                </c:pt>
                <c:pt idx="8670">
                  <c:v>387.3</c:v>
                </c:pt>
                <c:pt idx="8671">
                  <c:v>388</c:v>
                </c:pt>
                <c:pt idx="8672">
                  <c:v>387.9</c:v>
                </c:pt>
                <c:pt idx="8673">
                  <c:v>387.7</c:v>
                </c:pt>
                <c:pt idx="8674">
                  <c:v>387.7</c:v>
                </c:pt>
                <c:pt idx="8675">
                  <c:v>388.1</c:v>
                </c:pt>
                <c:pt idx="8676">
                  <c:v>382.5</c:v>
                </c:pt>
                <c:pt idx="8677">
                  <c:v>388.7</c:v>
                </c:pt>
                <c:pt idx="8678">
                  <c:v>388.8</c:v>
                </c:pt>
                <c:pt idx="8679">
                  <c:v>388.4</c:v>
                </c:pt>
                <c:pt idx="8680">
                  <c:v>392.5</c:v>
                </c:pt>
                <c:pt idx="8681">
                  <c:v>400.6</c:v>
                </c:pt>
                <c:pt idx="8682">
                  <c:v>398</c:v>
                </c:pt>
                <c:pt idx="8683">
                  <c:v>414.1</c:v>
                </c:pt>
                <c:pt idx="8684">
                  <c:v>402.6</c:v>
                </c:pt>
                <c:pt idx="8685">
                  <c:v>419.8</c:v>
                </c:pt>
                <c:pt idx="8686">
                  <c:v>419.8</c:v>
                </c:pt>
                <c:pt idx="8687">
                  <c:v>398.3</c:v>
                </c:pt>
                <c:pt idx="8688">
                  <c:v>389.7</c:v>
                </c:pt>
                <c:pt idx="8689">
                  <c:v>393.3</c:v>
                </c:pt>
                <c:pt idx="8690">
                  <c:v>393.6</c:v>
                </c:pt>
                <c:pt idx="8691">
                  <c:v>391.8</c:v>
                </c:pt>
                <c:pt idx="8692">
                  <c:v>397.7</c:v>
                </c:pt>
                <c:pt idx="8693">
                  <c:v>397.8</c:v>
                </c:pt>
                <c:pt idx="8694">
                  <c:v>399.3</c:v>
                </c:pt>
                <c:pt idx="8695">
                  <c:v>398.2</c:v>
                </c:pt>
                <c:pt idx="8696">
                  <c:v>398.5</c:v>
                </c:pt>
                <c:pt idx="8697">
                  <c:v>396.8</c:v>
                </c:pt>
                <c:pt idx="8698">
                  <c:v>395.4</c:v>
                </c:pt>
                <c:pt idx="8699">
                  <c:v>395.7</c:v>
                </c:pt>
                <c:pt idx="8700">
                  <c:v>398.6</c:v>
                </c:pt>
                <c:pt idx="8701">
                  <c:v>394.1</c:v>
                </c:pt>
                <c:pt idx="8702">
                  <c:v>392.6</c:v>
                </c:pt>
                <c:pt idx="8703">
                  <c:v>391.7</c:v>
                </c:pt>
                <c:pt idx="8704">
                  <c:v>391.5</c:v>
                </c:pt>
                <c:pt idx="8705">
                  <c:v>394.3</c:v>
                </c:pt>
                <c:pt idx="8706">
                  <c:v>394.4</c:v>
                </c:pt>
                <c:pt idx="8707">
                  <c:v>393.5</c:v>
                </c:pt>
                <c:pt idx="8708">
                  <c:v>394</c:v>
                </c:pt>
                <c:pt idx="8709">
                  <c:v>398</c:v>
                </c:pt>
                <c:pt idx="8710">
                  <c:v>401.4</c:v>
                </c:pt>
                <c:pt idx="8711">
                  <c:v>404.1</c:v>
                </c:pt>
                <c:pt idx="8712">
                  <c:v>405.5</c:v>
                </c:pt>
                <c:pt idx="8713">
                  <c:v>402.2</c:v>
                </c:pt>
                <c:pt idx="8714">
                  <c:v>392</c:v>
                </c:pt>
                <c:pt idx="8715">
                  <c:v>389.4</c:v>
                </c:pt>
                <c:pt idx="8716">
                  <c:v>390.9</c:v>
                </c:pt>
                <c:pt idx="8717">
                  <c:v>391.1</c:v>
                </c:pt>
                <c:pt idx="8718">
                  <c:v>392.1</c:v>
                </c:pt>
                <c:pt idx="8719">
                  <c:v>390.7</c:v>
                </c:pt>
                <c:pt idx="8720">
                  <c:v>390.5</c:v>
                </c:pt>
                <c:pt idx="8721">
                  <c:v>390.8</c:v>
                </c:pt>
                <c:pt idx="8722">
                  <c:v>391.1</c:v>
                </c:pt>
                <c:pt idx="8723">
                  <c:v>390.9</c:v>
                </c:pt>
                <c:pt idx="8724">
                  <c:v>391.1</c:v>
                </c:pt>
                <c:pt idx="8725">
                  <c:v>389.3</c:v>
                </c:pt>
                <c:pt idx="8726">
                  <c:v>387.7</c:v>
                </c:pt>
                <c:pt idx="8727">
                  <c:v>387</c:v>
                </c:pt>
                <c:pt idx="8728">
                  <c:v>387</c:v>
                </c:pt>
                <c:pt idx="8729">
                  <c:v>388</c:v>
                </c:pt>
                <c:pt idx="8730">
                  <c:v>387.1</c:v>
                </c:pt>
                <c:pt idx="8731">
                  <c:v>388.2</c:v>
                </c:pt>
                <c:pt idx="8732">
                  <c:v>389.1</c:v>
                </c:pt>
                <c:pt idx="8733">
                  <c:v>390.2</c:v>
                </c:pt>
                <c:pt idx="8734">
                  <c:v>390.1</c:v>
                </c:pt>
                <c:pt idx="8735">
                  <c:v>389.9</c:v>
                </c:pt>
                <c:pt idx="8736">
                  <c:v>391</c:v>
                </c:pt>
                <c:pt idx="8737">
                  <c:v>390.7</c:v>
                </c:pt>
                <c:pt idx="8738">
                  <c:v>391.2</c:v>
                </c:pt>
                <c:pt idx="8739">
                  <c:v>392.2</c:v>
                </c:pt>
                <c:pt idx="8740">
                  <c:v>392.1</c:v>
                </c:pt>
                <c:pt idx="8741">
                  <c:v>396.1</c:v>
                </c:pt>
                <c:pt idx="8742">
                  <c:v>397.1</c:v>
                </c:pt>
                <c:pt idx="8743">
                  <c:v>398.8</c:v>
                </c:pt>
                <c:pt idx="8744">
                  <c:v>399.3</c:v>
                </c:pt>
                <c:pt idx="8745">
                  <c:v>394.8</c:v>
                </c:pt>
                <c:pt idx="8746">
                  <c:v>394.1</c:v>
                </c:pt>
                <c:pt idx="8747">
                  <c:v>393</c:v>
                </c:pt>
                <c:pt idx="8748">
                  <c:v>390.8</c:v>
                </c:pt>
                <c:pt idx="8749">
                  <c:v>390.2</c:v>
                </c:pt>
                <c:pt idx="8750">
                  <c:v>388.5</c:v>
                </c:pt>
                <c:pt idx="8751">
                  <c:v>388.4</c:v>
                </c:pt>
                <c:pt idx="8752">
                  <c:v>388.9</c:v>
                </c:pt>
                <c:pt idx="8753">
                  <c:v>388.7</c:v>
                </c:pt>
                <c:pt idx="8754">
                  <c:v>389.3</c:v>
                </c:pt>
                <c:pt idx="8755">
                  <c:v>390.6</c:v>
                </c:pt>
                <c:pt idx="8756">
                  <c:v>392.8</c:v>
                </c:pt>
                <c:pt idx="8757">
                  <c:v>396.5</c:v>
                </c:pt>
                <c:pt idx="8758">
                  <c:v>398.9</c:v>
                </c:pt>
                <c:pt idx="8759">
                  <c:v>401</c:v>
                </c:pt>
              </c:numCache>
            </c:numRef>
          </c:yVal>
        </c:ser>
        <c:axId val="76035200"/>
        <c:axId val="76037120"/>
      </c:scatterChart>
      <c:valAx>
        <c:axId val="76035200"/>
        <c:scaling>
          <c:orientation val="minMax"/>
          <c:max val="365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/>
                  <a:t>Day of Year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6037120"/>
        <c:crosses val="autoZero"/>
        <c:crossBetween val="midCat"/>
      </c:valAx>
      <c:valAx>
        <c:axId val="760371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dirty="0"/>
                  <a:t>CO</a:t>
                </a:r>
                <a:r>
                  <a:rPr lang="en-US" sz="1400" baseline="-25000" dirty="0"/>
                  <a:t>2</a:t>
                </a:r>
                <a:r>
                  <a:rPr lang="en-US" sz="1400" dirty="0"/>
                  <a:t> (</a:t>
                </a:r>
                <a:r>
                  <a:rPr lang="en-US" sz="1400" dirty="0">
                    <a:latin typeface="Symbol" pitchFamily="18" charset="2"/>
                  </a:rPr>
                  <a:t>m</a:t>
                </a:r>
                <a:r>
                  <a:rPr lang="en-US" sz="1400" dirty="0"/>
                  <a:t>mol/mol)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6035200"/>
        <c:crosses val="autoZero"/>
        <c:crossBetween val="midCat"/>
      </c:valAx>
      <c:spPr>
        <a:ln>
          <a:solidFill>
            <a:prstClr val="black">
              <a:lumMod val="75000"/>
              <a:lumOff val="25000"/>
            </a:prstClr>
          </a:solidFill>
        </a:ln>
      </c:spPr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41244-A4BA-424E-901E-0258A6D02E68}" type="datetimeFigureOut">
              <a:rPr lang="en-US" smtClean="0"/>
              <a:pPr/>
              <a:t>5/4/2010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DFA6F-CB09-4E6B-94D2-177D297D55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FA6F-CB09-4E6B-94D2-177D297D554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CDB3-B89C-4DA3-92D9-3433C19CCD5C}" type="datetimeFigureOut">
              <a:rPr lang="en-US" smtClean="0"/>
              <a:pPr/>
              <a:t>5/4/2010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7D76-B0FD-44CB-9933-BBF56A215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CDB3-B89C-4DA3-92D9-3433C19CCD5C}" type="datetimeFigureOut">
              <a:rPr lang="en-US" smtClean="0"/>
              <a:pPr/>
              <a:t>5/4/2010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7D76-B0FD-44CB-9933-BBF56A215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CDB3-B89C-4DA3-92D9-3433C19CCD5C}" type="datetimeFigureOut">
              <a:rPr lang="en-US" smtClean="0"/>
              <a:pPr/>
              <a:t>5/4/2010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7D76-B0FD-44CB-9933-BBF56A215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CDB3-B89C-4DA3-92D9-3433C19CCD5C}" type="datetimeFigureOut">
              <a:rPr lang="en-US" smtClean="0"/>
              <a:pPr/>
              <a:t>5/4/2010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CDB3-B89C-4DA3-92D9-3433C19CCD5C}" type="datetimeFigureOut">
              <a:rPr lang="en-US" smtClean="0"/>
              <a:pPr/>
              <a:t>5/4/2010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7D76-B0FD-44CB-9933-BBF56A215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CDB3-B89C-4DA3-92D9-3433C19CCD5C}" type="datetimeFigureOut">
              <a:rPr lang="en-US" smtClean="0"/>
              <a:pPr/>
              <a:t>5/4/2010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7D76-B0FD-44CB-9933-BBF56A215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CDB3-B89C-4DA3-92D9-3433C19CCD5C}" type="datetimeFigureOut">
              <a:rPr lang="en-US" smtClean="0"/>
              <a:pPr/>
              <a:t>5/4/2010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7D76-B0FD-44CB-9933-BBF56A215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CDB3-B89C-4DA3-92D9-3433C19CCD5C}" type="datetimeFigureOut">
              <a:rPr lang="en-US" smtClean="0"/>
              <a:pPr/>
              <a:t>5/4/2010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7D76-B0FD-44CB-9933-BBF56A215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CDB3-B89C-4DA3-92D9-3433C19CCD5C}" type="datetimeFigureOut">
              <a:rPr lang="en-US" smtClean="0"/>
              <a:pPr/>
              <a:t>5/4/2010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7D76-B0FD-44CB-9933-BBF56A215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CDB3-B89C-4DA3-92D9-3433C19CCD5C}" type="datetimeFigureOut">
              <a:rPr lang="en-US" smtClean="0"/>
              <a:pPr/>
              <a:t>5/4/2010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7D76-B0FD-44CB-9933-BBF56A215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CDB3-B89C-4DA3-92D9-3433C19CCD5C}" type="datetimeFigureOut">
              <a:rPr lang="en-US" smtClean="0"/>
              <a:pPr/>
              <a:t>5/4/2010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7D76-B0FD-44CB-9933-BBF56A215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BCDB3-B89C-4DA3-92D9-3433C19CCD5C}" type="datetimeFigureOut">
              <a:rPr lang="en-US" smtClean="0"/>
              <a:pPr/>
              <a:t>5/4/2010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soilcrop.tamu.edu/photogallery/cornsorghum+/images/corn%20ears.jpg"/>
          <p:cNvPicPr>
            <a:picLocks noChangeAspect="1" noChangeArrowheads="1"/>
          </p:cNvPicPr>
          <p:nvPr/>
        </p:nvPicPr>
        <p:blipFill>
          <a:blip r:embed="rId3" cstate="print">
            <a:lum bright="38000"/>
          </a:blip>
          <a:srcRect/>
          <a:stretch>
            <a:fillRect/>
          </a:stretch>
        </p:blipFill>
        <p:spPr bwMode="auto">
          <a:xfrm>
            <a:off x="1676400" y="304799"/>
            <a:ext cx="5626323" cy="44958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8225"/>
            <a:ext cx="7772400" cy="1470025"/>
          </a:xfrm>
        </p:spPr>
        <p:txBody>
          <a:bodyPr/>
          <a:lstStyle/>
          <a:p>
            <a:r>
              <a:rPr lang="en-US" b="1" dirty="0" smtClean="0"/>
              <a:t>Evapotranspiration (ET) from Dedicated Energy Crops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1143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Ashlynn Stillwell</a:t>
            </a:r>
          </a:p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CE394K.2: Surface Water Hydrology Spring 2010</a:t>
            </a:r>
          </a:p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5/4/10</a:t>
            </a:r>
            <a:endParaRPr lang="en-US" sz="1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ET Methods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066800" y="1219200"/>
          <a:ext cx="6953250" cy="5395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ET for Methods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1981200"/>
          <a:ext cx="6096000" cy="2494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5809"/>
                <a:gridCol w="2128762"/>
                <a:gridCol w="1451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ET Calculation Method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Cumulative</a:t>
                      </a:r>
                      <a:r>
                        <a:rPr lang="en-US" b="1" baseline="0" dirty="0" smtClean="0"/>
                        <a:t> ET</a:t>
                      </a:r>
                    </a:p>
                    <a:p>
                      <a:pPr algn="ctr"/>
                      <a:r>
                        <a:rPr lang="en-US" b="1" baseline="0" dirty="0" smtClean="0"/>
                        <a:t>(mm)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Percent Error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 ET</a:t>
                      </a:r>
                      <a:r>
                        <a:rPr lang="en-US" baseline="-25000" dirty="0" smtClean="0"/>
                        <a:t>0</a:t>
                      </a:r>
                      <a:endParaRPr 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1,089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66%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Penman-Monteith</a:t>
                      </a:r>
                      <a:endParaRPr lang="en-US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707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FAO CROPWAT software</a:t>
                      </a:r>
                      <a:endParaRPr lang="en-US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770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Energy Balance (Tanner)</a:t>
                      </a:r>
                      <a:endParaRPr lang="en-US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824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Scaling Latent Heat Flux</a:t>
                      </a:r>
                      <a:endParaRPr lang="en-US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656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baseline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510540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F0"/>
                </a:solidFill>
              </a:rPr>
              <a:t>Indirect calculations overestimate ET </a:t>
            </a:r>
            <a:r>
              <a:rPr lang="en-US" sz="2400" dirty="0" smtClean="0"/>
              <a:t>compared to direct measurements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from Crop Cultivation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5715000"/>
            <a:ext cx="216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Crop growing season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11" name="Chart 10"/>
          <p:cNvGraphicFramePr/>
          <p:nvPr/>
        </p:nvGraphicFramePr>
        <p:xfrm>
          <a:off x="1143000" y="1295400"/>
          <a:ext cx="6553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val 4"/>
          <p:cNvSpPr/>
          <p:nvPr/>
        </p:nvSpPr>
        <p:spPr>
          <a:xfrm>
            <a:off x="4343400" y="3505200"/>
            <a:ext cx="22098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828800" y="3962400"/>
            <a:ext cx="2590800" cy="160020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0" y="5867400"/>
            <a:ext cx="5821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No statistical difference </a:t>
            </a:r>
            <a:r>
              <a:rPr lang="en-US" b="1" dirty="0" smtClean="0"/>
              <a:t>between pre- and post-growth CO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Direct measurement of latent heat flux </a:t>
            </a:r>
            <a:r>
              <a:rPr lang="en-US" dirty="0" smtClean="0"/>
              <a:t>provides lowest magnitude of ET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Penman-Monteith</a:t>
            </a:r>
            <a:r>
              <a:rPr lang="en-US" dirty="0" smtClean="0"/>
              <a:t> equation with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c</a:t>
            </a:r>
            <a:r>
              <a:rPr lang="en-US" dirty="0" smtClean="0"/>
              <a:t> provides </a:t>
            </a:r>
            <a:r>
              <a:rPr lang="en-US" dirty="0" smtClean="0">
                <a:solidFill>
                  <a:srgbClr val="00B0F0"/>
                </a:solidFill>
              </a:rPr>
              <a:t>good approximation</a:t>
            </a:r>
          </a:p>
          <a:p>
            <a:r>
              <a:rPr lang="en-US" dirty="0" smtClean="0"/>
              <a:t>Crops sequester CO</a:t>
            </a:r>
            <a:r>
              <a:rPr lang="en-US" baseline="-25000" dirty="0" smtClean="0"/>
              <a:t>2</a:t>
            </a:r>
            <a:r>
              <a:rPr lang="en-US" dirty="0" smtClean="0"/>
              <a:t>, but other operations emit CO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(Not shown here; in paper)</a:t>
            </a:r>
          </a:p>
          <a:p>
            <a:pPr lvl="1"/>
            <a:r>
              <a:rPr lang="en-US" dirty="0" smtClean="0"/>
              <a:t>Highest ET at ARMS SGP Main site (Oklahoma)</a:t>
            </a:r>
          </a:p>
          <a:p>
            <a:pPr lvl="1"/>
            <a:r>
              <a:rPr lang="en-US" dirty="0" smtClean="0"/>
              <a:t>Comparable ET from corn vs. soybeans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report</a:t>
            </a:r>
          </a:p>
          <a:p>
            <a:r>
              <a:rPr lang="en-US" dirty="0" smtClean="0"/>
              <a:t>Beyond CE394K.2</a:t>
            </a:r>
          </a:p>
          <a:p>
            <a:pPr lvl="1"/>
            <a:r>
              <a:rPr lang="en-US" dirty="0" smtClean="0"/>
              <a:t>Satellite- and GIS-based methods of calculating ET</a:t>
            </a:r>
          </a:p>
          <a:p>
            <a:pPr lvl="1"/>
            <a:r>
              <a:rPr lang="en-US" dirty="0" smtClean="0"/>
              <a:t>Change from native vegetation to energy fuel crop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46482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/>
            <a:r>
              <a:rPr lang="en-US" sz="1200" b="1" dirty="0" smtClean="0"/>
              <a:t>Data Acknowledgments</a:t>
            </a:r>
          </a:p>
          <a:p>
            <a:pPr indent="-457200"/>
            <a:r>
              <a:rPr lang="en-US" sz="1200" dirty="0" smtClean="0"/>
              <a:t>Office of Biological and Environmental Research of the U.S. Department of Energy as part of the Atmospheric 	Radiation Measurement Program</a:t>
            </a:r>
          </a:p>
          <a:p>
            <a:pPr indent="-457200"/>
            <a:r>
              <a:rPr lang="en-US" sz="1200" dirty="0" smtClean="0"/>
              <a:t>AmeriFlux Network, Oak Ridge National Laboratory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Increasing biofuels production</a:t>
            </a:r>
          </a:p>
          <a:p>
            <a:r>
              <a:rPr lang="en-US" dirty="0" smtClean="0"/>
              <a:t>Methods of calculating ET</a:t>
            </a:r>
          </a:p>
          <a:p>
            <a:r>
              <a:rPr lang="en-US" dirty="0" smtClean="0"/>
              <a:t>Results for Mead Irrigated site</a:t>
            </a:r>
          </a:p>
          <a:p>
            <a:r>
              <a:rPr lang="en-US" dirty="0" smtClean="0"/>
              <a:t>CO</a:t>
            </a:r>
            <a:r>
              <a:rPr lang="en-US" baseline="-25000" dirty="0" smtClean="0"/>
              <a:t>2 </a:t>
            </a:r>
            <a:r>
              <a:rPr lang="en-US" dirty="0" smtClean="0"/>
              <a:t>from crops</a:t>
            </a:r>
          </a:p>
          <a:p>
            <a:r>
              <a:rPr lang="en-US" dirty="0" smtClean="0"/>
              <a:t>Future work</a:t>
            </a:r>
          </a:p>
          <a:p>
            <a:r>
              <a:rPr lang="en-US" dirty="0" smtClean="0"/>
              <a:t>Questions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Biofuels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Independence and Security Act (2007) mandates </a:t>
            </a:r>
            <a:r>
              <a:rPr lang="en-US" dirty="0" smtClean="0">
                <a:solidFill>
                  <a:srgbClr val="00B0F0"/>
                </a:solidFill>
              </a:rPr>
              <a:t>36 Bgal/yr </a:t>
            </a:r>
            <a:r>
              <a:rPr lang="en-US" dirty="0" smtClean="0"/>
              <a:t>by 2022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2530" name="Picture 2" descr="http://earthfirst.com/wp-content/uploads/2009/10/biofuel-fiel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743200"/>
            <a:ext cx="4953000" cy="344805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667000"/>
            <a:ext cx="3276600" cy="361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 consensus that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land will be cultivated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Additional crops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might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lead to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additional ET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400800"/>
            <a:ext cx="2192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[EISA, Schnoor et al., USDA]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6172200"/>
            <a:ext cx="11623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[earthfirst.com]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AmeriFlux Sites for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ARMS SGP Main</a:t>
            </a:r>
            <a:endParaRPr lang="en-US" sz="2800" dirty="0"/>
          </a:p>
          <a:p>
            <a:pPr lvl="1"/>
            <a:r>
              <a:rPr lang="en-US" sz="1800" dirty="0" smtClean="0"/>
              <a:t>Corn/soybeans rotation</a:t>
            </a:r>
          </a:p>
          <a:p>
            <a:pPr lvl="1"/>
            <a:r>
              <a:rPr lang="en-US" sz="1800" dirty="0" smtClean="0"/>
              <a:t>Lamont, OK</a:t>
            </a:r>
          </a:p>
          <a:p>
            <a:r>
              <a:rPr lang="en-US" sz="2800" dirty="0" smtClean="0"/>
              <a:t>Fermi Agricultural</a:t>
            </a:r>
          </a:p>
          <a:p>
            <a:pPr lvl="1"/>
            <a:r>
              <a:rPr lang="en-US" sz="1800" dirty="0" smtClean="0"/>
              <a:t>Corn/soybeans rotation</a:t>
            </a:r>
          </a:p>
          <a:p>
            <a:pPr lvl="1"/>
            <a:r>
              <a:rPr lang="en-US" sz="1800" dirty="0" smtClean="0"/>
              <a:t>Winfield Township, IL</a:t>
            </a:r>
          </a:p>
          <a:p>
            <a:r>
              <a:rPr lang="en-US" sz="2800" dirty="0" smtClean="0"/>
              <a:t>Mead Irrigated</a:t>
            </a:r>
          </a:p>
          <a:p>
            <a:pPr lvl="1"/>
            <a:r>
              <a:rPr lang="en-US" sz="1800" dirty="0" smtClean="0"/>
              <a:t>Continuous corn</a:t>
            </a:r>
          </a:p>
          <a:p>
            <a:pPr lvl="1"/>
            <a:r>
              <a:rPr lang="en-US" sz="1800" dirty="0" smtClean="0"/>
              <a:t>Mead, NE</a:t>
            </a:r>
          </a:p>
          <a:p>
            <a:r>
              <a:rPr lang="en-US" sz="2800" dirty="0" smtClean="0"/>
              <a:t>Rosemount G19 Alternative</a:t>
            </a:r>
          </a:p>
          <a:p>
            <a:pPr lvl="1"/>
            <a:r>
              <a:rPr lang="en-US" sz="1800" dirty="0" smtClean="0"/>
              <a:t>Corn/soybeans rotation</a:t>
            </a:r>
          </a:p>
          <a:p>
            <a:pPr lvl="1"/>
            <a:r>
              <a:rPr lang="en-US" sz="1800" dirty="0" smtClean="0"/>
              <a:t>Rosemount, MN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0482" name="Picture 2" descr="http://public.ornl.gov/ameriflux/Site_Info/Images/site_images/FermiAg.jpg"/>
          <p:cNvPicPr>
            <a:picLocks noChangeAspect="1" noChangeArrowheads="1"/>
          </p:cNvPicPr>
          <p:nvPr/>
        </p:nvPicPr>
        <p:blipFill>
          <a:blip r:embed="rId3" cstate="print"/>
          <a:srcRect l="37333"/>
          <a:stretch>
            <a:fillRect/>
          </a:stretch>
        </p:blipFill>
        <p:spPr bwMode="auto">
          <a:xfrm>
            <a:off x="5410200" y="1447800"/>
            <a:ext cx="2667000" cy="425585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086600" y="4953000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[AmeriFlux]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457200" y="3962400"/>
            <a:ext cx="28956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Calculating 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ET</a:t>
            </a:r>
            <a:r>
              <a:rPr lang="en-US" baseline="-25000" dirty="0" smtClean="0"/>
              <a:t>0 </a:t>
            </a:r>
            <a:r>
              <a:rPr lang="en-US" dirty="0" smtClean="0"/>
              <a:t>(Penman-Monteith equation)</a:t>
            </a:r>
          </a:p>
          <a:p>
            <a:pPr lvl="1"/>
            <a:r>
              <a:rPr lang="en-US" dirty="0" smtClean="0"/>
              <a:t>ET</a:t>
            </a:r>
            <a:r>
              <a:rPr lang="en-US" baseline="-25000" dirty="0" smtClean="0"/>
              <a:t>0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00B0F0"/>
                </a:solidFill>
              </a:rPr>
              <a:t>well-watered grass</a:t>
            </a:r>
          </a:p>
          <a:p>
            <a:pPr lvl="1"/>
            <a:r>
              <a:rPr lang="en-US" dirty="0" smtClean="0"/>
              <a:t>K</a:t>
            </a:r>
            <a:r>
              <a:rPr lang="en-US" baseline="-25000" dirty="0" smtClean="0"/>
              <a:t>c</a:t>
            </a:r>
            <a:r>
              <a:rPr lang="en-US" dirty="0" smtClean="0"/>
              <a:t> crop factors </a:t>
            </a:r>
            <a:r>
              <a:rPr lang="en-US" dirty="0" smtClean="0">
                <a:solidFill>
                  <a:srgbClr val="00B0F0"/>
                </a:solidFill>
              </a:rPr>
              <a:t>adjust to ET</a:t>
            </a:r>
          </a:p>
          <a:p>
            <a:r>
              <a:rPr lang="en-US" dirty="0" smtClean="0"/>
              <a:t>FAO CROPWAT 8.0 software</a:t>
            </a:r>
          </a:p>
          <a:p>
            <a:r>
              <a:rPr lang="en-US" dirty="0" smtClean="0"/>
              <a:t>Energy balance method</a:t>
            </a:r>
          </a:p>
          <a:p>
            <a:r>
              <a:rPr lang="en-US" dirty="0" smtClean="0"/>
              <a:t>Scaling of </a:t>
            </a:r>
            <a:r>
              <a:rPr lang="en-US" dirty="0" smtClean="0">
                <a:solidFill>
                  <a:srgbClr val="00B0F0"/>
                </a:solidFill>
              </a:rPr>
              <a:t>latent heat flux </a:t>
            </a:r>
            <a:r>
              <a:rPr lang="en-US" dirty="0" smtClean="0"/>
              <a:t>(using eddy covariance instruments)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/>
          <a:srcRect l="33125" t="31000" r="58125" b="55000"/>
          <a:stretch>
            <a:fillRect/>
          </a:stretch>
        </p:blipFill>
        <p:spPr bwMode="auto">
          <a:xfrm>
            <a:off x="6019800" y="2895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Penman-Monteith equation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7432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Net radiation</a:t>
            </a:r>
          </a:p>
          <a:p>
            <a:r>
              <a:rPr lang="en-US" dirty="0" smtClean="0"/>
              <a:t>Soil heat flux</a:t>
            </a:r>
          </a:p>
          <a:p>
            <a:r>
              <a:rPr lang="en-US" dirty="0" smtClean="0"/>
              <a:t>Air temperature</a:t>
            </a:r>
          </a:p>
          <a:p>
            <a:r>
              <a:rPr lang="en-US" dirty="0" smtClean="0"/>
              <a:t>Wind speed</a:t>
            </a:r>
          </a:p>
          <a:p>
            <a:r>
              <a:rPr lang="en-US" dirty="0" smtClean="0"/>
              <a:t>Vapor pressure deficit</a:t>
            </a:r>
          </a:p>
          <a:p>
            <a:r>
              <a:rPr lang="en-US" dirty="0" smtClean="0"/>
              <a:t>Slope of vapor pressure curve</a:t>
            </a:r>
          </a:p>
          <a:p>
            <a:r>
              <a:rPr lang="en-US" dirty="0" smtClean="0"/>
              <a:t>Psychrometric constant</a:t>
            </a:r>
          </a:p>
          <a:p>
            <a:r>
              <a:rPr lang="en-US" dirty="0" smtClean="0"/>
              <a:t>Pressure</a:t>
            </a:r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2286000"/>
            <a:ext cx="4937125" cy="76200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3352800"/>
            <a:ext cx="1905000" cy="285750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3810000"/>
            <a:ext cx="3137170" cy="685800"/>
          </a:xfrm>
          <a:prstGeom prst="rect">
            <a:avLst/>
          </a:prstGeom>
          <a:noFill/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1752600"/>
            <a:ext cx="3350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Reference evapotranspiration ET</a:t>
            </a:r>
            <a:r>
              <a:rPr lang="en-US" b="1" baseline="-25000" dirty="0" smtClean="0"/>
              <a:t>0</a:t>
            </a:r>
            <a:endParaRPr lang="en-US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5040868"/>
            <a:ext cx="1594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Crop factors K</a:t>
            </a:r>
            <a:r>
              <a:rPr lang="en-US" b="1" baseline="-25000" dirty="0" smtClean="0"/>
              <a:t>c</a:t>
            </a:r>
            <a:endParaRPr lang="en-US" b="1" baseline="-25000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5334000"/>
            <a:ext cx="1295400" cy="236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 Variation throughout Day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676400" y="1219200"/>
          <a:ext cx="5943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FAO CROPWAT 8.0 software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data</a:t>
            </a:r>
          </a:p>
          <a:p>
            <a:pPr lvl="1"/>
            <a:r>
              <a:rPr lang="en-US" dirty="0" smtClean="0"/>
              <a:t>Climate</a:t>
            </a:r>
          </a:p>
          <a:p>
            <a:pPr lvl="1"/>
            <a:r>
              <a:rPr lang="en-US" dirty="0" smtClean="0"/>
              <a:t>Precipitation</a:t>
            </a:r>
          </a:p>
          <a:p>
            <a:pPr lvl="1"/>
            <a:r>
              <a:rPr lang="en-US" dirty="0" smtClean="0"/>
              <a:t>Crop (some built-in)</a:t>
            </a:r>
          </a:p>
          <a:p>
            <a:pPr lvl="1"/>
            <a:r>
              <a:rPr lang="en-US" dirty="0" smtClean="0"/>
              <a:t>Soil (some built-in)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Output:  Crop Water Requirements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219200"/>
            <a:ext cx="7505700" cy="345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Energy Balance / Scaling of Latent Heat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balance method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Scaling of </a:t>
            </a:r>
            <a:r>
              <a:rPr lang="en-US" dirty="0" smtClean="0">
                <a:solidFill>
                  <a:srgbClr val="00B0F0"/>
                </a:solidFill>
              </a:rPr>
              <a:t>latent heat flux </a:t>
            </a:r>
            <a:r>
              <a:rPr lang="en-US" dirty="0" smtClean="0"/>
              <a:t>(when measured directly with eddy covariance instruments)</a:t>
            </a:r>
            <a:endParaRPr lang="en-US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2590800"/>
            <a:ext cx="1954306" cy="304800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5334000"/>
            <a:ext cx="1066800" cy="557284"/>
          </a:xfrm>
          <a:prstGeom prst="rect">
            <a:avLst/>
          </a:prstGeom>
          <a:noFill/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Ashlynn Stillwell</a:t>
            </a:r>
          </a:p>
          <a:p>
            <a:r>
              <a:rPr lang="en-US" dirty="0" smtClean="0"/>
              <a:t>Hydrology 5/4/10 #</a:t>
            </a:r>
            <a:fld id="{58967D76-B0FD-44CB-9933-BBF56A215A8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24600" y="2590800"/>
            <a:ext cx="7957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[Tanner]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0" y="5562600"/>
            <a:ext cx="6767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[Hyun]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553</Words>
  <Application>Microsoft Office PowerPoint</Application>
  <PresentationFormat>On-screen Show (4:3)</PresentationFormat>
  <Paragraphs>159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Evapotranspiration (ET) from Dedicated Energy Crops</vt:lpstr>
      <vt:lpstr>Outline</vt:lpstr>
      <vt:lpstr>Increasing Biofuels Production</vt:lpstr>
      <vt:lpstr>AmeriFlux Sites for Analysis</vt:lpstr>
      <vt:lpstr>Methods of Calculating ET</vt:lpstr>
      <vt:lpstr>Penman-Monteith equation</vt:lpstr>
      <vt:lpstr>ET Variation throughout Day</vt:lpstr>
      <vt:lpstr>FAO CROPWAT 8.0 software</vt:lpstr>
      <vt:lpstr>Energy Balance / Scaling of Latent Heat</vt:lpstr>
      <vt:lpstr>Comparison of ET Methods</vt:lpstr>
      <vt:lpstr>Cumulative ET for Methods</vt:lpstr>
      <vt:lpstr>CO2 from Crop Cultivation</vt:lpstr>
      <vt:lpstr>Conclusions</vt:lpstr>
      <vt:lpstr>Future Work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Evapotranspiration from Dedicated Energy Crops</dc:title>
  <dc:creator>Ashlynn</dc:creator>
  <cp:lastModifiedBy>maidment</cp:lastModifiedBy>
  <cp:revision>24</cp:revision>
  <dcterms:created xsi:type="dcterms:W3CDTF">2010-05-04T06:11:00Z</dcterms:created>
  <dcterms:modified xsi:type="dcterms:W3CDTF">2010-05-04T15:05:40Z</dcterms:modified>
</cp:coreProperties>
</file>