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FB7DD-FB12-4D7F-A521-93C03EE75177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0570-901C-4288-A585-50C962336C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Flood Peak Data – Guadalupe River at Victoria, Texas, 1935-2009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676400"/>
            <a:ext cx="5715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085850"/>
            <a:ext cx="3200400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rot="10800000">
            <a:off x="4876800" y="2667000"/>
            <a:ext cx="3505200" cy="251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5181600" y="5105400"/>
            <a:ext cx="3200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895600" y="4876800"/>
            <a:ext cx="1676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219200" y="4267200"/>
            <a:ext cx="2514600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1601" y="39624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 12.4.1 in book 1935-1979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Flood Frequency Analysis – 1935 to 2009, n = 75 years of data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057400"/>
            <a:ext cx="466344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4454" y="1752600"/>
            <a:ext cx="428954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3886200" y="3124200"/>
            <a:ext cx="2895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Flood Frequency Analysis, 1935-1979</a:t>
            </a:r>
            <a:br>
              <a:rPr lang="en-US" dirty="0" smtClean="0"/>
            </a:br>
            <a:r>
              <a:rPr lang="en-US" dirty="0" smtClean="0"/>
              <a:t>n = 44 years of data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0431" y="1447800"/>
            <a:ext cx="4353569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52600"/>
            <a:ext cx="498348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4038600" y="2895600"/>
            <a:ext cx="1676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Flood Peak Data – Guadalupe River at Victoria, Texas, 1935-2009</vt:lpstr>
      <vt:lpstr>Flood Frequency Analysis – 1935 to 2009, n = 75 years of data</vt:lpstr>
      <vt:lpstr>Flood Frequency Analysis, 1935-1979 n = 44 years of data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maidment</dc:creator>
  <cp:lastModifiedBy>maidment</cp:lastModifiedBy>
  <cp:revision>3</cp:revision>
  <dcterms:created xsi:type="dcterms:W3CDTF">2010-04-13T17:03:53Z</dcterms:created>
  <dcterms:modified xsi:type="dcterms:W3CDTF">2010-04-13T17:25:00Z</dcterms:modified>
</cp:coreProperties>
</file>