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FFFFFF"/>
    <a:srgbClr val="0A93FC"/>
    <a:srgbClr val="004949"/>
    <a:srgbClr val="55FF00"/>
    <a:srgbClr val="FFFF00"/>
    <a:srgbClr val="C25400"/>
    <a:srgbClr val="FFAE00"/>
    <a:srgbClr val="006DDB"/>
    <a:srgbClr val="DB6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927C8-1A96-4B29-8396-A7155C56419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B4A82-EA26-4965-839A-AC2588B1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0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Brazos River pulses south of Lake</a:t>
            </a:r>
            <a:r>
              <a:rPr lang="en-US" baseline="0" dirty="0" smtClean="0"/>
              <a:t> Whitney in February, 2016:</a:t>
            </a:r>
          </a:p>
          <a:p>
            <a:r>
              <a:rPr lang="en-US" baseline="0" dirty="0" smtClean="0"/>
              <a:t>http://waterdata.usgs.gov/tx/nwis/uv?cb_00060=on&amp;format=gif_default&amp;site_no=08093100&amp;period=&amp;begin_date=2016-02-01&amp;end_date=2016-03-01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B4A82-EA26-4965-839A-AC2588B18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4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4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3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8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5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4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4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9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6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4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azos_combined_graphs_less_brazo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200" b="1" spc="200" dirty="0" smtClean="0">
                <a:solidFill>
                  <a:srgbClr val="0A93FC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RAPID Simulation</a:t>
            </a:r>
            <a:endParaRPr lang="en-US" sz="3200" b="1" spc="200" dirty="0">
              <a:solidFill>
                <a:srgbClr val="0A93FC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54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</TotalTime>
  <Words>20</Words>
  <Application>Microsoft Office PowerPoint</Application>
  <PresentationFormat>On-screen Show (4:3)</PresentationFormat>
  <Paragraphs>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PMingLiU</vt:lpstr>
      <vt:lpstr>Arial</vt:lpstr>
      <vt:lpstr>Calibri</vt:lpstr>
      <vt:lpstr>Office Theme</vt:lpstr>
      <vt:lpstr>RAPID Simulation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Brazos Water Operations Model</dc:title>
  <dc:creator>Whiteaker, Timothy L</dc:creator>
  <cp:lastModifiedBy>Maidment, David R</cp:lastModifiedBy>
  <cp:revision>145</cp:revision>
  <dcterms:created xsi:type="dcterms:W3CDTF">2006-08-16T00:00:00Z</dcterms:created>
  <dcterms:modified xsi:type="dcterms:W3CDTF">2016-04-11T18:43:48Z</dcterms:modified>
</cp:coreProperties>
</file>