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9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8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184C-A644-490B-B821-49F4A9989058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6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JJ15_absFlow_con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6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JJ15_absFlow_t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3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R. Salas</dc:creator>
  <cp:lastModifiedBy>Fernando R. Salas</cp:lastModifiedBy>
  <cp:revision>2</cp:revision>
  <dcterms:created xsi:type="dcterms:W3CDTF">2016-03-25T15:04:19Z</dcterms:created>
  <dcterms:modified xsi:type="dcterms:W3CDTF">2016-03-25T15:16:12Z</dcterms:modified>
</cp:coreProperties>
</file>