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8" r:id="rId2"/>
    <p:sldId id="257" r:id="rId3"/>
    <p:sldId id="259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6.6.89.139\prof\maidment\public_html\StatWR2009\Ex5\Ex5DataModifie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46.6.89.139\prof\maidment\public_html\StatWR2009\Datasets\SanDiegoMSL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Texas Population and Municipal Water</a:t>
            </a:r>
            <a:r>
              <a:rPr lang="en-US" baseline="0"/>
              <a:t> Use</a:t>
            </a:r>
            <a:endParaRPr lang="en-US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'Linear Regression'!$E$1</c:f>
              <c:strCache>
                <c:ptCount val="1"/>
                <c:pt idx="0">
                  <c:v>Observed Municipal Water Use</c:v>
                </c:pt>
              </c:strCache>
            </c:strRef>
          </c:tx>
          <c:spPr>
            <a:ln w="28575">
              <a:noFill/>
            </a:ln>
          </c:spPr>
          <c:xVal>
            <c:numRef>
              <c:f>'Linear Regression'!$C$2:$C$24</c:f>
              <c:numCache>
                <c:formatCode>_(* #,##0_);_(* \(#,##0\);_(* "-"??_);_(@_)</c:formatCode>
                <c:ptCount val="23"/>
                <c:pt idx="0">
                  <c:v>12268629</c:v>
                </c:pt>
                <c:pt idx="1">
                  <c:v>14229191</c:v>
                </c:pt>
                <c:pt idx="2">
                  <c:v>16007086</c:v>
                </c:pt>
                <c:pt idx="3">
                  <c:v>16272734</c:v>
                </c:pt>
                <c:pt idx="4">
                  <c:v>16561113</c:v>
                </c:pt>
                <c:pt idx="5">
                  <c:v>16621791</c:v>
                </c:pt>
                <c:pt idx="6">
                  <c:v>16667022</c:v>
                </c:pt>
                <c:pt idx="7">
                  <c:v>16806735</c:v>
                </c:pt>
                <c:pt idx="8">
                  <c:v>16986510</c:v>
                </c:pt>
                <c:pt idx="9">
                  <c:v>17398005</c:v>
                </c:pt>
                <c:pt idx="10">
                  <c:v>17759738</c:v>
                </c:pt>
                <c:pt idx="11">
                  <c:v>18161612</c:v>
                </c:pt>
                <c:pt idx="12">
                  <c:v>18564062</c:v>
                </c:pt>
                <c:pt idx="13">
                  <c:v>18958751</c:v>
                </c:pt>
                <c:pt idx="14">
                  <c:v>19340342</c:v>
                </c:pt>
                <c:pt idx="15">
                  <c:v>19740317</c:v>
                </c:pt>
                <c:pt idx="16">
                  <c:v>20157531</c:v>
                </c:pt>
                <c:pt idx="17">
                  <c:v>20558220</c:v>
                </c:pt>
                <c:pt idx="18">
                  <c:v>20946049</c:v>
                </c:pt>
                <c:pt idx="19">
                  <c:v>21333928</c:v>
                </c:pt>
                <c:pt idx="20">
                  <c:v>21713397</c:v>
                </c:pt>
                <c:pt idx="21">
                  <c:v>22062119</c:v>
                </c:pt>
                <c:pt idx="22">
                  <c:v>22424884</c:v>
                </c:pt>
              </c:numCache>
            </c:numRef>
          </c:xVal>
          <c:yVal>
            <c:numRef>
              <c:f>'Linear Regression'!$E$2:$E$24</c:f>
              <c:numCache>
                <c:formatCode>#,##0</c:formatCode>
                <c:ptCount val="23"/>
                <c:pt idx="0">
                  <c:v>1931435</c:v>
                </c:pt>
                <c:pt idx="1">
                  <c:v>2813182</c:v>
                </c:pt>
                <c:pt idx="2">
                  <c:v>3072915</c:v>
                </c:pt>
                <c:pt idx="3">
                  <c:v>3083165</c:v>
                </c:pt>
                <c:pt idx="4">
                  <c:v>3059358</c:v>
                </c:pt>
                <c:pt idx="5">
                  <c:v>3043165</c:v>
                </c:pt>
                <c:pt idx="6">
                  <c:v>3205864</c:v>
                </c:pt>
                <c:pt idx="7">
                  <c:v>3152220</c:v>
                </c:pt>
                <c:pt idx="8">
                  <c:v>3196775</c:v>
                </c:pt>
                <c:pt idx="9">
                  <c:v>3082575</c:v>
                </c:pt>
                <c:pt idx="10">
                  <c:v>3102433</c:v>
                </c:pt>
                <c:pt idx="11">
                  <c:v>3286718</c:v>
                </c:pt>
                <c:pt idx="12">
                  <c:v>3233594</c:v>
                </c:pt>
                <c:pt idx="13">
                  <c:v>3316046</c:v>
                </c:pt>
                <c:pt idx="14">
                  <c:v>3584906</c:v>
                </c:pt>
                <c:pt idx="15">
                  <c:v>3429392</c:v>
                </c:pt>
                <c:pt idx="16">
                  <c:v>3649710</c:v>
                </c:pt>
                <c:pt idx="17">
                  <c:v>4042837</c:v>
                </c:pt>
                <c:pt idx="18">
                  <c:v>4081013</c:v>
                </c:pt>
                <c:pt idx="19">
                  <c:v>3961709</c:v>
                </c:pt>
                <c:pt idx="20">
                  <c:v>4000294</c:v>
                </c:pt>
                <c:pt idx="21">
                  <c:v>3961007</c:v>
                </c:pt>
                <c:pt idx="22">
                  <c:v>3885542</c:v>
                </c:pt>
              </c:numCache>
            </c:numRef>
          </c:yVal>
        </c:ser>
        <c:ser>
          <c:idx val="1"/>
          <c:order val="1"/>
          <c:tx>
            <c:strRef>
              <c:f>'Linear Regression'!$F$1</c:f>
              <c:strCache>
                <c:ptCount val="1"/>
                <c:pt idx="0">
                  <c:v>Predicted Water Use (y|x)</c:v>
                </c:pt>
              </c:strCache>
            </c:strRef>
          </c:tx>
          <c:spPr>
            <a:ln w="28575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'Linear Regression'!$C$2:$C$24</c:f>
              <c:numCache>
                <c:formatCode>_(* #,##0_);_(* \(#,##0\);_(* "-"??_);_(@_)</c:formatCode>
                <c:ptCount val="23"/>
                <c:pt idx="0">
                  <c:v>12268629</c:v>
                </c:pt>
                <c:pt idx="1">
                  <c:v>14229191</c:v>
                </c:pt>
                <c:pt idx="2">
                  <c:v>16007086</c:v>
                </c:pt>
                <c:pt idx="3">
                  <c:v>16272734</c:v>
                </c:pt>
                <c:pt idx="4">
                  <c:v>16561113</c:v>
                </c:pt>
                <c:pt idx="5">
                  <c:v>16621791</c:v>
                </c:pt>
                <c:pt idx="6">
                  <c:v>16667022</c:v>
                </c:pt>
                <c:pt idx="7">
                  <c:v>16806735</c:v>
                </c:pt>
                <c:pt idx="8">
                  <c:v>16986510</c:v>
                </c:pt>
                <c:pt idx="9">
                  <c:v>17398005</c:v>
                </c:pt>
                <c:pt idx="10">
                  <c:v>17759738</c:v>
                </c:pt>
                <c:pt idx="11">
                  <c:v>18161612</c:v>
                </c:pt>
                <c:pt idx="12">
                  <c:v>18564062</c:v>
                </c:pt>
                <c:pt idx="13">
                  <c:v>18958751</c:v>
                </c:pt>
                <c:pt idx="14">
                  <c:v>19340342</c:v>
                </c:pt>
                <c:pt idx="15">
                  <c:v>19740317</c:v>
                </c:pt>
                <c:pt idx="16">
                  <c:v>20157531</c:v>
                </c:pt>
                <c:pt idx="17">
                  <c:v>20558220</c:v>
                </c:pt>
                <c:pt idx="18">
                  <c:v>20946049</c:v>
                </c:pt>
                <c:pt idx="19">
                  <c:v>21333928</c:v>
                </c:pt>
                <c:pt idx="20">
                  <c:v>21713397</c:v>
                </c:pt>
                <c:pt idx="21">
                  <c:v>22062119</c:v>
                </c:pt>
                <c:pt idx="22">
                  <c:v>22424884</c:v>
                </c:pt>
              </c:numCache>
            </c:numRef>
          </c:xVal>
          <c:yVal>
            <c:numRef>
              <c:f>'Linear Regression'!$F$2:$F$24</c:f>
              <c:numCache>
                <c:formatCode>General</c:formatCode>
                <c:ptCount val="23"/>
                <c:pt idx="0">
                  <c:v>2243702.0843786453</c:v>
                </c:pt>
                <c:pt idx="1">
                  <c:v>2603435.7904599728</c:v>
                </c:pt>
                <c:pt idx="2">
                  <c:v>2929652.8432098795</c:v>
                </c:pt>
                <c:pt idx="3">
                  <c:v>2978395.2647977159</c:v>
                </c:pt>
                <c:pt idx="4">
                  <c:v>3031308.4837757577</c:v>
                </c:pt>
                <c:pt idx="5">
                  <c:v>3042441.9862192422</c:v>
                </c:pt>
                <c:pt idx="6">
                  <c:v>3050741.1959661231</c:v>
                </c:pt>
                <c:pt idx="7">
                  <c:v>3076376.4348811591</c:v>
                </c:pt>
                <c:pt idx="8">
                  <c:v>3109362.4496110021</c:v>
                </c:pt>
                <c:pt idx="9">
                  <c:v>3184865.6070648017</c:v>
                </c:pt>
                <c:pt idx="10">
                  <c:v>3251238.1842655824</c:v>
                </c:pt>
                <c:pt idx="11">
                  <c:v>3324976.0325956671</c:v>
                </c:pt>
                <c:pt idx="12">
                  <c:v>3398819.5682820822</c:v>
                </c:pt>
                <c:pt idx="13">
                  <c:v>3471239.076932935</c:v>
                </c:pt>
                <c:pt idx="14">
                  <c:v>3541255.2991372212</c:v>
                </c:pt>
                <c:pt idx="15">
                  <c:v>3614644.7094644024</c:v>
                </c:pt>
                <c:pt idx="16">
                  <c:v>3691197.2175967721</c:v>
                </c:pt>
                <c:pt idx="17">
                  <c:v>3764717.6362094055</c:v>
                </c:pt>
                <c:pt idx="18">
                  <c:v>3835878.4378039557</c:v>
                </c:pt>
                <c:pt idx="19">
                  <c:v>3907048.4136481876</c:v>
                </c:pt>
                <c:pt idx="20">
                  <c:v>3976675.2806959911</c:v>
                </c:pt>
                <c:pt idx="21">
                  <c:v>4040660.5346446512</c:v>
                </c:pt>
                <c:pt idx="22">
                  <c:v>4107222.468358858</c:v>
                </c:pt>
              </c:numCache>
            </c:numRef>
          </c:yVal>
        </c:ser>
        <c:ser>
          <c:idx val="2"/>
          <c:order val="2"/>
          <c:tx>
            <c:strRef>
              <c:f>'Linear Regression'!$G$1</c:f>
              <c:strCache>
                <c:ptCount val="1"/>
                <c:pt idx="0">
                  <c:v>Predicted Water Use (x|y)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'Linear Regression'!$C$2:$C$24</c:f>
              <c:numCache>
                <c:formatCode>_(* #,##0_);_(* \(#,##0\);_(* "-"??_);_(@_)</c:formatCode>
                <c:ptCount val="23"/>
                <c:pt idx="0">
                  <c:v>12268629</c:v>
                </c:pt>
                <c:pt idx="1">
                  <c:v>14229191</c:v>
                </c:pt>
                <c:pt idx="2">
                  <c:v>16007086</c:v>
                </c:pt>
                <c:pt idx="3">
                  <c:v>16272734</c:v>
                </c:pt>
                <c:pt idx="4">
                  <c:v>16561113</c:v>
                </c:pt>
                <c:pt idx="5">
                  <c:v>16621791</c:v>
                </c:pt>
                <c:pt idx="6">
                  <c:v>16667022</c:v>
                </c:pt>
                <c:pt idx="7">
                  <c:v>16806735</c:v>
                </c:pt>
                <c:pt idx="8">
                  <c:v>16986510</c:v>
                </c:pt>
                <c:pt idx="9">
                  <c:v>17398005</c:v>
                </c:pt>
                <c:pt idx="10">
                  <c:v>17759738</c:v>
                </c:pt>
                <c:pt idx="11">
                  <c:v>18161612</c:v>
                </c:pt>
                <c:pt idx="12">
                  <c:v>18564062</c:v>
                </c:pt>
                <c:pt idx="13">
                  <c:v>18958751</c:v>
                </c:pt>
                <c:pt idx="14">
                  <c:v>19340342</c:v>
                </c:pt>
                <c:pt idx="15">
                  <c:v>19740317</c:v>
                </c:pt>
                <c:pt idx="16">
                  <c:v>20157531</c:v>
                </c:pt>
                <c:pt idx="17">
                  <c:v>20558220</c:v>
                </c:pt>
                <c:pt idx="18">
                  <c:v>20946049</c:v>
                </c:pt>
                <c:pt idx="19">
                  <c:v>21333928</c:v>
                </c:pt>
                <c:pt idx="20">
                  <c:v>21713397</c:v>
                </c:pt>
                <c:pt idx="21">
                  <c:v>22062119</c:v>
                </c:pt>
                <c:pt idx="22">
                  <c:v>22424884</c:v>
                </c:pt>
              </c:numCache>
            </c:numRef>
          </c:xVal>
          <c:yVal>
            <c:numRef>
              <c:f>'Linear Regression'!$G$2:$G$24</c:f>
              <c:numCache>
                <c:formatCode>0</c:formatCode>
                <c:ptCount val="23"/>
                <c:pt idx="0">
                  <c:v>2124486.4938400658</c:v>
                </c:pt>
                <c:pt idx="1">
                  <c:v>2522794.6093218285</c:v>
                </c:pt>
                <c:pt idx="2">
                  <c:v>2883992.0654463726</c:v>
                </c:pt>
                <c:pt idx="3">
                  <c:v>2937961.1591355801</c:v>
                </c:pt>
                <c:pt idx="4">
                  <c:v>2996548.2867217083</c:v>
                </c:pt>
                <c:pt idx="5">
                  <c:v>3008875.6397109036</c:v>
                </c:pt>
                <c:pt idx="6">
                  <c:v>3018064.777504738</c:v>
                </c:pt>
                <c:pt idx="7">
                  <c:v>3046448.8947824896</c:v>
                </c:pt>
                <c:pt idx="8">
                  <c:v>3082972.0149188251</c:v>
                </c:pt>
                <c:pt idx="9">
                  <c:v>3166571.4103881689</c:v>
                </c:pt>
                <c:pt idx="10">
                  <c:v>3240061.149318927</c:v>
                </c:pt>
                <c:pt idx="11">
                  <c:v>3321705.9407619508</c:v>
                </c:pt>
                <c:pt idx="12">
                  <c:v>3403467.7524647359</c:v>
                </c:pt>
                <c:pt idx="13">
                  <c:v>3483652.8380633458</c:v>
                </c:pt>
                <c:pt idx="14">
                  <c:v>3561176.9317134321</c:v>
                </c:pt>
                <c:pt idx="15">
                  <c:v>3642435.9219875569</c:v>
                </c:pt>
                <c:pt idx="16">
                  <c:v>3727197.1904874095</c:v>
                </c:pt>
                <c:pt idx="17">
                  <c:v>3808601.237125196</c:v>
                </c:pt>
                <c:pt idx="18">
                  <c:v>3887392.6439356804</c:v>
                </c:pt>
                <c:pt idx="19">
                  <c:v>3966194.2087548245</c:v>
                </c:pt>
                <c:pt idx="20">
                  <c:v>4043287.1965173893</c:v>
                </c:pt>
                <c:pt idx="21">
                  <c:v>4114133.6184346918</c:v>
                </c:pt>
                <c:pt idx="22">
                  <c:v>4187833.0186641878</c:v>
                </c:pt>
              </c:numCache>
            </c:numRef>
          </c:yVal>
        </c:ser>
        <c:axId val="56903936"/>
        <c:axId val="56910208"/>
      </c:scatterChart>
      <c:valAx>
        <c:axId val="56903936"/>
        <c:scaling>
          <c:orientation val="minMax"/>
          <c:min val="1000000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Population</a:t>
                </a:r>
              </a:p>
            </c:rich>
          </c:tx>
          <c:layout/>
        </c:title>
        <c:numFmt formatCode="_(* #,##0_);_(* \(#,##0\);_(* &quot;-&quot;??_);_(@_)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6910208"/>
        <c:crosses val="autoZero"/>
        <c:crossBetween val="midCat"/>
      </c:valAx>
      <c:valAx>
        <c:axId val="56910208"/>
        <c:scaling>
          <c:orientation val="minMax"/>
          <c:min val="150000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Municipal Water Use (Ac-ft)</a:t>
                </a:r>
              </a:p>
              <a:p>
                <a:pPr>
                  <a:defRPr sz="1400"/>
                </a:pPr>
                <a:endParaRPr lang="en-US" sz="1400"/>
              </a:p>
            </c:rich>
          </c:tx>
          <c:layout>
            <c:manualLayout>
              <c:xMode val="edge"/>
              <c:yMode val="edge"/>
              <c:x val="1.8129380185430991E-2"/>
              <c:y val="0.22889553805774276"/>
            </c:manualLayout>
          </c:layout>
        </c:title>
        <c:numFmt formatCode="#,##0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69039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x>
            <c:strRef>
              <c:f>'San Diego MSL Data'!$L$23</c:f>
              <c:strCache>
                <c:ptCount val="1"/>
                <c:pt idx="0">
                  <c:v>MSL</c:v>
                </c:pt>
              </c:strCache>
            </c:strRef>
          </c:tx>
          <c:marker>
            <c:symbol val="none"/>
          </c:marker>
          <c:trendline>
            <c:trendlineType val="linear"/>
            <c:dispEq val="1"/>
            <c:trendlineLbl>
              <c:layout>
                <c:manualLayout>
                  <c:x val="-0.20975300272896372"/>
                  <c:y val="-0.1270902595508894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</c:trendlineLbl>
          </c:trendline>
          <c:xVal>
            <c:numRef>
              <c:f>'San Diego MSL Data'!$K$24:$K$1204</c:f>
              <c:numCache>
                <c:formatCode>m/d/yyyy</c:formatCode>
                <c:ptCount val="1181"/>
                <c:pt idx="0">
                  <c:v>3289</c:v>
                </c:pt>
                <c:pt idx="1">
                  <c:v>3320</c:v>
                </c:pt>
                <c:pt idx="2">
                  <c:v>3348</c:v>
                </c:pt>
                <c:pt idx="3">
                  <c:v>3379</c:v>
                </c:pt>
                <c:pt idx="4">
                  <c:v>3409</c:v>
                </c:pt>
                <c:pt idx="5">
                  <c:v>3440</c:v>
                </c:pt>
                <c:pt idx="6">
                  <c:v>3470</c:v>
                </c:pt>
                <c:pt idx="7">
                  <c:v>3501</c:v>
                </c:pt>
                <c:pt idx="8">
                  <c:v>3532</c:v>
                </c:pt>
                <c:pt idx="9">
                  <c:v>3562</c:v>
                </c:pt>
                <c:pt idx="10">
                  <c:v>3593</c:v>
                </c:pt>
                <c:pt idx="11">
                  <c:v>3623</c:v>
                </c:pt>
                <c:pt idx="12">
                  <c:v>3654</c:v>
                </c:pt>
                <c:pt idx="13">
                  <c:v>3685</c:v>
                </c:pt>
                <c:pt idx="14">
                  <c:v>3713</c:v>
                </c:pt>
                <c:pt idx="15">
                  <c:v>3744</c:v>
                </c:pt>
                <c:pt idx="16">
                  <c:v>3774</c:v>
                </c:pt>
                <c:pt idx="17">
                  <c:v>3805</c:v>
                </c:pt>
                <c:pt idx="18">
                  <c:v>3835</c:v>
                </c:pt>
                <c:pt idx="19">
                  <c:v>3866</c:v>
                </c:pt>
                <c:pt idx="20">
                  <c:v>3897</c:v>
                </c:pt>
                <c:pt idx="21">
                  <c:v>3927</c:v>
                </c:pt>
                <c:pt idx="22">
                  <c:v>3958</c:v>
                </c:pt>
                <c:pt idx="23">
                  <c:v>3988</c:v>
                </c:pt>
                <c:pt idx="24">
                  <c:v>4019</c:v>
                </c:pt>
                <c:pt idx="25">
                  <c:v>4050</c:v>
                </c:pt>
                <c:pt idx="26">
                  <c:v>4078</c:v>
                </c:pt>
                <c:pt idx="27">
                  <c:v>4109</c:v>
                </c:pt>
                <c:pt idx="28">
                  <c:v>4139</c:v>
                </c:pt>
                <c:pt idx="29">
                  <c:v>4170</c:v>
                </c:pt>
                <c:pt idx="30">
                  <c:v>4200</c:v>
                </c:pt>
                <c:pt idx="31">
                  <c:v>4231</c:v>
                </c:pt>
                <c:pt idx="32">
                  <c:v>4262</c:v>
                </c:pt>
                <c:pt idx="33">
                  <c:v>4292</c:v>
                </c:pt>
                <c:pt idx="34">
                  <c:v>4323</c:v>
                </c:pt>
                <c:pt idx="35">
                  <c:v>4353</c:v>
                </c:pt>
                <c:pt idx="36">
                  <c:v>4384</c:v>
                </c:pt>
                <c:pt idx="37">
                  <c:v>4415</c:v>
                </c:pt>
                <c:pt idx="38">
                  <c:v>4444</c:v>
                </c:pt>
                <c:pt idx="39">
                  <c:v>4475</c:v>
                </c:pt>
                <c:pt idx="40">
                  <c:v>4505</c:v>
                </c:pt>
                <c:pt idx="41">
                  <c:v>4536</c:v>
                </c:pt>
                <c:pt idx="42">
                  <c:v>4566</c:v>
                </c:pt>
                <c:pt idx="43">
                  <c:v>4597</c:v>
                </c:pt>
                <c:pt idx="44">
                  <c:v>4628</c:v>
                </c:pt>
                <c:pt idx="45">
                  <c:v>4658</c:v>
                </c:pt>
                <c:pt idx="46">
                  <c:v>4689</c:v>
                </c:pt>
                <c:pt idx="47">
                  <c:v>4719</c:v>
                </c:pt>
                <c:pt idx="48">
                  <c:v>4750</c:v>
                </c:pt>
                <c:pt idx="49">
                  <c:v>4781</c:v>
                </c:pt>
                <c:pt idx="50">
                  <c:v>4809</c:v>
                </c:pt>
                <c:pt idx="51">
                  <c:v>4840</c:v>
                </c:pt>
                <c:pt idx="52">
                  <c:v>4870</c:v>
                </c:pt>
                <c:pt idx="53">
                  <c:v>4901</c:v>
                </c:pt>
                <c:pt idx="54">
                  <c:v>4931</c:v>
                </c:pt>
                <c:pt idx="55">
                  <c:v>4962</c:v>
                </c:pt>
                <c:pt idx="56">
                  <c:v>4993</c:v>
                </c:pt>
                <c:pt idx="57">
                  <c:v>5023</c:v>
                </c:pt>
                <c:pt idx="58">
                  <c:v>5054</c:v>
                </c:pt>
                <c:pt idx="59">
                  <c:v>5084</c:v>
                </c:pt>
                <c:pt idx="60">
                  <c:v>5115</c:v>
                </c:pt>
                <c:pt idx="61">
                  <c:v>5146</c:v>
                </c:pt>
                <c:pt idx="62">
                  <c:v>5174</c:v>
                </c:pt>
                <c:pt idx="63">
                  <c:v>5205</c:v>
                </c:pt>
                <c:pt idx="64">
                  <c:v>5235</c:v>
                </c:pt>
                <c:pt idx="65">
                  <c:v>5266</c:v>
                </c:pt>
                <c:pt idx="66">
                  <c:v>5296</c:v>
                </c:pt>
                <c:pt idx="67">
                  <c:v>5327</c:v>
                </c:pt>
                <c:pt idx="68">
                  <c:v>5358</c:v>
                </c:pt>
                <c:pt idx="69">
                  <c:v>5388</c:v>
                </c:pt>
                <c:pt idx="70">
                  <c:v>5419</c:v>
                </c:pt>
                <c:pt idx="71">
                  <c:v>5449</c:v>
                </c:pt>
                <c:pt idx="72">
                  <c:v>5480</c:v>
                </c:pt>
                <c:pt idx="73">
                  <c:v>5511</c:v>
                </c:pt>
                <c:pt idx="74">
                  <c:v>5539</c:v>
                </c:pt>
                <c:pt idx="75">
                  <c:v>5570</c:v>
                </c:pt>
                <c:pt idx="76">
                  <c:v>5600</c:v>
                </c:pt>
                <c:pt idx="77">
                  <c:v>5631</c:v>
                </c:pt>
                <c:pt idx="78">
                  <c:v>5661</c:v>
                </c:pt>
                <c:pt idx="79">
                  <c:v>5692</c:v>
                </c:pt>
                <c:pt idx="80">
                  <c:v>5723</c:v>
                </c:pt>
                <c:pt idx="81">
                  <c:v>5753</c:v>
                </c:pt>
                <c:pt idx="82">
                  <c:v>5784</c:v>
                </c:pt>
                <c:pt idx="83">
                  <c:v>5814</c:v>
                </c:pt>
                <c:pt idx="84">
                  <c:v>5845</c:v>
                </c:pt>
                <c:pt idx="85">
                  <c:v>5876</c:v>
                </c:pt>
                <c:pt idx="86">
                  <c:v>5905</c:v>
                </c:pt>
                <c:pt idx="87">
                  <c:v>5936</c:v>
                </c:pt>
                <c:pt idx="88">
                  <c:v>5966</c:v>
                </c:pt>
                <c:pt idx="89">
                  <c:v>5997</c:v>
                </c:pt>
                <c:pt idx="90">
                  <c:v>6027</c:v>
                </c:pt>
                <c:pt idx="91">
                  <c:v>6058</c:v>
                </c:pt>
                <c:pt idx="92">
                  <c:v>6089</c:v>
                </c:pt>
                <c:pt idx="93">
                  <c:v>6119</c:v>
                </c:pt>
                <c:pt idx="94">
                  <c:v>6150</c:v>
                </c:pt>
                <c:pt idx="95">
                  <c:v>6180</c:v>
                </c:pt>
                <c:pt idx="96">
                  <c:v>6211</c:v>
                </c:pt>
                <c:pt idx="97">
                  <c:v>6242</c:v>
                </c:pt>
                <c:pt idx="98">
                  <c:v>6270</c:v>
                </c:pt>
                <c:pt idx="99">
                  <c:v>6301</c:v>
                </c:pt>
                <c:pt idx="100">
                  <c:v>6331</c:v>
                </c:pt>
                <c:pt idx="101">
                  <c:v>6362</c:v>
                </c:pt>
                <c:pt idx="102">
                  <c:v>6392</c:v>
                </c:pt>
                <c:pt idx="103">
                  <c:v>6423</c:v>
                </c:pt>
                <c:pt idx="104">
                  <c:v>6454</c:v>
                </c:pt>
                <c:pt idx="105">
                  <c:v>6484</c:v>
                </c:pt>
                <c:pt idx="106">
                  <c:v>6515</c:v>
                </c:pt>
                <c:pt idx="107">
                  <c:v>6545</c:v>
                </c:pt>
                <c:pt idx="108">
                  <c:v>6576</c:v>
                </c:pt>
                <c:pt idx="109">
                  <c:v>6607</c:v>
                </c:pt>
                <c:pt idx="110">
                  <c:v>6635</c:v>
                </c:pt>
                <c:pt idx="111">
                  <c:v>6666</c:v>
                </c:pt>
                <c:pt idx="112">
                  <c:v>6696</c:v>
                </c:pt>
                <c:pt idx="113">
                  <c:v>6727</c:v>
                </c:pt>
                <c:pt idx="114">
                  <c:v>6757</c:v>
                </c:pt>
                <c:pt idx="115">
                  <c:v>6788</c:v>
                </c:pt>
                <c:pt idx="116">
                  <c:v>6819</c:v>
                </c:pt>
                <c:pt idx="117">
                  <c:v>6849</c:v>
                </c:pt>
                <c:pt idx="118">
                  <c:v>6880</c:v>
                </c:pt>
                <c:pt idx="119">
                  <c:v>6910</c:v>
                </c:pt>
                <c:pt idx="120">
                  <c:v>6941</c:v>
                </c:pt>
                <c:pt idx="121">
                  <c:v>6972</c:v>
                </c:pt>
                <c:pt idx="122">
                  <c:v>7000</c:v>
                </c:pt>
                <c:pt idx="123">
                  <c:v>7031</c:v>
                </c:pt>
                <c:pt idx="124">
                  <c:v>7061</c:v>
                </c:pt>
                <c:pt idx="125">
                  <c:v>7092</c:v>
                </c:pt>
                <c:pt idx="126">
                  <c:v>7122</c:v>
                </c:pt>
                <c:pt idx="127">
                  <c:v>7153</c:v>
                </c:pt>
                <c:pt idx="128">
                  <c:v>7184</c:v>
                </c:pt>
                <c:pt idx="129">
                  <c:v>7214</c:v>
                </c:pt>
                <c:pt idx="130">
                  <c:v>7245</c:v>
                </c:pt>
                <c:pt idx="131">
                  <c:v>7275</c:v>
                </c:pt>
                <c:pt idx="132">
                  <c:v>7306</c:v>
                </c:pt>
                <c:pt idx="133">
                  <c:v>7337</c:v>
                </c:pt>
                <c:pt idx="134">
                  <c:v>7366</c:v>
                </c:pt>
                <c:pt idx="135">
                  <c:v>7397</c:v>
                </c:pt>
                <c:pt idx="136">
                  <c:v>7427</c:v>
                </c:pt>
                <c:pt idx="137">
                  <c:v>7458</c:v>
                </c:pt>
                <c:pt idx="138">
                  <c:v>7488</c:v>
                </c:pt>
                <c:pt idx="139">
                  <c:v>7519</c:v>
                </c:pt>
                <c:pt idx="140">
                  <c:v>7550</c:v>
                </c:pt>
                <c:pt idx="141">
                  <c:v>7580</c:v>
                </c:pt>
                <c:pt idx="142">
                  <c:v>7611</c:v>
                </c:pt>
                <c:pt idx="143">
                  <c:v>7641</c:v>
                </c:pt>
                <c:pt idx="144">
                  <c:v>7672</c:v>
                </c:pt>
                <c:pt idx="145">
                  <c:v>7703</c:v>
                </c:pt>
                <c:pt idx="146">
                  <c:v>7731</c:v>
                </c:pt>
                <c:pt idx="147">
                  <c:v>7762</c:v>
                </c:pt>
                <c:pt idx="148">
                  <c:v>7792</c:v>
                </c:pt>
                <c:pt idx="149">
                  <c:v>7823</c:v>
                </c:pt>
                <c:pt idx="150">
                  <c:v>7853</c:v>
                </c:pt>
                <c:pt idx="151">
                  <c:v>7884</c:v>
                </c:pt>
                <c:pt idx="152">
                  <c:v>7915</c:v>
                </c:pt>
                <c:pt idx="153">
                  <c:v>7945</c:v>
                </c:pt>
                <c:pt idx="154">
                  <c:v>7976</c:v>
                </c:pt>
                <c:pt idx="155">
                  <c:v>8006</c:v>
                </c:pt>
                <c:pt idx="156">
                  <c:v>8037</c:v>
                </c:pt>
                <c:pt idx="157">
                  <c:v>8068</c:v>
                </c:pt>
                <c:pt idx="158">
                  <c:v>8096</c:v>
                </c:pt>
                <c:pt idx="159">
                  <c:v>8127</c:v>
                </c:pt>
                <c:pt idx="160">
                  <c:v>8157</c:v>
                </c:pt>
                <c:pt idx="161">
                  <c:v>8188</c:v>
                </c:pt>
                <c:pt idx="162">
                  <c:v>8218</c:v>
                </c:pt>
                <c:pt idx="163">
                  <c:v>8249</c:v>
                </c:pt>
                <c:pt idx="164">
                  <c:v>8280</c:v>
                </c:pt>
                <c:pt idx="165">
                  <c:v>8310</c:v>
                </c:pt>
                <c:pt idx="166">
                  <c:v>8341</c:v>
                </c:pt>
                <c:pt idx="167">
                  <c:v>8371</c:v>
                </c:pt>
                <c:pt idx="168">
                  <c:v>8402</c:v>
                </c:pt>
                <c:pt idx="169">
                  <c:v>8433</c:v>
                </c:pt>
                <c:pt idx="170">
                  <c:v>8461</c:v>
                </c:pt>
                <c:pt idx="171">
                  <c:v>8492</c:v>
                </c:pt>
                <c:pt idx="172">
                  <c:v>8522</c:v>
                </c:pt>
                <c:pt idx="173">
                  <c:v>8553</c:v>
                </c:pt>
                <c:pt idx="174">
                  <c:v>8583</c:v>
                </c:pt>
                <c:pt idx="175">
                  <c:v>8614</c:v>
                </c:pt>
                <c:pt idx="176">
                  <c:v>8645</c:v>
                </c:pt>
                <c:pt idx="177">
                  <c:v>8675</c:v>
                </c:pt>
                <c:pt idx="178">
                  <c:v>8706</c:v>
                </c:pt>
                <c:pt idx="179">
                  <c:v>8736</c:v>
                </c:pt>
                <c:pt idx="180">
                  <c:v>8767</c:v>
                </c:pt>
                <c:pt idx="181">
                  <c:v>8798</c:v>
                </c:pt>
                <c:pt idx="182">
                  <c:v>8827</c:v>
                </c:pt>
                <c:pt idx="183">
                  <c:v>8858</c:v>
                </c:pt>
                <c:pt idx="184">
                  <c:v>8888</c:v>
                </c:pt>
                <c:pt idx="185">
                  <c:v>8919</c:v>
                </c:pt>
                <c:pt idx="186">
                  <c:v>8949</c:v>
                </c:pt>
                <c:pt idx="187">
                  <c:v>8980</c:v>
                </c:pt>
                <c:pt idx="188">
                  <c:v>9011</c:v>
                </c:pt>
                <c:pt idx="189">
                  <c:v>9041</c:v>
                </c:pt>
                <c:pt idx="190">
                  <c:v>9072</c:v>
                </c:pt>
                <c:pt idx="191">
                  <c:v>9102</c:v>
                </c:pt>
                <c:pt idx="192">
                  <c:v>9133</c:v>
                </c:pt>
                <c:pt idx="193">
                  <c:v>9164</c:v>
                </c:pt>
                <c:pt idx="194">
                  <c:v>9192</c:v>
                </c:pt>
                <c:pt idx="195">
                  <c:v>9223</c:v>
                </c:pt>
                <c:pt idx="196">
                  <c:v>9253</c:v>
                </c:pt>
                <c:pt idx="197">
                  <c:v>9284</c:v>
                </c:pt>
                <c:pt idx="198">
                  <c:v>9314</c:v>
                </c:pt>
                <c:pt idx="199">
                  <c:v>9345</c:v>
                </c:pt>
                <c:pt idx="200">
                  <c:v>9376</c:v>
                </c:pt>
                <c:pt idx="201">
                  <c:v>9406</c:v>
                </c:pt>
                <c:pt idx="202">
                  <c:v>9437</c:v>
                </c:pt>
                <c:pt idx="203">
                  <c:v>9467</c:v>
                </c:pt>
                <c:pt idx="204">
                  <c:v>9679</c:v>
                </c:pt>
                <c:pt idx="205">
                  <c:v>9710</c:v>
                </c:pt>
                <c:pt idx="206">
                  <c:v>9741</c:v>
                </c:pt>
                <c:pt idx="207">
                  <c:v>9771</c:v>
                </c:pt>
                <c:pt idx="208">
                  <c:v>9802</c:v>
                </c:pt>
                <c:pt idx="209">
                  <c:v>9832</c:v>
                </c:pt>
                <c:pt idx="210">
                  <c:v>9863</c:v>
                </c:pt>
                <c:pt idx="211">
                  <c:v>9894</c:v>
                </c:pt>
                <c:pt idx="212">
                  <c:v>9922</c:v>
                </c:pt>
                <c:pt idx="213">
                  <c:v>9953</c:v>
                </c:pt>
                <c:pt idx="214">
                  <c:v>9983</c:v>
                </c:pt>
                <c:pt idx="215">
                  <c:v>10014</c:v>
                </c:pt>
                <c:pt idx="216">
                  <c:v>10044</c:v>
                </c:pt>
                <c:pt idx="217">
                  <c:v>10075</c:v>
                </c:pt>
                <c:pt idx="218">
                  <c:v>10106</c:v>
                </c:pt>
                <c:pt idx="219">
                  <c:v>10136</c:v>
                </c:pt>
                <c:pt idx="220">
                  <c:v>10167</c:v>
                </c:pt>
                <c:pt idx="221">
                  <c:v>10197</c:v>
                </c:pt>
                <c:pt idx="222">
                  <c:v>10228</c:v>
                </c:pt>
                <c:pt idx="223">
                  <c:v>10259</c:v>
                </c:pt>
                <c:pt idx="224">
                  <c:v>10288</c:v>
                </c:pt>
                <c:pt idx="225">
                  <c:v>10319</c:v>
                </c:pt>
                <c:pt idx="226">
                  <c:v>10349</c:v>
                </c:pt>
                <c:pt idx="227">
                  <c:v>10380</c:v>
                </c:pt>
                <c:pt idx="228">
                  <c:v>10410</c:v>
                </c:pt>
                <c:pt idx="229">
                  <c:v>10441</c:v>
                </c:pt>
                <c:pt idx="230">
                  <c:v>10472</c:v>
                </c:pt>
                <c:pt idx="231">
                  <c:v>10502</c:v>
                </c:pt>
                <c:pt idx="232">
                  <c:v>10533</c:v>
                </c:pt>
                <c:pt idx="233">
                  <c:v>10563</c:v>
                </c:pt>
                <c:pt idx="234">
                  <c:v>10594</c:v>
                </c:pt>
                <c:pt idx="235">
                  <c:v>10625</c:v>
                </c:pt>
                <c:pt idx="236">
                  <c:v>10653</c:v>
                </c:pt>
                <c:pt idx="237">
                  <c:v>10684</c:v>
                </c:pt>
                <c:pt idx="238">
                  <c:v>10714</c:v>
                </c:pt>
                <c:pt idx="239">
                  <c:v>10745</c:v>
                </c:pt>
                <c:pt idx="240">
                  <c:v>10775</c:v>
                </c:pt>
                <c:pt idx="241">
                  <c:v>10806</c:v>
                </c:pt>
                <c:pt idx="242">
                  <c:v>10837</c:v>
                </c:pt>
                <c:pt idx="243">
                  <c:v>10867</c:v>
                </c:pt>
                <c:pt idx="244">
                  <c:v>10898</c:v>
                </c:pt>
                <c:pt idx="245">
                  <c:v>10928</c:v>
                </c:pt>
                <c:pt idx="246">
                  <c:v>10959</c:v>
                </c:pt>
                <c:pt idx="247">
                  <c:v>10990</c:v>
                </c:pt>
                <c:pt idx="248">
                  <c:v>11018</c:v>
                </c:pt>
                <c:pt idx="249">
                  <c:v>11049</c:v>
                </c:pt>
                <c:pt idx="250">
                  <c:v>11079</c:v>
                </c:pt>
                <c:pt idx="251">
                  <c:v>11110</c:v>
                </c:pt>
                <c:pt idx="252">
                  <c:v>11140</c:v>
                </c:pt>
                <c:pt idx="253">
                  <c:v>11171</c:v>
                </c:pt>
                <c:pt idx="254">
                  <c:v>11202</c:v>
                </c:pt>
                <c:pt idx="255">
                  <c:v>11232</c:v>
                </c:pt>
                <c:pt idx="256">
                  <c:v>11263</c:v>
                </c:pt>
                <c:pt idx="257">
                  <c:v>11293</c:v>
                </c:pt>
                <c:pt idx="258">
                  <c:v>11324</c:v>
                </c:pt>
                <c:pt idx="259">
                  <c:v>11355</c:v>
                </c:pt>
                <c:pt idx="260">
                  <c:v>11383</c:v>
                </c:pt>
                <c:pt idx="261">
                  <c:v>11414</c:v>
                </c:pt>
                <c:pt idx="262">
                  <c:v>11444</c:v>
                </c:pt>
                <c:pt idx="263">
                  <c:v>11475</c:v>
                </c:pt>
                <c:pt idx="264">
                  <c:v>11505</c:v>
                </c:pt>
                <c:pt idx="265">
                  <c:v>11536</c:v>
                </c:pt>
                <c:pt idx="266">
                  <c:v>11567</c:v>
                </c:pt>
                <c:pt idx="267">
                  <c:v>11597</c:v>
                </c:pt>
                <c:pt idx="268">
                  <c:v>11628</c:v>
                </c:pt>
                <c:pt idx="269">
                  <c:v>11658</c:v>
                </c:pt>
                <c:pt idx="270">
                  <c:v>11689</c:v>
                </c:pt>
                <c:pt idx="271">
                  <c:v>11720</c:v>
                </c:pt>
                <c:pt idx="272">
                  <c:v>11749</c:v>
                </c:pt>
                <c:pt idx="273">
                  <c:v>11780</c:v>
                </c:pt>
                <c:pt idx="274">
                  <c:v>11810</c:v>
                </c:pt>
                <c:pt idx="275">
                  <c:v>11841</c:v>
                </c:pt>
                <c:pt idx="276">
                  <c:v>11871</c:v>
                </c:pt>
                <c:pt idx="277">
                  <c:v>11902</c:v>
                </c:pt>
                <c:pt idx="278">
                  <c:v>11933</c:v>
                </c:pt>
                <c:pt idx="279">
                  <c:v>11963</c:v>
                </c:pt>
                <c:pt idx="280">
                  <c:v>12024</c:v>
                </c:pt>
                <c:pt idx="281">
                  <c:v>12055</c:v>
                </c:pt>
                <c:pt idx="282">
                  <c:v>12086</c:v>
                </c:pt>
                <c:pt idx="283">
                  <c:v>12145</c:v>
                </c:pt>
                <c:pt idx="284">
                  <c:v>12175</c:v>
                </c:pt>
                <c:pt idx="285">
                  <c:v>12206</c:v>
                </c:pt>
                <c:pt idx="286">
                  <c:v>12236</c:v>
                </c:pt>
                <c:pt idx="287">
                  <c:v>12267</c:v>
                </c:pt>
                <c:pt idx="288">
                  <c:v>12298</c:v>
                </c:pt>
                <c:pt idx="289">
                  <c:v>12328</c:v>
                </c:pt>
                <c:pt idx="290">
                  <c:v>12359</c:v>
                </c:pt>
                <c:pt idx="291">
                  <c:v>12389</c:v>
                </c:pt>
                <c:pt idx="292">
                  <c:v>12420</c:v>
                </c:pt>
                <c:pt idx="293">
                  <c:v>12451</c:v>
                </c:pt>
                <c:pt idx="294">
                  <c:v>12479</c:v>
                </c:pt>
                <c:pt idx="295">
                  <c:v>12510</c:v>
                </c:pt>
                <c:pt idx="296">
                  <c:v>12540</c:v>
                </c:pt>
                <c:pt idx="297">
                  <c:v>12571</c:v>
                </c:pt>
                <c:pt idx="298">
                  <c:v>12601</c:v>
                </c:pt>
                <c:pt idx="299">
                  <c:v>12632</c:v>
                </c:pt>
                <c:pt idx="300">
                  <c:v>12663</c:v>
                </c:pt>
                <c:pt idx="301">
                  <c:v>12693</c:v>
                </c:pt>
                <c:pt idx="302">
                  <c:v>12724</c:v>
                </c:pt>
                <c:pt idx="303">
                  <c:v>12754</c:v>
                </c:pt>
                <c:pt idx="304">
                  <c:v>12785</c:v>
                </c:pt>
                <c:pt idx="305">
                  <c:v>12816</c:v>
                </c:pt>
                <c:pt idx="306">
                  <c:v>12844</c:v>
                </c:pt>
                <c:pt idx="307">
                  <c:v>12875</c:v>
                </c:pt>
                <c:pt idx="308">
                  <c:v>12905</c:v>
                </c:pt>
                <c:pt idx="309">
                  <c:v>12936</c:v>
                </c:pt>
                <c:pt idx="310">
                  <c:v>12966</c:v>
                </c:pt>
                <c:pt idx="311">
                  <c:v>12997</c:v>
                </c:pt>
                <c:pt idx="312">
                  <c:v>13028</c:v>
                </c:pt>
                <c:pt idx="313">
                  <c:v>13058</c:v>
                </c:pt>
                <c:pt idx="314">
                  <c:v>13089</c:v>
                </c:pt>
                <c:pt idx="315">
                  <c:v>13119</c:v>
                </c:pt>
                <c:pt idx="316">
                  <c:v>13150</c:v>
                </c:pt>
                <c:pt idx="317">
                  <c:v>13181</c:v>
                </c:pt>
                <c:pt idx="318">
                  <c:v>13210</c:v>
                </c:pt>
                <c:pt idx="319">
                  <c:v>13241</c:v>
                </c:pt>
                <c:pt idx="320">
                  <c:v>13271</c:v>
                </c:pt>
                <c:pt idx="321">
                  <c:v>13302</c:v>
                </c:pt>
                <c:pt idx="322">
                  <c:v>13332</c:v>
                </c:pt>
                <c:pt idx="323">
                  <c:v>13363</c:v>
                </c:pt>
                <c:pt idx="324">
                  <c:v>13394</c:v>
                </c:pt>
                <c:pt idx="325">
                  <c:v>13424</c:v>
                </c:pt>
                <c:pt idx="326">
                  <c:v>13455</c:v>
                </c:pt>
                <c:pt idx="327">
                  <c:v>13485</c:v>
                </c:pt>
                <c:pt idx="328">
                  <c:v>13516</c:v>
                </c:pt>
                <c:pt idx="329">
                  <c:v>13547</c:v>
                </c:pt>
                <c:pt idx="330">
                  <c:v>13575</c:v>
                </c:pt>
                <c:pt idx="331">
                  <c:v>13606</c:v>
                </c:pt>
                <c:pt idx="332">
                  <c:v>13636</c:v>
                </c:pt>
                <c:pt idx="333">
                  <c:v>13667</c:v>
                </c:pt>
                <c:pt idx="334">
                  <c:v>13697</c:v>
                </c:pt>
                <c:pt idx="335">
                  <c:v>13728</c:v>
                </c:pt>
                <c:pt idx="336">
                  <c:v>13759</c:v>
                </c:pt>
                <c:pt idx="337">
                  <c:v>13789</c:v>
                </c:pt>
                <c:pt idx="338">
                  <c:v>13820</c:v>
                </c:pt>
                <c:pt idx="339">
                  <c:v>13850</c:v>
                </c:pt>
                <c:pt idx="340">
                  <c:v>13881</c:v>
                </c:pt>
                <c:pt idx="341">
                  <c:v>13912</c:v>
                </c:pt>
                <c:pt idx="342">
                  <c:v>13940</c:v>
                </c:pt>
                <c:pt idx="343">
                  <c:v>13971</c:v>
                </c:pt>
                <c:pt idx="344">
                  <c:v>14001</c:v>
                </c:pt>
                <c:pt idx="345">
                  <c:v>14032</c:v>
                </c:pt>
                <c:pt idx="346">
                  <c:v>14062</c:v>
                </c:pt>
                <c:pt idx="347">
                  <c:v>14093</c:v>
                </c:pt>
                <c:pt idx="348">
                  <c:v>14124</c:v>
                </c:pt>
                <c:pt idx="349">
                  <c:v>14154</c:v>
                </c:pt>
                <c:pt idx="350">
                  <c:v>14185</c:v>
                </c:pt>
                <c:pt idx="351">
                  <c:v>14215</c:v>
                </c:pt>
                <c:pt idx="352">
                  <c:v>14246</c:v>
                </c:pt>
                <c:pt idx="353">
                  <c:v>14277</c:v>
                </c:pt>
                <c:pt idx="354">
                  <c:v>14305</c:v>
                </c:pt>
                <c:pt idx="355">
                  <c:v>14336</c:v>
                </c:pt>
                <c:pt idx="356">
                  <c:v>14366</c:v>
                </c:pt>
                <c:pt idx="357">
                  <c:v>14397</c:v>
                </c:pt>
                <c:pt idx="358">
                  <c:v>14427</c:v>
                </c:pt>
                <c:pt idx="359">
                  <c:v>14458</c:v>
                </c:pt>
                <c:pt idx="360">
                  <c:v>14489</c:v>
                </c:pt>
                <c:pt idx="361">
                  <c:v>14519</c:v>
                </c:pt>
                <c:pt idx="362">
                  <c:v>14550</c:v>
                </c:pt>
                <c:pt idx="363">
                  <c:v>14580</c:v>
                </c:pt>
                <c:pt idx="364">
                  <c:v>14611</c:v>
                </c:pt>
                <c:pt idx="365">
                  <c:v>14642</c:v>
                </c:pt>
                <c:pt idx="366">
                  <c:v>14671</c:v>
                </c:pt>
                <c:pt idx="367">
                  <c:v>14702</c:v>
                </c:pt>
                <c:pt idx="368">
                  <c:v>14732</c:v>
                </c:pt>
                <c:pt idx="369">
                  <c:v>14763</c:v>
                </c:pt>
                <c:pt idx="370">
                  <c:v>14793</c:v>
                </c:pt>
                <c:pt idx="371">
                  <c:v>14824</c:v>
                </c:pt>
                <c:pt idx="372">
                  <c:v>14855</c:v>
                </c:pt>
                <c:pt idx="373">
                  <c:v>14885</c:v>
                </c:pt>
                <c:pt idx="374">
                  <c:v>14916</c:v>
                </c:pt>
                <c:pt idx="375">
                  <c:v>14946</c:v>
                </c:pt>
                <c:pt idx="376">
                  <c:v>14977</c:v>
                </c:pt>
                <c:pt idx="377">
                  <c:v>15008</c:v>
                </c:pt>
                <c:pt idx="378">
                  <c:v>15036</c:v>
                </c:pt>
                <c:pt idx="379">
                  <c:v>15067</c:v>
                </c:pt>
                <c:pt idx="380">
                  <c:v>15097</c:v>
                </c:pt>
                <c:pt idx="381">
                  <c:v>15128</c:v>
                </c:pt>
                <c:pt idx="382">
                  <c:v>15158</c:v>
                </c:pt>
                <c:pt idx="383">
                  <c:v>15189</c:v>
                </c:pt>
                <c:pt idx="384">
                  <c:v>15220</c:v>
                </c:pt>
                <c:pt idx="385">
                  <c:v>15250</c:v>
                </c:pt>
                <c:pt idx="386">
                  <c:v>15281</c:v>
                </c:pt>
                <c:pt idx="387">
                  <c:v>15311</c:v>
                </c:pt>
                <c:pt idx="388">
                  <c:v>15342</c:v>
                </c:pt>
                <c:pt idx="389">
                  <c:v>15373</c:v>
                </c:pt>
                <c:pt idx="390">
                  <c:v>15401</c:v>
                </c:pt>
                <c:pt idx="391">
                  <c:v>15432</c:v>
                </c:pt>
                <c:pt idx="392">
                  <c:v>15462</c:v>
                </c:pt>
                <c:pt idx="393">
                  <c:v>15493</c:v>
                </c:pt>
                <c:pt idx="394">
                  <c:v>15523</c:v>
                </c:pt>
                <c:pt idx="395">
                  <c:v>15554</c:v>
                </c:pt>
                <c:pt idx="396">
                  <c:v>15585</c:v>
                </c:pt>
                <c:pt idx="397">
                  <c:v>15615</c:v>
                </c:pt>
                <c:pt idx="398">
                  <c:v>15646</c:v>
                </c:pt>
                <c:pt idx="399">
                  <c:v>15676</c:v>
                </c:pt>
                <c:pt idx="400">
                  <c:v>15707</c:v>
                </c:pt>
                <c:pt idx="401">
                  <c:v>15738</c:v>
                </c:pt>
                <c:pt idx="402">
                  <c:v>15766</c:v>
                </c:pt>
                <c:pt idx="403">
                  <c:v>15797</c:v>
                </c:pt>
                <c:pt idx="404">
                  <c:v>15827</c:v>
                </c:pt>
                <c:pt idx="405">
                  <c:v>15858</c:v>
                </c:pt>
                <c:pt idx="406">
                  <c:v>15888</c:v>
                </c:pt>
                <c:pt idx="407">
                  <c:v>15919</c:v>
                </c:pt>
                <c:pt idx="408">
                  <c:v>15950</c:v>
                </c:pt>
                <c:pt idx="409">
                  <c:v>15980</c:v>
                </c:pt>
                <c:pt idx="410">
                  <c:v>16011</c:v>
                </c:pt>
                <c:pt idx="411">
                  <c:v>16041</c:v>
                </c:pt>
                <c:pt idx="412">
                  <c:v>16072</c:v>
                </c:pt>
                <c:pt idx="413">
                  <c:v>16103</c:v>
                </c:pt>
                <c:pt idx="414">
                  <c:v>16132</c:v>
                </c:pt>
                <c:pt idx="415">
                  <c:v>16163</c:v>
                </c:pt>
                <c:pt idx="416">
                  <c:v>16193</c:v>
                </c:pt>
                <c:pt idx="417">
                  <c:v>16224</c:v>
                </c:pt>
                <c:pt idx="418">
                  <c:v>16254</c:v>
                </c:pt>
                <c:pt idx="419">
                  <c:v>16285</c:v>
                </c:pt>
                <c:pt idx="420">
                  <c:v>16316</c:v>
                </c:pt>
                <c:pt idx="421">
                  <c:v>16346</c:v>
                </c:pt>
                <c:pt idx="422">
                  <c:v>16377</c:v>
                </c:pt>
                <c:pt idx="423">
                  <c:v>16407</c:v>
                </c:pt>
                <c:pt idx="424">
                  <c:v>16438</c:v>
                </c:pt>
                <c:pt idx="425">
                  <c:v>16469</c:v>
                </c:pt>
                <c:pt idx="426">
                  <c:v>16497</c:v>
                </c:pt>
                <c:pt idx="427">
                  <c:v>16528</c:v>
                </c:pt>
                <c:pt idx="428">
                  <c:v>16558</c:v>
                </c:pt>
                <c:pt idx="429">
                  <c:v>16589</c:v>
                </c:pt>
                <c:pt idx="430">
                  <c:v>16619</c:v>
                </c:pt>
                <c:pt idx="431">
                  <c:v>16650</c:v>
                </c:pt>
                <c:pt idx="432">
                  <c:v>16681</c:v>
                </c:pt>
                <c:pt idx="433">
                  <c:v>16711</c:v>
                </c:pt>
                <c:pt idx="434">
                  <c:v>16742</c:v>
                </c:pt>
                <c:pt idx="435">
                  <c:v>16772</c:v>
                </c:pt>
                <c:pt idx="436">
                  <c:v>16803</c:v>
                </c:pt>
                <c:pt idx="437">
                  <c:v>16834</c:v>
                </c:pt>
                <c:pt idx="438">
                  <c:v>16862</c:v>
                </c:pt>
                <c:pt idx="439">
                  <c:v>16893</c:v>
                </c:pt>
                <c:pt idx="440">
                  <c:v>16923</c:v>
                </c:pt>
                <c:pt idx="441">
                  <c:v>16954</c:v>
                </c:pt>
                <c:pt idx="442">
                  <c:v>16984</c:v>
                </c:pt>
                <c:pt idx="443">
                  <c:v>17015</c:v>
                </c:pt>
                <c:pt idx="444">
                  <c:v>17046</c:v>
                </c:pt>
                <c:pt idx="445">
                  <c:v>17076</c:v>
                </c:pt>
                <c:pt idx="446">
                  <c:v>17107</c:v>
                </c:pt>
                <c:pt idx="447">
                  <c:v>17137</c:v>
                </c:pt>
                <c:pt idx="448">
                  <c:v>17168</c:v>
                </c:pt>
                <c:pt idx="449">
                  <c:v>17199</c:v>
                </c:pt>
                <c:pt idx="450">
                  <c:v>17227</c:v>
                </c:pt>
                <c:pt idx="451">
                  <c:v>17258</c:v>
                </c:pt>
                <c:pt idx="452">
                  <c:v>17288</c:v>
                </c:pt>
                <c:pt idx="453">
                  <c:v>17319</c:v>
                </c:pt>
                <c:pt idx="454">
                  <c:v>17349</c:v>
                </c:pt>
                <c:pt idx="455">
                  <c:v>17380</c:v>
                </c:pt>
                <c:pt idx="456">
                  <c:v>17411</c:v>
                </c:pt>
                <c:pt idx="457">
                  <c:v>17441</c:v>
                </c:pt>
                <c:pt idx="458">
                  <c:v>17472</c:v>
                </c:pt>
                <c:pt idx="459">
                  <c:v>17502</c:v>
                </c:pt>
                <c:pt idx="460">
                  <c:v>17533</c:v>
                </c:pt>
                <c:pt idx="461">
                  <c:v>17564</c:v>
                </c:pt>
                <c:pt idx="462">
                  <c:v>17593</c:v>
                </c:pt>
                <c:pt idx="463">
                  <c:v>17624</c:v>
                </c:pt>
                <c:pt idx="464">
                  <c:v>17654</c:v>
                </c:pt>
                <c:pt idx="465">
                  <c:v>17685</c:v>
                </c:pt>
                <c:pt idx="466">
                  <c:v>17715</c:v>
                </c:pt>
                <c:pt idx="467">
                  <c:v>17746</c:v>
                </c:pt>
                <c:pt idx="468">
                  <c:v>17777</c:v>
                </c:pt>
                <c:pt idx="469">
                  <c:v>17807</c:v>
                </c:pt>
                <c:pt idx="470">
                  <c:v>17838</c:v>
                </c:pt>
                <c:pt idx="471">
                  <c:v>17868</c:v>
                </c:pt>
                <c:pt idx="472">
                  <c:v>17899</c:v>
                </c:pt>
                <c:pt idx="473">
                  <c:v>17930</c:v>
                </c:pt>
                <c:pt idx="474">
                  <c:v>17958</c:v>
                </c:pt>
                <c:pt idx="475">
                  <c:v>17989</c:v>
                </c:pt>
                <c:pt idx="476">
                  <c:v>18019</c:v>
                </c:pt>
                <c:pt idx="477">
                  <c:v>18050</c:v>
                </c:pt>
                <c:pt idx="478">
                  <c:v>18080</c:v>
                </c:pt>
                <c:pt idx="479">
                  <c:v>18111</c:v>
                </c:pt>
                <c:pt idx="480">
                  <c:v>18142</c:v>
                </c:pt>
                <c:pt idx="481">
                  <c:v>18172</c:v>
                </c:pt>
                <c:pt idx="482">
                  <c:v>18203</c:v>
                </c:pt>
                <c:pt idx="483">
                  <c:v>18233</c:v>
                </c:pt>
                <c:pt idx="484">
                  <c:v>18264</c:v>
                </c:pt>
                <c:pt idx="485">
                  <c:v>18295</c:v>
                </c:pt>
                <c:pt idx="486">
                  <c:v>18323</c:v>
                </c:pt>
                <c:pt idx="487">
                  <c:v>18354</c:v>
                </c:pt>
                <c:pt idx="488">
                  <c:v>18384</c:v>
                </c:pt>
                <c:pt idx="489">
                  <c:v>18415</c:v>
                </c:pt>
                <c:pt idx="490">
                  <c:v>18445</c:v>
                </c:pt>
                <c:pt idx="491">
                  <c:v>18476</c:v>
                </c:pt>
                <c:pt idx="492">
                  <c:v>18507</c:v>
                </c:pt>
                <c:pt idx="493">
                  <c:v>18537</c:v>
                </c:pt>
                <c:pt idx="494">
                  <c:v>18568</c:v>
                </c:pt>
                <c:pt idx="495">
                  <c:v>18598</c:v>
                </c:pt>
                <c:pt idx="496">
                  <c:v>18629</c:v>
                </c:pt>
                <c:pt idx="497">
                  <c:v>18660</c:v>
                </c:pt>
                <c:pt idx="498">
                  <c:v>18688</c:v>
                </c:pt>
                <c:pt idx="499">
                  <c:v>18719</c:v>
                </c:pt>
                <c:pt idx="500">
                  <c:v>18749</c:v>
                </c:pt>
                <c:pt idx="501">
                  <c:v>18780</c:v>
                </c:pt>
                <c:pt idx="502">
                  <c:v>18810</c:v>
                </c:pt>
                <c:pt idx="503">
                  <c:v>18841</c:v>
                </c:pt>
                <c:pt idx="504">
                  <c:v>18872</c:v>
                </c:pt>
                <c:pt idx="505">
                  <c:v>18902</c:v>
                </c:pt>
                <c:pt idx="506">
                  <c:v>18933</c:v>
                </c:pt>
                <c:pt idx="507">
                  <c:v>18963</c:v>
                </c:pt>
                <c:pt idx="508">
                  <c:v>18994</c:v>
                </c:pt>
                <c:pt idx="509">
                  <c:v>19025</c:v>
                </c:pt>
                <c:pt idx="510">
                  <c:v>19054</c:v>
                </c:pt>
                <c:pt idx="511">
                  <c:v>19085</c:v>
                </c:pt>
                <c:pt idx="512">
                  <c:v>19115</c:v>
                </c:pt>
                <c:pt idx="513">
                  <c:v>19146</c:v>
                </c:pt>
                <c:pt idx="514">
                  <c:v>19176</c:v>
                </c:pt>
                <c:pt idx="515">
                  <c:v>19207</c:v>
                </c:pt>
                <c:pt idx="516">
                  <c:v>19238</c:v>
                </c:pt>
                <c:pt idx="517">
                  <c:v>19268</c:v>
                </c:pt>
                <c:pt idx="518">
                  <c:v>19299</c:v>
                </c:pt>
                <c:pt idx="519">
                  <c:v>19329</c:v>
                </c:pt>
                <c:pt idx="520">
                  <c:v>19360</c:v>
                </c:pt>
                <c:pt idx="521">
                  <c:v>19391</c:v>
                </c:pt>
                <c:pt idx="522">
                  <c:v>19419</c:v>
                </c:pt>
                <c:pt idx="523">
                  <c:v>19450</c:v>
                </c:pt>
                <c:pt idx="524">
                  <c:v>19480</c:v>
                </c:pt>
                <c:pt idx="525">
                  <c:v>19511</c:v>
                </c:pt>
                <c:pt idx="526">
                  <c:v>19541</c:v>
                </c:pt>
                <c:pt idx="527">
                  <c:v>19572</c:v>
                </c:pt>
                <c:pt idx="528">
                  <c:v>19603</c:v>
                </c:pt>
                <c:pt idx="529">
                  <c:v>19633</c:v>
                </c:pt>
                <c:pt idx="530">
                  <c:v>19664</c:v>
                </c:pt>
                <c:pt idx="531">
                  <c:v>19694</c:v>
                </c:pt>
                <c:pt idx="532">
                  <c:v>19725</c:v>
                </c:pt>
                <c:pt idx="533">
                  <c:v>19756</c:v>
                </c:pt>
                <c:pt idx="534">
                  <c:v>19784</c:v>
                </c:pt>
                <c:pt idx="535">
                  <c:v>19815</c:v>
                </c:pt>
                <c:pt idx="536">
                  <c:v>19845</c:v>
                </c:pt>
                <c:pt idx="537">
                  <c:v>19876</c:v>
                </c:pt>
                <c:pt idx="538">
                  <c:v>19906</c:v>
                </c:pt>
                <c:pt idx="539">
                  <c:v>19937</c:v>
                </c:pt>
                <c:pt idx="540">
                  <c:v>19968</c:v>
                </c:pt>
                <c:pt idx="541">
                  <c:v>19998</c:v>
                </c:pt>
                <c:pt idx="542">
                  <c:v>20029</c:v>
                </c:pt>
                <c:pt idx="543">
                  <c:v>20059</c:v>
                </c:pt>
                <c:pt idx="544">
                  <c:v>20090</c:v>
                </c:pt>
                <c:pt idx="545">
                  <c:v>20121</c:v>
                </c:pt>
                <c:pt idx="546">
                  <c:v>20149</c:v>
                </c:pt>
                <c:pt idx="547">
                  <c:v>20180</c:v>
                </c:pt>
                <c:pt idx="548">
                  <c:v>20210</c:v>
                </c:pt>
                <c:pt idx="549">
                  <c:v>20241</c:v>
                </c:pt>
                <c:pt idx="550">
                  <c:v>20271</c:v>
                </c:pt>
                <c:pt idx="551">
                  <c:v>20302</c:v>
                </c:pt>
                <c:pt idx="552">
                  <c:v>20333</c:v>
                </c:pt>
                <c:pt idx="553">
                  <c:v>20363</c:v>
                </c:pt>
                <c:pt idx="554">
                  <c:v>20394</c:v>
                </c:pt>
                <c:pt idx="555">
                  <c:v>20424</c:v>
                </c:pt>
                <c:pt idx="556">
                  <c:v>20455</c:v>
                </c:pt>
                <c:pt idx="557">
                  <c:v>20486</c:v>
                </c:pt>
                <c:pt idx="558">
                  <c:v>20515</c:v>
                </c:pt>
                <c:pt idx="559">
                  <c:v>20546</c:v>
                </c:pt>
                <c:pt idx="560">
                  <c:v>20576</c:v>
                </c:pt>
                <c:pt idx="561">
                  <c:v>20607</c:v>
                </c:pt>
                <c:pt idx="562">
                  <c:v>20637</c:v>
                </c:pt>
                <c:pt idx="563">
                  <c:v>20668</c:v>
                </c:pt>
                <c:pt idx="564">
                  <c:v>20699</c:v>
                </c:pt>
                <c:pt idx="565">
                  <c:v>20729</c:v>
                </c:pt>
                <c:pt idx="566">
                  <c:v>20760</c:v>
                </c:pt>
                <c:pt idx="567">
                  <c:v>20790</c:v>
                </c:pt>
                <c:pt idx="568">
                  <c:v>20821</c:v>
                </c:pt>
                <c:pt idx="569">
                  <c:v>20852</c:v>
                </c:pt>
                <c:pt idx="570">
                  <c:v>20880</c:v>
                </c:pt>
                <c:pt idx="571">
                  <c:v>20911</c:v>
                </c:pt>
                <c:pt idx="572">
                  <c:v>20941</c:v>
                </c:pt>
                <c:pt idx="573">
                  <c:v>20972</c:v>
                </c:pt>
                <c:pt idx="574">
                  <c:v>21002</c:v>
                </c:pt>
                <c:pt idx="575">
                  <c:v>21033</c:v>
                </c:pt>
                <c:pt idx="576">
                  <c:v>21064</c:v>
                </c:pt>
                <c:pt idx="577">
                  <c:v>21094</c:v>
                </c:pt>
                <c:pt idx="578">
                  <c:v>21125</c:v>
                </c:pt>
                <c:pt idx="579">
                  <c:v>21155</c:v>
                </c:pt>
                <c:pt idx="580">
                  <c:v>21186</c:v>
                </c:pt>
                <c:pt idx="581">
                  <c:v>21217</c:v>
                </c:pt>
                <c:pt idx="582">
                  <c:v>21245</c:v>
                </c:pt>
                <c:pt idx="583">
                  <c:v>21276</c:v>
                </c:pt>
                <c:pt idx="584">
                  <c:v>21306</c:v>
                </c:pt>
                <c:pt idx="585">
                  <c:v>21337</c:v>
                </c:pt>
                <c:pt idx="586">
                  <c:v>21367</c:v>
                </c:pt>
                <c:pt idx="587">
                  <c:v>21398</c:v>
                </c:pt>
                <c:pt idx="588">
                  <c:v>21429</c:v>
                </c:pt>
                <c:pt idx="589">
                  <c:v>21459</c:v>
                </c:pt>
                <c:pt idx="590">
                  <c:v>21490</c:v>
                </c:pt>
                <c:pt idx="591">
                  <c:v>21520</c:v>
                </c:pt>
                <c:pt idx="592">
                  <c:v>21551</c:v>
                </c:pt>
                <c:pt idx="593">
                  <c:v>21582</c:v>
                </c:pt>
                <c:pt idx="594">
                  <c:v>21610</c:v>
                </c:pt>
                <c:pt idx="595">
                  <c:v>21641</c:v>
                </c:pt>
                <c:pt idx="596">
                  <c:v>21671</c:v>
                </c:pt>
                <c:pt idx="597">
                  <c:v>21702</c:v>
                </c:pt>
                <c:pt idx="598">
                  <c:v>21732</c:v>
                </c:pt>
                <c:pt idx="599">
                  <c:v>21763</c:v>
                </c:pt>
                <c:pt idx="600">
                  <c:v>21824</c:v>
                </c:pt>
                <c:pt idx="601">
                  <c:v>21855</c:v>
                </c:pt>
                <c:pt idx="602">
                  <c:v>21885</c:v>
                </c:pt>
                <c:pt idx="603">
                  <c:v>21916</c:v>
                </c:pt>
                <c:pt idx="604">
                  <c:v>21947</c:v>
                </c:pt>
                <c:pt idx="605">
                  <c:v>21976</c:v>
                </c:pt>
                <c:pt idx="606">
                  <c:v>22007</c:v>
                </c:pt>
                <c:pt idx="607">
                  <c:v>22037</c:v>
                </c:pt>
                <c:pt idx="608">
                  <c:v>22068</c:v>
                </c:pt>
                <c:pt idx="609">
                  <c:v>22098</c:v>
                </c:pt>
                <c:pt idx="610">
                  <c:v>22129</c:v>
                </c:pt>
                <c:pt idx="611">
                  <c:v>22160</c:v>
                </c:pt>
                <c:pt idx="612">
                  <c:v>22190</c:v>
                </c:pt>
                <c:pt idx="613">
                  <c:v>22221</c:v>
                </c:pt>
                <c:pt idx="614">
                  <c:v>22251</c:v>
                </c:pt>
                <c:pt idx="615">
                  <c:v>22282</c:v>
                </c:pt>
                <c:pt idx="616">
                  <c:v>22313</c:v>
                </c:pt>
                <c:pt idx="617">
                  <c:v>22341</c:v>
                </c:pt>
                <c:pt idx="618">
                  <c:v>22372</c:v>
                </c:pt>
                <c:pt idx="619">
                  <c:v>22402</c:v>
                </c:pt>
                <c:pt idx="620">
                  <c:v>22433</c:v>
                </c:pt>
                <c:pt idx="621">
                  <c:v>22463</c:v>
                </c:pt>
                <c:pt idx="622">
                  <c:v>22494</c:v>
                </c:pt>
                <c:pt idx="623">
                  <c:v>22525</c:v>
                </c:pt>
                <c:pt idx="624">
                  <c:v>22555</c:v>
                </c:pt>
                <c:pt idx="625">
                  <c:v>22586</c:v>
                </c:pt>
                <c:pt idx="626">
                  <c:v>22616</c:v>
                </c:pt>
                <c:pt idx="627">
                  <c:v>22647</c:v>
                </c:pt>
                <c:pt idx="628">
                  <c:v>22678</c:v>
                </c:pt>
                <c:pt idx="629">
                  <c:v>22706</c:v>
                </c:pt>
                <c:pt idx="630">
                  <c:v>23012</c:v>
                </c:pt>
                <c:pt idx="631">
                  <c:v>23043</c:v>
                </c:pt>
                <c:pt idx="632">
                  <c:v>23071</c:v>
                </c:pt>
                <c:pt idx="633">
                  <c:v>23102</c:v>
                </c:pt>
                <c:pt idx="634">
                  <c:v>23132</c:v>
                </c:pt>
                <c:pt idx="635">
                  <c:v>23163</c:v>
                </c:pt>
                <c:pt idx="636">
                  <c:v>23193</c:v>
                </c:pt>
                <c:pt idx="637">
                  <c:v>23224</c:v>
                </c:pt>
                <c:pt idx="638">
                  <c:v>23255</c:v>
                </c:pt>
                <c:pt idx="639">
                  <c:v>23285</c:v>
                </c:pt>
                <c:pt idx="640">
                  <c:v>23316</c:v>
                </c:pt>
                <c:pt idx="641">
                  <c:v>23346</c:v>
                </c:pt>
                <c:pt idx="642">
                  <c:v>23377</c:v>
                </c:pt>
                <c:pt idx="643">
                  <c:v>23408</c:v>
                </c:pt>
                <c:pt idx="644">
                  <c:v>23437</c:v>
                </c:pt>
                <c:pt idx="645">
                  <c:v>23468</c:v>
                </c:pt>
                <c:pt idx="646">
                  <c:v>23498</c:v>
                </c:pt>
                <c:pt idx="647">
                  <c:v>23529</c:v>
                </c:pt>
                <c:pt idx="648">
                  <c:v>23559</c:v>
                </c:pt>
                <c:pt idx="649">
                  <c:v>23590</c:v>
                </c:pt>
                <c:pt idx="650">
                  <c:v>23621</c:v>
                </c:pt>
                <c:pt idx="651">
                  <c:v>23651</c:v>
                </c:pt>
                <c:pt idx="652">
                  <c:v>23682</c:v>
                </c:pt>
                <c:pt idx="653">
                  <c:v>23712</c:v>
                </c:pt>
                <c:pt idx="654">
                  <c:v>23743</c:v>
                </c:pt>
                <c:pt idx="655">
                  <c:v>23774</c:v>
                </c:pt>
                <c:pt idx="656">
                  <c:v>23802</c:v>
                </c:pt>
                <c:pt idx="657">
                  <c:v>23833</c:v>
                </c:pt>
                <c:pt idx="658">
                  <c:v>23863</c:v>
                </c:pt>
                <c:pt idx="659">
                  <c:v>23894</c:v>
                </c:pt>
                <c:pt idx="660">
                  <c:v>23924</c:v>
                </c:pt>
                <c:pt idx="661">
                  <c:v>23955</c:v>
                </c:pt>
                <c:pt idx="662">
                  <c:v>23986</c:v>
                </c:pt>
                <c:pt idx="663">
                  <c:v>24016</c:v>
                </c:pt>
                <c:pt idx="664">
                  <c:v>24047</c:v>
                </c:pt>
                <c:pt idx="665">
                  <c:v>24077</c:v>
                </c:pt>
                <c:pt idx="666">
                  <c:v>24108</c:v>
                </c:pt>
                <c:pt idx="667">
                  <c:v>24139</c:v>
                </c:pt>
                <c:pt idx="668">
                  <c:v>24167</c:v>
                </c:pt>
                <c:pt idx="669">
                  <c:v>24198</c:v>
                </c:pt>
                <c:pt idx="670">
                  <c:v>24228</c:v>
                </c:pt>
                <c:pt idx="671">
                  <c:v>24259</c:v>
                </c:pt>
                <c:pt idx="672">
                  <c:v>24289</c:v>
                </c:pt>
                <c:pt idx="673">
                  <c:v>24320</c:v>
                </c:pt>
                <c:pt idx="674">
                  <c:v>24351</c:v>
                </c:pt>
                <c:pt idx="675">
                  <c:v>24381</c:v>
                </c:pt>
                <c:pt idx="676">
                  <c:v>24412</c:v>
                </c:pt>
                <c:pt idx="677">
                  <c:v>24442</c:v>
                </c:pt>
                <c:pt idx="678">
                  <c:v>24473</c:v>
                </c:pt>
                <c:pt idx="679">
                  <c:v>24504</c:v>
                </c:pt>
                <c:pt idx="680">
                  <c:v>24532</c:v>
                </c:pt>
                <c:pt idx="681">
                  <c:v>24563</c:v>
                </c:pt>
                <c:pt idx="682">
                  <c:v>24593</c:v>
                </c:pt>
                <c:pt idx="683">
                  <c:v>24624</c:v>
                </c:pt>
                <c:pt idx="684">
                  <c:v>24654</c:v>
                </c:pt>
                <c:pt idx="685">
                  <c:v>24685</c:v>
                </c:pt>
                <c:pt idx="686">
                  <c:v>24716</c:v>
                </c:pt>
                <c:pt idx="687">
                  <c:v>24746</c:v>
                </c:pt>
                <c:pt idx="688">
                  <c:v>24777</c:v>
                </c:pt>
                <c:pt idx="689">
                  <c:v>24807</c:v>
                </c:pt>
                <c:pt idx="690">
                  <c:v>24838</c:v>
                </c:pt>
                <c:pt idx="691">
                  <c:v>24869</c:v>
                </c:pt>
                <c:pt idx="692">
                  <c:v>24898</c:v>
                </c:pt>
                <c:pt idx="693">
                  <c:v>24929</c:v>
                </c:pt>
                <c:pt idx="694">
                  <c:v>24959</c:v>
                </c:pt>
                <c:pt idx="695">
                  <c:v>24990</c:v>
                </c:pt>
                <c:pt idx="696">
                  <c:v>25020</c:v>
                </c:pt>
                <c:pt idx="697">
                  <c:v>25051</c:v>
                </c:pt>
                <c:pt idx="698">
                  <c:v>25082</c:v>
                </c:pt>
                <c:pt idx="699">
                  <c:v>25112</c:v>
                </c:pt>
                <c:pt idx="700">
                  <c:v>25143</c:v>
                </c:pt>
                <c:pt idx="701">
                  <c:v>25173</c:v>
                </c:pt>
                <c:pt idx="702">
                  <c:v>25204</c:v>
                </c:pt>
                <c:pt idx="703">
                  <c:v>25235</c:v>
                </c:pt>
                <c:pt idx="704">
                  <c:v>25263</c:v>
                </c:pt>
                <c:pt idx="705">
                  <c:v>25294</c:v>
                </c:pt>
                <c:pt idx="706">
                  <c:v>25324</c:v>
                </c:pt>
                <c:pt idx="707">
                  <c:v>25355</c:v>
                </c:pt>
                <c:pt idx="708">
                  <c:v>25385</c:v>
                </c:pt>
                <c:pt idx="709">
                  <c:v>25447</c:v>
                </c:pt>
                <c:pt idx="710">
                  <c:v>25477</c:v>
                </c:pt>
                <c:pt idx="711">
                  <c:v>25508</c:v>
                </c:pt>
                <c:pt idx="712">
                  <c:v>25538</c:v>
                </c:pt>
                <c:pt idx="713">
                  <c:v>25569</c:v>
                </c:pt>
                <c:pt idx="714">
                  <c:v>25600</c:v>
                </c:pt>
                <c:pt idx="715">
                  <c:v>25628</c:v>
                </c:pt>
                <c:pt idx="716">
                  <c:v>25659</c:v>
                </c:pt>
                <c:pt idx="717">
                  <c:v>25689</c:v>
                </c:pt>
                <c:pt idx="718">
                  <c:v>25720</c:v>
                </c:pt>
                <c:pt idx="719">
                  <c:v>25750</c:v>
                </c:pt>
                <c:pt idx="720">
                  <c:v>25781</c:v>
                </c:pt>
                <c:pt idx="721">
                  <c:v>25812</c:v>
                </c:pt>
                <c:pt idx="722">
                  <c:v>25842</c:v>
                </c:pt>
                <c:pt idx="723">
                  <c:v>25873</c:v>
                </c:pt>
                <c:pt idx="724">
                  <c:v>25903</c:v>
                </c:pt>
                <c:pt idx="725">
                  <c:v>25934</c:v>
                </c:pt>
                <c:pt idx="726">
                  <c:v>25965</c:v>
                </c:pt>
                <c:pt idx="727">
                  <c:v>25993</c:v>
                </c:pt>
                <c:pt idx="728">
                  <c:v>26024</c:v>
                </c:pt>
                <c:pt idx="729">
                  <c:v>26054</c:v>
                </c:pt>
                <c:pt idx="730">
                  <c:v>26085</c:v>
                </c:pt>
                <c:pt idx="731">
                  <c:v>26115</c:v>
                </c:pt>
                <c:pt idx="732">
                  <c:v>26146</c:v>
                </c:pt>
                <c:pt idx="733">
                  <c:v>26177</c:v>
                </c:pt>
                <c:pt idx="734">
                  <c:v>26207</c:v>
                </c:pt>
                <c:pt idx="735">
                  <c:v>26238</c:v>
                </c:pt>
                <c:pt idx="736">
                  <c:v>26268</c:v>
                </c:pt>
                <c:pt idx="737">
                  <c:v>26299</c:v>
                </c:pt>
                <c:pt idx="738">
                  <c:v>26330</c:v>
                </c:pt>
                <c:pt idx="739">
                  <c:v>26359</c:v>
                </c:pt>
                <c:pt idx="740">
                  <c:v>26390</c:v>
                </c:pt>
                <c:pt idx="741">
                  <c:v>26420</c:v>
                </c:pt>
                <c:pt idx="742">
                  <c:v>26451</c:v>
                </c:pt>
                <c:pt idx="743">
                  <c:v>26481</c:v>
                </c:pt>
                <c:pt idx="744">
                  <c:v>26512</c:v>
                </c:pt>
                <c:pt idx="745">
                  <c:v>26543</c:v>
                </c:pt>
                <c:pt idx="746">
                  <c:v>26573</c:v>
                </c:pt>
                <c:pt idx="747">
                  <c:v>26604</c:v>
                </c:pt>
                <c:pt idx="748">
                  <c:v>26634</c:v>
                </c:pt>
                <c:pt idx="749">
                  <c:v>26665</c:v>
                </c:pt>
                <c:pt idx="750">
                  <c:v>26696</c:v>
                </c:pt>
                <c:pt idx="751">
                  <c:v>26724</c:v>
                </c:pt>
                <c:pt idx="752">
                  <c:v>26755</c:v>
                </c:pt>
                <c:pt idx="753">
                  <c:v>26785</c:v>
                </c:pt>
                <c:pt idx="754">
                  <c:v>26816</c:v>
                </c:pt>
                <c:pt idx="755">
                  <c:v>26846</c:v>
                </c:pt>
                <c:pt idx="756">
                  <c:v>26877</c:v>
                </c:pt>
                <c:pt idx="757">
                  <c:v>26908</c:v>
                </c:pt>
                <c:pt idx="758">
                  <c:v>26938</c:v>
                </c:pt>
                <c:pt idx="759">
                  <c:v>26969</c:v>
                </c:pt>
                <c:pt idx="760">
                  <c:v>26999</c:v>
                </c:pt>
                <c:pt idx="761">
                  <c:v>27030</c:v>
                </c:pt>
                <c:pt idx="762">
                  <c:v>27061</c:v>
                </c:pt>
                <c:pt idx="763">
                  <c:v>27089</c:v>
                </c:pt>
                <c:pt idx="764">
                  <c:v>27120</c:v>
                </c:pt>
                <c:pt idx="765">
                  <c:v>27150</c:v>
                </c:pt>
                <c:pt idx="766">
                  <c:v>27181</c:v>
                </c:pt>
                <c:pt idx="767">
                  <c:v>27211</c:v>
                </c:pt>
                <c:pt idx="768">
                  <c:v>27242</c:v>
                </c:pt>
                <c:pt idx="769">
                  <c:v>27273</c:v>
                </c:pt>
                <c:pt idx="770">
                  <c:v>27303</c:v>
                </c:pt>
                <c:pt idx="771">
                  <c:v>27334</c:v>
                </c:pt>
                <c:pt idx="772">
                  <c:v>27364</c:v>
                </c:pt>
                <c:pt idx="773">
                  <c:v>27395</c:v>
                </c:pt>
                <c:pt idx="774">
                  <c:v>27426</c:v>
                </c:pt>
                <c:pt idx="775">
                  <c:v>27454</c:v>
                </c:pt>
                <c:pt idx="776">
                  <c:v>27485</c:v>
                </c:pt>
                <c:pt idx="777">
                  <c:v>27515</c:v>
                </c:pt>
                <c:pt idx="778">
                  <c:v>27546</c:v>
                </c:pt>
                <c:pt idx="779">
                  <c:v>27576</c:v>
                </c:pt>
                <c:pt idx="780">
                  <c:v>27607</c:v>
                </c:pt>
                <c:pt idx="781">
                  <c:v>27638</c:v>
                </c:pt>
                <c:pt idx="782">
                  <c:v>27668</c:v>
                </c:pt>
                <c:pt idx="783">
                  <c:v>27699</c:v>
                </c:pt>
                <c:pt idx="784">
                  <c:v>27729</c:v>
                </c:pt>
                <c:pt idx="785">
                  <c:v>27760</c:v>
                </c:pt>
                <c:pt idx="786">
                  <c:v>27791</c:v>
                </c:pt>
                <c:pt idx="787">
                  <c:v>27820</c:v>
                </c:pt>
                <c:pt idx="788">
                  <c:v>27851</c:v>
                </c:pt>
                <c:pt idx="789">
                  <c:v>27881</c:v>
                </c:pt>
                <c:pt idx="790">
                  <c:v>27912</c:v>
                </c:pt>
                <c:pt idx="791">
                  <c:v>27942</c:v>
                </c:pt>
                <c:pt idx="792">
                  <c:v>27973</c:v>
                </c:pt>
                <c:pt idx="793">
                  <c:v>28004</c:v>
                </c:pt>
                <c:pt idx="794">
                  <c:v>28034</c:v>
                </c:pt>
                <c:pt idx="795">
                  <c:v>28065</c:v>
                </c:pt>
                <c:pt idx="796">
                  <c:v>28095</c:v>
                </c:pt>
                <c:pt idx="797">
                  <c:v>28126</c:v>
                </c:pt>
                <c:pt idx="798">
                  <c:v>28157</c:v>
                </c:pt>
                <c:pt idx="799">
                  <c:v>28185</c:v>
                </c:pt>
                <c:pt idx="800">
                  <c:v>28216</c:v>
                </c:pt>
                <c:pt idx="801">
                  <c:v>28246</c:v>
                </c:pt>
                <c:pt idx="802">
                  <c:v>28277</c:v>
                </c:pt>
                <c:pt idx="803">
                  <c:v>28307</c:v>
                </c:pt>
                <c:pt idx="804">
                  <c:v>28338</c:v>
                </c:pt>
                <c:pt idx="805">
                  <c:v>28369</c:v>
                </c:pt>
                <c:pt idx="806">
                  <c:v>28399</c:v>
                </c:pt>
                <c:pt idx="807">
                  <c:v>28430</c:v>
                </c:pt>
                <c:pt idx="808">
                  <c:v>28460</c:v>
                </c:pt>
                <c:pt idx="809">
                  <c:v>28491</c:v>
                </c:pt>
                <c:pt idx="810">
                  <c:v>28522</c:v>
                </c:pt>
                <c:pt idx="811">
                  <c:v>28550</c:v>
                </c:pt>
                <c:pt idx="812">
                  <c:v>28581</c:v>
                </c:pt>
                <c:pt idx="813">
                  <c:v>28611</c:v>
                </c:pt>
                <c:pt idx="814">
                  <c:v>28642</c:v>
                </c:pt>
                <c:pt idx="815">
                  <c:v>28672</c:v>
                </c:pt>
                <c:pt idx="816">
                  <c:v>28703</c:v>
                </c:pt>
                <c:pt idx="817">
                  <c:v>28734</c:v>
                </c:pt>
                <c:pt idx="818">
                  <c:v>28764</c:v>
                </c:pt>
                <c:pt idx="819">
                  <c:v>28795</c:v>
                </c:pt>
                <c:pt idx="820">
                  <c:v>28825</c:v>
                </c:pt>
                <c:pt idx="821">
                  <c:v>28856</c:v>
                </c:pt>
                <c:pt idx="822">
                  <c:v>28887</c:v>
                </c:pt>
                <c:pt idx="823">
                  <c:v>28915</c:v>
                </c:pt>
                <c:pt idx="824">
                  <c:v>28946</c:v>
                </c:pt>
                <c:pt idx="825">
                  <c:v>28976</c:v>
                </c:pt>
                <c:pt idx="826">
                  <c:v>29007</c:v>
                </c:pt>
                <c:pt idx="827">
                  <c:v>29037</c:v>
                </c:pt>
                <c:pt idx="828">
                  <c:v>29068</c:v>
                </c:pt>
                <c:pt idx="829">
                  <c:v>29099</c:v>
                </c:pt>
                <c:pt idx="830">
                  <c:v>29129</c:v>
                </c:pt>
                <c:pt idx="831">
                  <c:v>29160</c:v>
                </c:pt>
                <c:pt idx="832">
                  <c:v>29190</c:v>
                </c:pt>
                <c:pt idx="833">
                  <c:v>29221</c:v>
                </c:pt>
                <c:pt idx="834">
                  <c:v>29252</c:v>
                </c:pt>
                <c:pt idx="835">
                  <c:v>29281</c:v>
                </c:pt>
                <c:pt idx="836">
                  <c:v>29312</c:v>
                </c:pt>
                <c:pt idx="837">
                  <c:v>29342</c:v>
                </c:pt>
                <c:pt idx="838">
                  <c:v>29373</c:v>
                </c:pt>
                <c:pt idx="839">
                  <c:v>29403</c:v>
                </c:pt>
                <c:pt idx="840">
                  <c:v>29434</c:v>
                </c:pt>
                <c:pt idx="841">
                  <c:v>29465</c:v>
                </c:pt>
                <c:pt idx="842">
                  <c:v>29495</c:v>
                </c:pt>
                <c:pt idx="843">
                  <c:v>29526</c:v>
                </c:pt>
                <c:pt idx="844">
                  <c:v>29556</c:v>
                </c:pt>
                <c:pt idx="845">
                  <c:v>29587</c:v>
                </c:pt>
                <c:pt idx="846">
                  <c:v>29618</c:v>
                </c:pt>
                <c:pt idx="847">
                  <c:v>29646</c:v>
                </c:pt>
                <c:pt idx="848">
                  <c:v>29677</c:v>
                </c:pt>
                <c:pt idx="849">
                  <c:v>29707</c:v>
                </c:pt>
                <c:pt idx="850">
                  <c:v>29738</c:v>
                </c:pt>
                <c:pt idx="851">
                  <c:v>29768</c:v>
                </c:pt>
                <c:pt idx="852">
                  <c:v>29799</c:v>
                </c:pt>
                <c:pt idx="853">
                  <c:v>29830</c:v>
                </c:pt>
                <c:pt idx="854">
                  <c:v>29860</c:v>
                </c:pt>
                <c:pt idx="855">
                  <c:v>29891</c:v>
                </c:pt>
                <c:pt idx="856">
                  <c:v>29921</c:v>
                </c:pt>
                <c:pt idx="857">
                  <c:v>29952</c:v>
                </c:pt>
                <c:pt idx="858">
                  <c:v>29983</c:v>
                </c:pt>
                <c:pt idx="859">
                  <c:v>30011</c:v>
                </c:pt>
                <c:pt idx="860">
                  <c:v>30042</c:v>
                </c:pt>
                <c:pt idx="861">
                  <c:v>30072</c:v>
                </c:pt>
                <c:pt idx="862">
                  <c:v>30103</c:v>
                </c:pt>
                <c:pt idx="863">
                  <c:v>30133</c:v>
                </c:pt>
                <c:pt idx="864">
                  <c:v>30164</c:v>
                </c:pt>
                <c:pt idx="865">
                  <c:v>30195</c:v>
                </c:pt>
                <c:pt idx="866">
                  <c:v>30225</c:v>
                </c:pt>
                <c:pt idx="867">
                  <c:v>30256</c:v>
                </c:pt>
                <c:pt idx="868">
                  <c:v>30286</c:v>
                </c:pt>
                <c:pt idx="869">
                  <c:v>30317</c:v>
                </c:pt>
                <c:pt idx="870">
                  <c:v>30348</c:v>
                </c:pt>
                <c:pt idx="871">
                  <c:v>30376</c:v>
                </c:pt>
                <c:pt idx="872">
                  <c:v>30407</c:v>
                </c:pt>
                <c:pt idx="873">
                  <c:v>30437</c:v>
                </c:pt>
                <c:pt idx="874">
                  <c:v>30468</c:v>
                </c:pt>
                <c:pt idx="875">
                  <c:v>30498</c:v>
                </c:pt>
                <c:pt idx="876">
                  <c:v>30529</c:v>
                </c:pt>
                <c:pt idx="877">
                  <c:v>30560</c:v>
                </c:pt>
                <c:pt idx="878">
                  <c:v>30590</c:v>
                </c:pt>
                <c:pt idx="879">
                  <c:v>30621</c:v>
                </c:pt>
                <c:pt idx="880">
                  <c:v>30651</c:v>
                </c:pt>
                <c:pt idx="881">
                  <c:v>30682</c:v>
                </c:pt>
                <c:pt idx="882">
                  <c:v>30713</c:v>
                </c:pt>
                <c:pt idx="883">
                  <c:v>30742</c:v>
                </c:pt>
                <c:pt idx="884">
                  <c:v>30773</c:v>
                </c:pt>
                <c:pt idx="885">
                  <c:v>30803</c:v>
                </c:pt>
                <c:pt idx="886">
                  <c:v>30834</c:v>
                </c:pt>
                <c:pt idx="887">
                  <c:v>30864</c:v>
                </c:pt>
                <c:pt idx="888">
                  <c:v>30895</c:v>
                </c:pt>
                <c:pt idx="889">
                  <c:v>30926</c:v>
                </c:pt>
                <c:pt idx="890">
                  <c:v>30956</c:v>
                </c:pt>
                <c:pt idx="891">
                  <c:v>30987</c:v>
                </c:pt>
                <c:pt idx="892">
                  <c:v>31017</c:v>
                </c:pt>
                <c:pt idx="893">
                  <c:v>31048</c:v>
                </c:pt>
                <c:pt idx="894">
                  <c:v>31079</c:v>
                </c:pt>
                <c:pt idx="895">
                  <c:v>31107</c:v>
                </c:pt>
                <c:pt idx="896">
                  <c:v>31138</c:v>
                </c:pt>
                <c:pt idx="897">
                  <c:v>31168</c:v>
                </c:pt>
                <c:pt idx="898">
                  <c:v>31199</c:v>
                </c:pt>
                <c:pt idx="899">
                  <c:v>31229</c:v>
                </c:pt>
                <c:pt idx="900">
                  <c:v>31260</c:v>
                </c:pt>
                <c:pt idx="901">
                  <c:v>31291</c:v>
                </c:pt>
                <c:pt idx="902">
                  <c:v>31321</c:v>
                </c:pt>
                <c:pt idx="903">
                  <c:v>31352</c:v>
                </c:pt>
                <c:pt idx="904">
                  <c:v>31382</c:v>
                </c:pt>
                <c:pt idx="905">
                  <c:v>31413</c:v>
                </c:pt>
                <c:pt idx="906">
                  <c:v>31444</c:v>
                </c:pt>
                <c:pt idx="907">
                  <c:v>31472</c:v>
                </c:pt>
                <c:pt idx="908">
                  <c:v>31503</c:v>
                </c:pt>
                <c:pt idx="909">
                  <c:v>31533</c:v>
                </c:pt>
                <c:pt idx="910">
                  <c:v>31564</c:v>
                </c:pt>
                <c:pt idx="911">
                  <c:v>31594</c:v>
                </c:pt>
                <c:pt idx="912">
                  <c:v>31625</c:v>
                </c:pt>
                <c:pt idx="913">
                  <c:v>31656</c:v>
                </c:pt>
                <c:pt idx="914">
                  <c:v>31686</c:v>
                </c:pt>
                <c:pt idx="915">
                  <c:v>31717</c:v>
                </c:pt>
                <c:pt idx="916">
                  <c:v>31747</c:v>
                </c:pt>
                <c:pt idx="917">
                  <c:v>31778</c:v>
                </c:pt>
                <c:pt idx="918">
                  <c:v>31809</c:v>
                </c:pt>
                <c:pt idx="919">
                  <c:v>31837</c:v>
                </c:pt>
                <c:pt idx="920">
                  <c:v>31868</c:v>
                </c:pt>
                <c:pt idx="921">
                  <c:v>31898</c:v>
                </c:pt>
                <c:pt idx="922">
                  <c:v>31929</c:v>
                </c:pt>
                <c:pt idx="923">
                  <c:v>31959</c:v>
                </c:pt>
                <c:pt idx="924">
                  <c:v>31990</c:v>
                </c:pt>
                <c:pt idx="925">
                  <c:v>32021</c:v>
                </c:pt>
                <c:pt idx="926">
                  <c:v>32051</c:v>
                </c:pt>
                <c:pt idx="927">
                  <c:v>32082</c:v>
                </c:pt>
                <c:pt idx="928">
                  <c:v>32112</c:v>
                </c:pt>
                <c:pt idx="929">
                  <c:v>32143</c:v>
                </c:pt>
                <c:pt idx="930">
                  <c:v>32174</c:v>
                </c:pt>
                <c:pt idx="931">
                  <c:v>32203</c:v>
                </c:pt>
                <c:pt idx="932">
                  <c:v>32234</c:v>
                </c:pt>
                <c:pt idx="933">
                  <c:v>32264</c:v>
                </c:pt>
                <c:pt idx="934">
                  <c:v>32295</c:v>
                </c:pt>
                <c:pt idx="935">
                  <c:v>32325</c:v>
                </c:pt>
                <c:pt idx="936">
                  <c:v>32356</c:v>
                </c:pt>
                <c:pt idx="937">
                  <c:v>32387</c:v>
                </c:pt>
                <c:pt idx="938">
                  <c:v>32417</c:v>
                </c:pt>
                <c:pt idx="939">
                  <c:v>32448</c:v>
                </c:pt>
                <c:pt idx="940">
                  <c:v>32478</c:v>
                </c:pt>
                <c:pt idx="941">
                  <c:v>32509</c:v>
                </c:pt>
                <c:pt idx="942">
                  <c:v>32540</c:v>
                </c:pt>
                <c:pt idx="943">
                  <c:v>32568</c:v>
                </c:pt>
                <c:pt idx="944">
                  <c:v>32599</c:v>
                </c:pt>
                <c:pt idx="945">
                  <c:v>32629</c:v>
                </c:pt>
                <c:pt idx="946">
                  <c:v>32660</c:v>
                </c:pt>
                <c:pt idx="947">
                  <c:v>32690</c:v>
                </c:pt>
                <c:pt idx="948">
                  <c:v>32721</c:v>
                </c:pt>
                <c:pt idx="949">
                  <c:v>32752</c:v>
                </c:pt>
                <c:pt idx="950">
                  <c:v>32782</c:v>
                </c:pt>
                <c:pt idx="951">
                  <c:v>32813</c:v>
                </c:pt>
                <c:pt idx="952">
                  <c:v>32843</c:v>
                </c:pt>
                <c:pt idx="953">
                  <c:v>32874</c:v>
                </c:pt>
                <c:pt idx="954">
                  <c:v>32905</c:v>
                </c:pt>
                <c:pt idx="955">
                  <c:v>32933</c:v>
                </c:pt>
                <c:pt idx="956">
                  <c:v>32964</c:v>
                </c:pt>
                <c:pt idx="957">
                  <c:v>32994</c:v>
                </c:pt>
                <c:pt idx="958">
                  <c:v>33025</c:v>
                </c:pt>
                <c:pt idx="959">
                  <c:v>33055</c:v>
                </c:pt>
                <c:pt idx="960">
                  <c:v>33086</c:v>
                </c:pt>
                <c:pt idx="961">
                  <c:v>33117</c:v>
                </c:pt>
                <c:pt idx="962">
                  <c:v>33147</c:v>
                </c:pt>
                <c:pt idx="963">
                  <c:v>33178</c:v>
                </c:pt>
                <c:pt idx="964">
                  <c:v>33208</c:v>
                </c:pt>
                <c:pt idx="965">
                  <c:v>33239</c:v>
                </c:pt>
                <c:pt idx="966">
                  <c:v>33270</c:v>
                </c:pt>
                <c:pt idx="967">
                  <c:v>33298</c:v>
                </c:pt>
                <c:pt idx="968">
                  <c:v>33329</c:v>
                </c:pt>
                <c:pt idx="969">
                  <c:v>33359</c:v>
                </c:pt>
                <c:pt idx="970">
                  <c:v>33390</c:v>
                </c:pt>
                <c:pt idx="971">
                  <c:v>33420</c:v>
                </c:pt>
                <c:pt idx="972">
                  <c:v>33451</c:v>
                </c:pt>
                <c:pt idx="973">
                  <c:v>33482</c:v>
                </c:pt>
                <c:pt idx="974">
                  <c:v>33512</c:v>
                </c:pt>
                <c:pt idx="975">
                  <c:v>33543</c:v>
                </c:pt>
                <c:pt idx="976">
                  <c:v>33573</c:v>
                </c:pt>
                <c:pt idx="977">
                  <c:v>33604</c:v>
                </c:pt>
                <c:pt idx="978">
                  <c:v>33635</c:v>
                </c:pt>
                <c:pt idx="979">
                  <c:v>33664</c:v>
                </c:pt>
                <c:pt idx="980">
                  <c:v>33695</c:v>
                </c:pt>
                <c:pt idx="981">
                  <c:v>33725</c:v>
                </c:pt>
                <c:pt idx="982">
                  <c:v>33756</c:v>
                </c:pt>
                <c:pt idx="983">
                  <c:v>33786</c:v>
                </c:pt>
                <c:pt idx="984">
                  <c:v>33817</c:v>
                </c:pt>
                <c:pt idx="985">
                  <c:v>33848</c:v>
                </c:pt>
                <c:pt idx="986">
                  <c:v>33878</c:v>
                </c:pt>
                <c:pt idx="987">
                  <c:v>33909</c:v>
                </c:pt>
                <c:pt idx="988">
                  <c:v>33939</c:v>
                </c:pt>
                <c:pt idx="989">
                  <c:v>33970</c:v>
                </c:pt>
                <c:pt idx="990">
                  <c:v>34001</c:v>
                </c:pt>
                <c:pt idx="991">
                  <c:v>34029</c:v>
                </c:pt>
                <c:pt idx="992">
                  <c:v>34060</c:v>
                </c:pt>
                <c:pt idx="993">
                  <c:v>34090</c:v>
                </c:pt>
                <c:pt idx="994">
                  <c:v>34121</c:v>
                </c:pt>
                <c:pt idx="995">
                  <c:v>34151</c:v>
                </c:pt>
                <c:pt idx="996">
                  <c:v>34182</c:v>
                </c:pt>
                <c:pt idx="997">
                  <c:v>34213</c:v>
                </c:pt>
                <c:pt idx="998">
                  <c:v>34243</c:v>
                </c:pt>
                <c:pt idx="999">
                  <c:v>34274</c:v>
                </c:pt>
                <c:pt idx="1000">
                  <c:v>34304</c:v>
                </c:pt>
                <c:pt idx="1001">
                  <c:v>34335</c:v>
                </c:pt>
                <c:pt idx="1002">
                  <c:v>34366</c:v>
                </c:pt>
                <c:pt idx="1003">
                  <c:v>34394</c:v>
                </c:pt>
                <c:pt idx="1004">
                  <c:v>34425</c:v>
                </c:pt>
                <c:pt idx="1005">
                  <c:v>34455</c:v>
                </c:pt>
                <c:pt idx="1006">
                  <c:v>34486</c:v>
                </c:pt>
                <c:pt idx="1007">
                  <c:v>34516</c:v>
                </c:pt>
                <c:pt idx="1008">
                  <c:v>34547</c:v>
                </c:pt>
                <c:pt idx="1009">
                  <c:v>34578</c:v>
                </c:pt>
                <c:pt idx="1010">
                  <c:v>34608</c:v>
                </c:pt>
                <c:pt idx="1011">
                  <c:v>34639</c:v>
                </c:pt>
                <c:pt idx="1012">
                  <c:v>34669</c:v>
                </c:pt>
                <c:pt idx="1013">
                  <c:v>34700</c:v>
                </c:pt>
                <c:pt idx="1014">
                  <c:v>34731</c:v>
                </c:pt>
                <c:pt idx="1015">
                  <c:v>34759</c:v>
                </c:pt>
                <c:pt idx="1016">
                  <c:v>34790</c:v>
                </c:pt>
                <c:pt idx="1017">
                  <c:v>34820</c:v>
                </c:pt>
                <c:pt idx="1018">
                  <c:v>34851</c:v>
                </c:pt>
                <c:pt idx="1019">
                  <c:v>34881</c:v>
                </c:pt>
                <c:pt idx="1020">
                  <c:v>34912</c:v>
                </c:pt>
                <c:pt idx="1021">
                  <c:v>34943</c:v>
                </c:pt>
                <c:pt idx="1022">
                  <c:v>34973</c:v>
                </c:pt>
                <c:pt idx="1023">
                  <c:v>35004</c:v>
                </c:pt>
                <c:pt idx="1024">
                  <c:v>35034</c:v>
                </c:pt>
                <c:pt idx="1025">
                  <c:v>35065</c:v>
                </c:pt>
                <c:pt idx="1026">
                  <c:v>35096</c:v>
                </c:pt>
                <c:pt idx="1027">
                  <c:v>35125</c:v>
                </c:pt>
                <c:pt idx="1028">
                  <c:v>35156</c:v>
                </c:pt>
                <c:pt idx="1029">
                  <c:v>35186</c:v>
                </c:pt>
                <c:pt idx="1030">
                  <c:v>35217</c:v>
                </c:pt>
                <c:pt idx="1031">
                  <c:v>35247</c:v>
                </c:pt>
                <c:pt idx="1032">
                  <c:v>35278</c:v>
                </c:pt>
                <c:pt idx="1033">
                  <c:v>35309</c:v>
                </c:pt>
                <c:pt idx="1034">
                  <c:v>35339</c:v>
                </c:pt>
                <c:pt idx="1035">
                  <c:v>35370</c:v>
                </c:pt>
                <c:pt idx="1036">
                  <c:v>35400</c:v>
                </c:pt>
                <c:pt idx="1037">
                  <c:v>35431</c:v>
                </c:pt>
                <c:pt idx="1038">
                  <c:v>35462</c:v>
                </c:pt>
                <c:pt idx="1039">
                  <c:v>35490</c:v>
                </c:pt>
                <c:pt idx="1040">
                  <c:v>35521</c:v>
                </c:pt>
                <c:pt idx="1041">
                  <c:v>35551</c:v>
                </c:pt>
                <c:pt idx="1042">
                  <c:v>35582</c:v>
                </c:pt>
                <c:pt idx="1043">
                  <c:v>35612</c:v>
                </c:pt>
                <c:pt idx="1044">
                  <c:v>35643</c:v>
                </c:pt>
                <c:pt idx="1045">
                  <c:v>35674</c:v>
                </c:pt>
                <c:pt idx="1046">
                  <c:v>35704</c:v>
                </c:pt>
                <c:pt idx="1047">
                  <c:v>35735</c:v>
                </c:pt>
                <c:pt idx="1048">
                  <c:v>35765</c:v>
                </c:pt>
                <c:pt idx="1049">
                  <c:v>35796</c:v>
                </c:pt>
                <c:pt idx="1050">
                  <c:v>35827</c:v>
                </c:pt>
                <c:pt idx="1051">
                  <c:v>35855</c:v>
                </c:pt>
                <c:pt idx="1052">
                  <c:v>35886</c:v>
                </c:pt>
                <c:pt idx="1053">
                  <c:v>35916</c:v>
                </c:pt>
                <c:pt idx="1054">
                  <c:v>35947</c:v>
                </c:pt>
                <c:pt idx="1055">
                  <c:v>35977</c:v>
                </c:pt>
                <c:pt idx="1056">
                  <c:v>36008</c:v>
                </c:pt>
                <c:pt idx="1057">
                  <c:v>36039</c:v>
                </c:pt>
                <c:pt idx="1058">
                  <c:v>36069</c:v>
                </c:pt>
                <c:pt idx="1059">
                  <c:v>36100</c:v>
                </c:pt>
                <c:pt idx="1060">
                  <c:v>36130</c:v>
                </c:pt>
                <c:pt idx="1061">
                  <c:v>36161</c:v>
                </c:pt>
                <c:pt idx="1062">
                  <c:v>36192</c:v>
                </c:pt>
                <c:pt idx="1063">
                  <c:v>36220</c:v>
                </c:pt>
                <c:pt idx="1064">
                  <c:v>36251</c:v>
                </c:pt>
                <c:pt idx="1065">
                  <c:v>36281</c:v>
                </c:pt>
                <c:pt idx="1066">
                  <c:v>36312</c:v>
                </c:pt>
                <c:pt idx="1067">
                  <c:v>36342</c:v>
                </c:pt>
                <c:pt idx="1068">
                  <c:v>36373</c:v>
                </c:pt>
                <c:pt idx="1069">
                  <c:v>36404</c:v>
                </c:pt>
                <c:pt idx="1070">
                  <c:v>36434</c:v>
                </c:pt>
                <c:pt idx="1071">
                  <c:v>36465</c:v>
                </c:pt>
                <c:pt idx="1072">
                  <c:v>36495</c:v>
                </c:pt>
                <c:pt idx="1073">
                  <c:v>36526</c:v>
                </c:pt>
                <c:pt idx="1074">
                  <c:v>36557</c:v>
                </c:pt>
                <c:pt idx="1075">
                  <c:v>36586</c:v>
                </c:pt>
                <c:pt idx="1076">
                  <c:v>36617</c:v>
                </c:pt>
                <c:pt idx="1077">
                  <c:v>36647</c:v>
                </c:pt>
                <c:pt idx="1078">
                  <c:v>36678</c:v>
                </c:pt>
                <c:pt idx="1079">
                  <c:v>36708</c:v>
                </c:pt>
                <c:pt idx="1080">
                  <c:v>36739</c:v>
                </c:pt>
                <c:pt idx="1081">
                  <c:v>36770</c:v>
                </c:pt>
                <c:pt idx="1082">
                  <c:v>36800</c:v>
                </c:pt>
                <c:pt idx="1083">
                  <c:v>36831</c:v>
                </c:pt>
                <c:pt idx="1084">
                  <c:v>36861</c:v>
                </c:pt>
                <c:pt idx="1085">
                  <c:v>36892</c:v>
                </c:pt>
                <c:pt idx="1086">
                  <c:v>36923</c:v>
                </c:pt>
                <c:pt idx="1087">
                  <c:v>36951</c:v>
                </c:pt>
                <c:pt idx="1088">
                  <c:v>36982</c:v>
                </c:pt>
                <c:pt idx="1089">
                  <c:v>37012</c:v>
                </c:pt>
                <c:pt idx="1090">
                  <c:v>37043</c:v>
                </c:pt>
                <c:pt idx="1091">
                  <c:v>37073</c:v>
                </c:pt>
                <c:pt idx="1092">
                  <c:v>37104</c:v>
                </c:pt>
                <c:pt idx="1093">
                  <c:v>37135</c:v>
                </c:pt>
                <c:pt idx="1094">
                  <c:v>37165</c:v>
                </c:pt>
                <c:pt idx="1095">
                  <c:v>37196</c:v>
                </c:pt>
                <c:pt idx="1096">
                  <c:v>37226</c:v>
                </c:pt>
                <c:pt idx="1097">
                  <c:v>37257</c:v>
                </c:pt>
                <c:pt idx="1098">
                  <c:v>37288</c:v>
                </c:pt>
                <c:pt idx="1099">
                  <c:v>37316</c:v>
                </c:pt>
                <c:pt idx="1100">
                  <c:v>37347</c:v>
                </c:pt>
                <c:pt idx="1101">
                  <c:v>37377</c:v>
                </c:pt>
                <c:pt idx="1102">
                  <c:v>37408</c:v>
                </c:pt>
                <c:pt idx="1103">
                  <c:v>37438</c:v>
                </c:pt>
                <c:pt idx="1104">
                  <c:v>37469</c:v>
                </c:pt>
                <c:pt idx="1105">
                  <c:v>37500</c:v>
                </c:pt>
                <c:pt idx="1106">
                  <c:v>37530</c:v>
                </c:pt>
                <c:pt idx="1107">
                  <c:v>37561</c:v>
                </c:pt>
                <c:pt idx="1108">
                  <c:v>37591</c:v>
                </c:pt>
                <c:pt idx="1109">
                  <c:v>37622</c:v>
                </c:pt>
                <c:pt idx="1110">
                  <c:v>37653</c:v>
                </c:pt>
                <c:pt idx="1111">
                  <c:v>37681</c:v>
                </c:pt>
                <c:pt idx="1112">
                  <c:v>37712</c:v>
                </c:pt>
                <c:pt idx="1113">
                  <c:v>37742</c:v>
                </c:pt>
                <c:pt idx="1114">
                  <c:v>37773</c:v>
                </c:pt>
                <c:pt idx="1115">
                  <c:v>37803</c:v>
                </c:pt>
                <c:pt idx="1116">
                  <c:v>37834</c:v>
                </c:pt>
                <c:pt idx="1117">
                  <c:v>37865</c:v>
                </c:pt>
                <c:pt idx="1118">
                  <c:v>37895</c:v>
                </c:pt>
                <c:pt idx="1119">
                  <c:v>37926</c:v>
                </c:pt>
                <c:pt idx="1120">
                  <c:v>37956</c:v>
                </c:pt>
                <c:pt idx="1121">
                  <c:v>37987</c:v>
                </c:pt>
                <c:pt idx="1122">
                  <c:v>38018</c:v>
                </c:pt>
                <c:pt idx="1123">
                  <c:v>38047</c:v>
                </c:pt>
                <c:pt idx="1124">
                  <c:v>38078</c:v>
                </c:pt>
                <c:pt idx="1125">
                  <c:v>38108</c:v>
                </c:pt>
                <c:pt idx="1126">
                  <c:v>38139</c:v>
                </c:pt>
                <c:pt idx="1127">
                  <c:v>38169</c:v>
                </c:pt>
                <c:pt idx="1128">
                  <c:v>38200</c:v>
                </c:pt>
                <c:pt idx="1129">
                  <c:v>38231</c:v>
                </c:pt>
                <c:pt idx="1130">
                  <c:v>38261</c:v>
                </c:pt>
                <c:pt idx="1131">
                  <c:v>38292</c:v>
                </c:pt>
                <c:pt idx="1132">
                  <c:v>38322</c:v>
                </c:pt>
                <c:pt idx="1133">
                  <c:v>38353</c:v>
                </c:pt>
                <c:pt idx="1134">
                  <c:v>38384</c:v>
                </c:pt>
                <c:pt idx="1135">
                  <c:v>38412</c:v>
                </c:pt>
                <c:pt idx="1136">
                  <c:v>38443</c:v>
                </c:pt>
                <c:pt idx="1137">
                  <c:v>38473</c:v>
                </c:pt>
                <c:pt idx="1138">
                  <c:v>38504</c:v>
                </c:pt>
                <c:pt idx="1139">
                  <c:v>38534</c:v>
                </c:pt>
                <c:pt idx="1140">
                  <c:v>38565</c:v>
                </c:pt>
                <c:pt idx="1141">
                  <c:v>38596</c:v>
                </c:pt>
                <c:pt idx="1142">
                  <c:v>38626</c:v>
                </c:pt>
                <c:pt idx="1143">
                  <c:v>38657</c:v>
                </c:pt>
                <c:pt idx="1144">
                  <c:v>38687</c:v>
                </c:pt>
                <c:pt idx="1145">
                  <c:v>38718</c:v>
                </c:pt>
                <c:pt idx="1146">
                  <c:v>38749</c:v>
                </c:pt>
                <c:pt idx="1147">
                  <c:v>38777</c:v>
                </c:pt>
                <c:pt idx="1148">
                  <c:v>38808</c:v>
                </c:pt>
                <c:pt idx="1149">
                  <c:v>38838</c:v>
                </c:pt>
                <c:pt idx="1150">
                  <c:v>38869</c:v>
                </c:pt>
                <c:pt idx="1151">
                  <c:v>38899</c:v>
                </c:pt>
                <c:pt idx="1152">
                  <c:v>38930</c:v>
                </c:pt>
                <c:pt idx="1153">
                  <c:v>38961</c:v>
                </c:pt>
                <c:pt idx="1154">
                  <c:v>38991</c:v>
                </c:pt>
                <c:pt idx="1155">
                  <c:v>39022</c:v>
                </c:pt>
                <c:pt idx="1156">
                  <c:v>39052</c:v>
                </c:pt>
                <c:pt idx="1157">
                  <c:v>39083</c:v>
                </c:pt>
                <c:pt idx="1158">
                  <c:v>39114</c:v>
                </c:pt>
                <c:pt idx="1159">
                  <c:v>39142</c:v>
                </c:pt>
                <c:pt idx="1160">
                  <c:v>39173</c:v>
                </c:pt>
                <c:pt idx="1161">
                  <c:v>39203</c:v>
                </c:pt>
                <c:pt idx="1162">
                  <c:v>39234</c:v>
                </c:pt>
                <c:pt idx="1163">
                  <c:v>39264</c:v>
                </c:pt>
                <c:pt idx="1164">
                  <c:v>39295</c:v>
                </c:pt>
                <c:pt idx="1165">
                  <c:v>39326</c:v>
                </c:pt>
                <c:pt idx="1166">
                  <c:v>39356</c:v>
                </c:pt>
                <c:pt idx="1167">
                  <c:v>39387</c:v>
                </c:pt>
                <c:pt idx="1168">
                  <c:v>39417</c:v>
                </c:pt>
                <c:pt idx="1169">
                  <c:v>39448</c:v>
                </c:pt>
                <c:pt idx="1170">
                  <c:v>39479</c:v>
                </c:pt>
                <c:pt idx="1171">
                  <c:v>39508</c:v>
                </c:pt>
                <c:pt idx="1172">
                  <c:v>39539</c:v>
                </c:pt>
                <c:pt idx="1173">
                  <c:v>39569</c:v>
                </c:pt>
                <c:pt idx="1174">
                  <c:v>39600</c:v>
                </c:pt>
                <c:pt idx="1175">
                  <c:v>39630</c:v>
                </c:pt>
                <c:pt idx="1176">
                  <c:v>39661</c:v>
                </c:pt>
                <c:pt idx="1177">
                  <c:v>39692</c:v>
                </c:pt>
                <c:pt idx="1178">
                  <c:v>39722</c:v>
                </c:pt>
                <c:pt idx="1179">
                  <c:v>39753</c:v>
                </c:pt>
                <c:pt idx="1180">
                  <c:v>39783</c:v>
                </c:pt>
              </c:numCache>
            </c:numRef>
          </c:xVal>
          <c:yVal>
            <c:numRef>
              <c:f>'San Diego MSL Data'!$L$24:$L$1204</c:f>
              <c:numCache>
                <c:formatCode>General</c:formatCode>
                <c:ptCount val="1181"/>
                <c:pt idx="0">
                  <c:v>2.2000000000000002</c:v>
                </c:pt>
                <c:pt idx="1">
                  <c:v>2.06</c:v>
                </c:pt>
                <c:pt idx="2">
                  <c:v>2.09</c:v>
                </c:pt>
                <c:pt idx="3">
                  <c:v>2.09</c:v>
                </c:pt>
                <c:pt idx="4">
                  <c:v>2.08</c:v>
                </c:pt>
                <c:pt idx="5">
                  <c:v>2.29</c:v>
                </c:pt>
                <c:pt idx="6">
                  <c:v>2.42</c:v>
                </c:pt>
                <c:pt idx="7">
                  <c:v>2.38</c:v>
                </c:pt>
                <c:pt idx="8">
                  <c:v>2.4300000000000002</c:v>
                </c:pt>
                <c:pt idx="9">
                  <c:v>2.4</c:v>
                </c:pt>
                <c:pt idx="10">
                  <c:v>2.2599999999999998</c:v>
                </c:pt>
                <c:pt idx="11">
                  <c:v>2.42</c:v>
                </c:pt>
                <c:pt idx="12">
                  <c:v>2.17</c:v>
                </c:pt>
                <c:pt idx="13">
                  <c:v>2.06</c:v>
                </c:pt>
                <c:pt idx="14">
                  <c:v>2.15</c:v>
                </c:pt>
                <c:pt idx="15">
                  <c:v>2.08</c:v>
                </c:pt>
                <c:pt idx="16">
                  <c:v>2.0299999999999998</c:v>
                </c:pt>
                <c:pt idx="17">
                  <c:v>2.2999999999999998</c:v>
                </c:pt>
                <c:pt idx="18">
                  <c:v>2.4900000000000002</c:v>
                </c:pt>
                <c:pt idx="19">
                  <c:v>2.44</c:v>
                </c:pt>
                <c:pt idx="20">
                  <c:v>2.58</c:v>
                </c:pt>
                <c:pt idx="21">
                  <c:v>2.4500000000000002</c:v>
                </c:pt>
                <c:pt idx="22">
                  <c:v>2.38</c:v>
                </c:pt>
                <c:pt idx="23">
                  <c:v>2.37</c:v>
                </c:pt>
                <c:pt idx="24">
                  <c:v>2.2999999999999998</c:v>
                </c:pt>
                <c:pt idx="25">
                  <c:v>2.2599999999999998</c:v>
                </c:pt>
                <c:pt idx="26">
                  <c:v>2.2400000000000002</c:v>
                </c:pt>
                <c:pt idx="27">
                  <c:v>2.17</c:v>
                </c:pt>
                <c:pt idx="28">
                  <c:v>2.2999999999999998</c:v>
                </c:pt>
                <c:pt idx="29">
                  <c:v>2.35</c:v>
                </c:pt>
                <c:pt idx="30">
                  <c:v>2.59</c:v>
                </c:pt>
                <c:pt idx="31">
                  <c:v>2.69</c:v>
                </c:pt>
                <c:pt idx="32">
                  <c:v>2.76</c:v>
                </c:pt>
                <c:pt idx="33">
                  <c:v>2.87</c:v>
                </c:pt>
                <c:pt idx="34">
                  <c:v>2.75</c:v>
                </c:pt>
                <c:pt idx="35">
                  <c:v>2.64</c:v>
                </c:pt>
                <c:pt idx="36">
                  <c:v>2.54</c:v>
                </c:pt>
                <c:pt idx="37">
                  <c:v>2.23</c:v>
                </c:pt>
                <c:pt idx="38">
                  <c:v>2.31</c:v>
                </c:pt>
                <c:pt idx="39">
                  <c:v>2.13</c:v>
                </c:pt>
                <c:pt idx="40">
                  <c:v>2.1800000000000002</c:v>
                </c:pt>
                <c:pt idx="41">
                  <c:v>2.36</c:v>
                </c:pt>
                <c:pt idx="42">
                  <c:v>2.42</c:v>
                </c:pt>
                <c:pt idx="43">
                  <c:v>2.4900000000000002</c:v>
                </c:pt>
                <c:pt idx="44">
                  <c:v>2.4500000000000002</c:v>
                </c:pt>
                <c:pt idx="45">
                  <c:v>2.58</c:v>
                </c:pt>
                <c:pt idx="46">
                  <c:v>2.4</c:v>
                </c:pt>
                <c:pt idx="47">
                  <c:v>2.2799999999999998</c:v>
                </c:pt>
                <c:pt idx="48">
                  <c:v>2.2400000000000002</c:v>
                </c:pt>
                <c:pt idx="49">
                  <c:v>2.39</c:v>
                </c:pt>
                <c:pt idx="50">
                  <c:v>2.0699999999999998</c:v>
                </c:pt>
                <c:pt idx="51">
                  <c:v>2.15</c:v>
                </c:pt>
                <c:pt idx="52">
                  <c:v>2.1</c:v>
                </c:pt>
                <c:pt idx="53">
                  <c:v>2.3199999999999998</c:v>
                </c:pt>
                <c:pt idx="54">
                  <c:v>2.5299999999999998</c:v>
                </c:pt>
                <c:pt idx="55">
                  <c:v>2.52</c:v>
                </c:pt>
                <c:pt idx="56">
                  <c:v>2.63</c:v>
                </c:pt>
                <c:pt idx="57">
                  <c:v>2.61</c:v>
                </c:pt>
                <c:pt idx="58">
                  <c:v>2.58</c:v>
                </c:pt>
                <c:pt idx="59">
                  <c:v>2.4500000000000002</c:v>
                </c:pt>
                <c:pt idx="60">
                  <c:v>2.4500000000000002</c:v>
                </c:pt>
                <c:pt idx="61">
                  <c:v>2.44</c:v>
                </c:pt>
                <c:pt idx="62">
                  <c:v>2.4700000000000002</c:v>
                </c:pt>
                <c:pt idx="63">
                  <c:v>2.16</c:v>
                </c:pt>
                <c:pt idx="64">
                  <c:v>2.16</c:v>
                </c:pt>
                <c:pt idx="65">
                  <c:v>2.36</c:v>
                </c:pt>
                <c:pt idx="66">
                  <c:v>2.44</c:v>
                </c:pt>
                <c:pt idx="67">
                  <c:v>2.58</c:v>
                </c:pt>
                <c:pt idx="68">
                  <c:v>2.71</c:v>
                </c:pt>
                <c:pt idx="69">
                  <c:v>2.72</c:v>
                </c:pt>
                <c:pt idx="70">
                  <c:v>2.8</c:v>
                </c:pt>
                <c:pt idx="71">
                  <c:v>2.91</c:v>
                </c:pt>
                <c:pt idx="72">
                  <c:v>2.65</c:v>
                </c:pt>
                <c:pt idx="73">
                  <c:v>2.5</c:v>
                </c:pt>
                <c:pt idx="74">
                  <c:v>2.41</c:v>
                </c:pt>
                <c:pt idx="75">
                  <c:v>2.34</c:v>
                </c:pt>
                <c:pt idx="76">
                  <c:v>2.2000000000000002</c:v>
                </c:pt>
                <c:pt idx="77">
                  <c:v>2.4500000000000002</c:v>
                </c:pt>
                <c:pt idx="78">
                  <c:v>2.52</c:v>
                </c:pt>
                <c:pt idx="79">
                  <c:v>2.68</c:v>
                </c:pt>
                <c:pt idx="80">
                  <c:v>2.7</c:v>
                </c:pt>
                <c:pt idx="81">
                  <c:v>2.5099999999999998</c:v>
                </c:pt>
                <c:pt idx="82">
                  <c:v>2.48</c:v>
                </c:pt>
                <c:pt idx="83">
                  <c:v>2.39</c:v>
                </c:pt>
                <c:pt idx="84">
                  <c:v>2.46</c:v>
                </c:pt>
                <c:pt idx="85">
                  <c:v>2.16</c:v>
                </c:pt>
                <c:pt idx="86">
                  <c:v>2.23</c:v>
                </c:pt>
                <c:pt idx="87">
                  <c:v>2.2400000000000002</c:v>
                </c:pt>
                <c:pt idx="88">
                  <c:v>2.2000000000000002</c:v>
                </c:pt>
                <c:pt idx="89">
                  <c:v>2.1800000000000002</c:v>
                </c:pt>
                <c:pt idx="90">
                  <c:v>2.4</c:v>
                </c:pt>
                <c:pt idx="91">
                  <c:v>2.46</c:v>
                </c:pt>
                <c:pt idx="92">
                  <c:v>2.41</c:v>
                </c:pt>
                <c:pt idx="93">
                  <c:v>2.27</c:v>
                </c:pt>
                <c:pt idx="94">
                  <c:v>2.1800000000000002</c:v>
                </c:pt>
                <c:pt idx="95">
                  <c:v>2.21</c:v>
                </c:pt>
                <c:pt idx="96">
                  <c:v>2.19</c:v>
                </c:pt>
                <c:pt idx="97">
                  <c:v>2.11</c:v>
                </c:pt>
                <c:pt idx="98">
                  <c:v>2.08</c:v>
                </c:pt>
                <c:pt idx="99">
                  <c:v>2.0499999999999998</c:v>
                </c:pt>
                <c:pt idx="100">
                  <c:v>2.11</c:v>
                </c:pt>
                <c:pt idx="101">
                  <c:v>2.42</c:v>
                </c:pt>
                <c:pt idx="102">
                  <c:v>2.5499999999999998</c:v>
                </c:pt>
                <c:pt idx="103">
                  <c:v>2.4500000000000002</c:v>
                </c:pt>
                <c:pt idx="104">
                  <c:v>2.5299999999999998</c:v>
                </c:pt>
                <c:pt idx="105">
                  <c:v>2.48</c:v>
                </c:pt>
                <c:pt idx="106">
                  <c:v>2.2599999999999998</c:v>
                </c:pt>
                <c:pt idx="107">
                  <c:v>2.35</c:v>
                </c:pt>
                <c:pt idx="108">
                  <c:v>2.2999999999999998</c:v>
                </c:pt>
                <c:pt idx="109">
                  <c:v>2.19</c:v>
                </c:pt>
                <c:pt idx="110">
                  <c:v>2.2599999999999998</c:v>
                </c:pt>
                <c:pt idx="111">
                  <c:v>2.29</c:v>
                </c:pt>
                <c:pt idx="112">
                  <c:v>2.42</c:v>
                </c:pt>
                <c:pt idx="113">
                  <c:v>2.68</c:v>
                </c:pt>
                <c:pt idx="114">
                  <c:v>2.63</c:v>
                </c:pt>
                <c:pt idx="115">
                  <c:v>2.79</c:v>
                </c:pt>
                <c:pt idx="116">
                  <c:v>2.84</c:v>
                </c:pt>
                <c:pt idx="117">
                  <c:v>2.89</c:v>
                </c:pt>
                <c:pt idx="118">
                  <c:v>2.78</c:v>
                </c:pt>
                <c:pt idx="119">
                  <c:v>2.5</c:v>
                </c:pt>
                <c:pt idx="120">
                  <c:v>2.5099999999999998</c:v>
                </c:pt>
                <c:pt idx="121">
                  <c:v>2.1800000000000002</c:v>
                </c:pt>
                <c:pt idx="122">
                  <c:v>2.21</c:v>
                </c:pt>
                <c:pt idx="123">
                  <c:v>2.12</c:v>
                </c:pt>
                <c:pt idx="124">
                  <c:v>2.29</c:v>
                </c:pt>
                <c:pt idx="125">
                  <c:v>2.37</c:v>
                </c:pt>
                <c:pt idx="126">
                  <c:v>2.52</c:v>
                </c:pt>
                <c:pt idx="127">
                  <c:v>2.5299999999999998</c:v>
                </c:pt>
                <c:pt idx="128">
                  <c:v>2.7</c:v>
                </c:pt>
                <c:pt idx="129">
                  <c:v>2.6</c:v>
                </c:pt>
                <c:pt idx="130">
                  <c:v>2.57</c:v>
                </c:pt>
                <c:pt idx="131">
                  <c:v>2.3199999999999998</c:v>
                </c:pt>
                <c:pt idx="132">
                  <c:v>2.44</c:v>
                </c:pt>
                <c:pt idx="133">
                  <c:v>2.36</c:v>
                </c:pt>
                <c:pt idx="134">
                  <c:v>2.2200000000000002</c:v>
                </c:pt>
                <c:pt idx="135">
                  <c:v>2.12</c:v>
                </c:pt>
                <c:pt idx="136">
                  <c:v>2.31</c:v>
                </c:pt>
                <c:pt idx="137">
                  <c:v>2.41</c:v>
                </c:pt>
                <c:pt idx="138">
                  <c:v>2.52</c:v>
                </c:pt>
                <c:pt idx="139">
                  <c:v>2.7</c:v>
                </c:pt>
                <c:pt idx="140">
                  <c:v>2.62</c:v>
                </c:pt>
                <c:pt idx="141">
                  <c:v>2.59</c:v>
                </c:pt>
                <c:pt idx="142">
                  <c:v>2.39</c:v>
                </c:pt>
                <c:pt idx="143">
                  <c:v>2.38</c:v>
                </c:pt>
                <c:pt idx="144">
                  <c:v>2.3199999999999998</c:v>
                </c:pt>
                <c:pt idx="145">
                  <c:v>2.13</c:v>
                </c:pt>
                <c:pt idx="146">
                  <c:v>2.16</c:v>
                </c:pt>
                <c:pt idx="147">
                  <c:v>2.0499999999999998</c:v>
                </c:pt>
                <c:pt idx="148">
                  <c:v>2.21</c:v>
                </c:pt>
                <c:pt idx="149">
                  <c:v>2.37</c:v>
                </c:pt>
                <c:pt idx="150">
                  <c:v>2.72</c:v>
                </c:pt>
                <c:pt idx="151">
                  <c:v>2.5099999999999998</c:v>
                </c:pt>
                <c:pt idx="152">
                  <c:v>2.58</c:v>
                </c:pt>
                <c:pt idx="153">
                  <c:v>2.62</c:v>
                </c:pt>
                <c:pt idx="154">
                  <c:v>2.39</c:v>
                </c:pt>
                <c:pt idx="155">
                  <c:v>2.5299999999999998</c:v>
                </c:pt>
                <c:pt idx="156">
                  <c:v>2.34</c:v>
                </c:pt>
                <c:pt idx="157">
                  <c:v>2.34</c:v>
                </c:pt>
                <c:pt idx="158">
                  <c:v>2.0499999999999998</c:v>
                </c:pt>
                <c:pt idx="159">
                  <c:v>2.0699999999999998</c:v>
                </c:pt>
                <c:pt idx="160">
                  <c:v>2.2799999999999998</c:v>
                </c:pt>
                <c:pt idx="161">
                  <c:v>2.37</c:v>
                </c:pt>
                <c:pt idx="162">
                  <c:v>2.59</c:v>
                </c:pt>
                <c:pt idx="163">
                  <c:v>2.58</c:v>
                </c:pt>
                <c:pt idx="164">
                  <c:v>2.64</c:v>
                </c:pt>
                <c:pt idx="165">
                  <c:v>2.5099999999999998</c:v>
                </c:pt>
                <c:pt idx="166">
                  <c:v>2.37</c:v>
                </c:pt>
                <c:pt idx="167">
                  <c:v>2.4500000000000002</c:v>
                </c:pt>
                <c:pt idx="168">
                  <c:v>2.4</c:v>
                </c:pt>
                <c:pt idx="169">
                  <c:v>2.31</c:v>
                </c:pt>
                <c:pt idx="170">
                  <c:v>2.2400000000000002</c:v>
                </c:pt>
                <c:pt idx="171">
                  <c:v>2.2599999999999998</c:v>
                </c:pt>
                <c:pt idx="172">
                  <c:v>2.35</c:v>
                </c:pt>
                <c:pt idx="173">
                  <c:v>2.39</c:v>
                </c:pt>
                <c:pt idx="174">
                  <c:v>2.54</c:v>
                </c:pt>
                <c:pt idx="175">
                  <c:v>2.61</c:v>
                </c:pt>
                <c:pt idx="176">
                  <c:v>2.66</c:v>
                </c:pt>
                <c:pt idx="177">
                  <c:v>2.81</c:v>
                </c:pt>
                <c:pt idx="178">
                  <c:v>2.76</c:v>
                </c:pt>
                <c:pt idx="179">
                  <c:v>2.66</c:v>
                </c:pt>
                <c:pt idx="180">
                  <c:v>2.4700000000000002</c:v>
                </c:pt>
                <c:pt idx="181">
                  <c:v>2.34</c:v>
                </c:pt>
                <c:pt idx="182">
                  <c:v>2.25</c:v>
                </c:pt>
                <c:pt idx="183">
                  <c:v>2.2200000000000002</c:v>
                </c:pt>
                <c:pt idx="184">
                  <c:v>2.23</c:v>
                </c:pt>
                <c:pt idx="185">
                  <c:v>2.37</c:v>
                </c:pt>
                <c:pt idx="186">
                  <c:v>2.4700000000000002</c:v>
                </c:pt>
                <c:pt idx="187">
                  <c:v>2.4500000000000002</c:v>
                </c:pt>
                <c:pt idx="188">
                  <c:v>2.5499999999999998</c:v>
                </c:pt>
                <c:pt idx="189">
                  <c:v>2.4</c:v>
                </c:pt>
                <c:pt idx="190">
                  <c:v>2.2999999999999998</c:v>
                </c:pt>
                <c:pt idx="191">
                  <c:v>2.3199999999999998</c:v>
                </c:pt>
                <c:pt idx="192">
                  <c:v>2.25</c:v>
                </c:pt>
                <c:pt idx="193">
                  <c:v>2.15</c:v>
                </c:pt>
                <c:pt idx="194">
                  <c:v>2.2799999999999998</c:v>
                </c:pt>
                <c:pt idx="195">
                  <c:v>2.0699999999999998</c:v>
                </c:pt>
                <c:pt idx="196">
                  <c:v>2.34</c:v>
                </c:pt>
                <c:pt idx="197">
                  <c:v>2.4900000000000002</c:v>
                </c:pt>
                <c:pt idx="198">
                  <c:v>2.64</c:v>
                </c:pt>
                <c:pt idx="199">
                  <c:v>2.63</c:v>
                </c:pt>
                <c:pt idx="200">
                  <c:v>2.66</c:v>
                </c:pt>
                <c:pt idx="201">
                  <c:v>2.74</c:v>
                </c:pt>
                <c:pt idx="202">
                  <c:v>2.69</c:v>
                </c:pt>
                <c:pt idx="203">
                  <c:v>2.85</c:v>
                </c:pt>
                <c:pt idx="204">
                  <c:v>2.4900000000000002</c:v>
                </c:pt>
                <c:pt idx="205">
                  <c:v>2.57</c:v>
                </c:pt>
                <c:pt idx="206">
                  <c:v>2.5299999999999998</c:v>
                </c:pt>
                <c:pt idx="207">
                  <c:v>2.5499999999999998</c:v>
                </c:pt>
                <c:pt idx="208">
                  <c:v>2.48</c:v>
                </c:pt>
                <c:pt idx="209">
                  <c:v>2.4900000000000002</c:v>
                </c:pt>
                <c:pt idx="210">
                  <c:v>2.34</c:v>
                </c:pt>
                <c:pt idx="211">
                  <c:v>2.2799999999999998</c:v>
                </c:pt>
                <c:pt idx="212">
                  <c:v>2.1</c:v>
                </c:pt>
                <c:pt idx="213">
                  <c:v>2.16</c:v>
                </c:pt>
                <c:pt idx="214">
                  <c:v>2.21</c:v>
                </c:pt>
                <c:pt idx="215">
                  <c:v>2.4700000000000002</c:v>
                </c:pt>
                <c:pt idx="216">
                  <c:v>2.54</c:v>
                </c:pt>
                <c:pt idx="217">
                  <c:v>2.6</c:v>
                </c:pt>
                <c:pt idx="218">
                  <c:v>2.63</c:v>
                </c:pt>
                <c:pt idx="219">
                  <c:v>2.69</c:v>
                </c:pt>
                <c:pt idx="220">
                  <c:v>2.61</c:v>
                </c:pt>
                <c:pt idx="221">
                  <c:v>2.61</c:v>
                </c:pt>
                <c:pt idx="222">
                  <c:v>2.46</c:v>
                </c:pt>
                <c:pt idx="223">
                  <c:v>2.4300000000000002</c:v>
                </c:pt>
                <c:pt idx="224">
                  <c:v>2.15</c:v>
                </c:pt>
                <c:pt idx="225">
                  <c:v>2.15</c:v>
                </c:pt>
                <c:pt idx="226">
                  <c:v>2.29</c:v>
                </c:pt>
                <c:pt idx="227">
                  <c:v>2.42</c:v>
                </c:pt>
                <c:pt idx="228">
                  <c:v>2.5499999999999998</c:v>
                </c:pt>
                <c:pt idx="229">
                  <c:v>2.65</c:v>
                </c:pt>
                <c:pt idx="230">
                  <c:v>2.65</c:v>
                </c:pt>
                <c:pt idx="231">
                  <c:v>2.58</c:v>
                </c:pt>
                <c:pt idx="232">
                  <c:v>2.44</c:v>
                </c:pt>
                <c:pt idx="233">
                  <c:v>2.38</c:v>
                </c:pt>
                <c:pt idx="234">
                  <c:v>2.4</c:v>
                </c:pt>
                <c:pt idx="235">
                  <c:v>2.4300000000000002</c:v>
                </c:pt>
                <c:pt idx="236">
                  <c:v>2.35</c:v>
                </c:pt>
                <c:pt idx="237">
                  <c:v>2.44</c:v>
                </c:pt>
                <c:pt idx="238">
                  <c:v>2.4700000000000002</c:v>
                </c:pt>
                <c:pt idx="239">
                  <c:v>2.46</c:v>
                </c:pt>
                <c:pt idx="240">
                  <c:v>2.66</c:v>
                </c:pt>
                <c:pt idx="241">
                  <c:v>2.63</c:v>
                </c:pt>
                <c:pt idx="242">
                  <c:v>2.74</c:v>
                </c:pt>
                <c:pt idx="243">
                  <c:v>2.6</c:v>
                </c:pt>
                <c:pt idx="244">
                  <c:v>2.52</c:v>
                </c:pt>
                <c:pt idx="245">
                  <c:v>2.38</c:v>
                </c:pt>
                <c:pt idx="246">
                  <c:v>2.4700000000000002</c:v>
                </c:pt>
                <c:pt idx="247">
                  <c:v>2.37</c:v>
                </c:pt>
                <c:pt idx="248">
                  <c:v>2.34</c:v>
                </c:pt>
                <c:pt idx="249">
                  <c:v>2.2999999999999998</c:v>
                </c:pt>
                <c:pt idx="250">
                  <c:v>2.2599999999999998</c:v>
                </c:pt>
                <c:pt idx="251">
                  <c:v>2.4700000000000002</c:v>
                </c:pt>
                <c:pt idx="252">
                  <c:v>2.61</c:v>
                </c:pt>
                <c:pt idx="253">
                  <c:v>2.78</c:v>
                </c:pt>
                <c:pt idx="254">
                  <c:v>2.71</c:v>
                </c:pt>
                <c:pt idx="255">
                  <c:v>2.77</c:v>
                </c:pt>
                <c:pt idx="256">
                  <c:v>2.79</c:v>
                </c:pt>
                <c:pt idx="257">
                  <c:v>2.71</c:v>
                </c:pt>
                <c:pt idx="258">
                  <c:v>2.5299999999999998</c:v>
                </c:pt>
                <c:pt idx="259">
                  <c:v>2.65</c:v>
                </c:pt>
                <c:pt idx="260">
                  <c:v>2.4</c:v>
                </c:pt>
                <c:pt idx="261">
                  <c:v>2.41</c:v>
                </c:pt>
                <c:pt idx="262">
                  <c:v>2.37</c:v>
                </c:pt>
                <c:pt idx="263">
                  <c:v>2.5</c:v>
                </c:pt>
                <c:pt idx="264">
                  <c:v>2.81</c:v>
                </c:pt>
                <c:pt idx="265">
                  <c:v>2.72</c:v>
                </c:pt>
                <c:pt idx="266">
                  <c:v>2.8</c:v>
                </c:pt>
                <c:pt idx="267">
                  <c:v>2.64</c:v>
                </c:pt>
                <c:pt idx="268">
                  <c:v>2.57</c:v>
                </c:pt>
                <c:pt idx="269">
                  <c:v>2.37</c:v>
                </c:pt>
                <c:pt idx="270">
                  <c:v>2.39</c:v>
                </c:pt>
                <c:pt idx="271">
                  <c:v>2.57</c:v>
                </c:pt>
                <c:pt idx="272">
                  <c:v>2.2999999999999998</c:v>
                </c:pt>
                <c:pt idx="273">
                  <c:v>2.38</c:v>
                </c:pt>
                <c:pt idx="274">
                  <c:v>2.48</c:v>
                </c:pt>
                <c:pt idx="275">
                  <c:v>2.39</c:v>
                </c:pt>
                <c:pt idx="276">
                  <c:v>2.62</c:v>
                </c:pt>
                <c:pt idx="277">
                  <c:v>2.79</c:v>
                </c:pt>
                <c:pt idx="278">
                  <c:v>2.81</c:v>
                </c:pt>
                <c:pt idx="279">
                  <c:v>2.68</c:v>
                </c:pt>
                <c:pt idx="280">
                  <c:v>2.5</c:v>
                </c:pt>
                <c:pt idx="281">
                  <c:v>2.5</c:v>
                </c:pt>
                <c:pt idx="282">
                  <c:v>2.2000000000000002</c:v>
                </c:pt>
                <c:pt idx="283">
                  <c:v>2.23</c:v>
                </c:pt>
                <c:pt idx="284">
                  <c:v>2.08</c:v>
                </c:pt>
                <c:pt idx="285">
                  <c:v>2.34</c:v>
                </c:pt>
                <c:pt idx="286">
                  <c:v>2.54</c:v>
                </c:pt>
                <c:pt idx="287">
                  <c:v>2.5099999999999998</c:v>
                </c:pt>
                <c:pt idx="288">
                  <c:v>2.54</c:v>
                </c:pt>
                <c:pt idx="289">
                  <c:v>2.39</c:v>
                </c:pt>
                <c:pt idx="290">
                  <c:v>2.37</c:v>
                </c:pt>
                <c:pt idx="291">
                  <c:v>2.33</c:v>
                </c:pt>
                <c:pt idx="292">
                  <c:v>2.31</c:v>
                </c:pt>
                <c:pt idx="293">
                  <c:v>2.1800000000000002</c:v>
                </c:pt>
                <c:pt idx="294">
                  <c:v>2.35</c:v>
                </c:pt>
                <c:pt idx="295">
                  <c:v>2.33</c:v>
                </c:pt>
                <c:pt idx="296">
                  <c:v>2.4300000000000002</c:v>
                </c:pt>
                <c:pt idx="297">
                  <c:v>2.4</c:v>
                </c:pt>
                <c:pt idx="298">
                  <c:v>2.58</c:v>
                </c:pt>
                <c:pt idx="299">
                  <c:v>2.6</c:v>
                </c:pt>
                <c:pt idx="300">
                  <c:v>2.84</c:v>
                </c:pt>
                <c:pt idx="301">
                  <c:v>2.56</c:v>
                </c:pt>
                <c:pt idx="302">
                  <c:v>2.56</c:v>
                </c:pt>
                <c:pt idx="303">
                  <c:v>2.62</c:v>
                </c:pt>
                <c:pt idx="304">
                  <c:v>2.4700000000000002</c:v>
                </c:pt>
                <c:pt idx="305">
                  <c:v>2.4700000000000002</c:v>
                </c:pt>
                <c:pt idx="306">
                  <c:v>2.2599999999999998</c:v>
                </c:pt>
                <c:pt idx="307">
                  <c:v>2.2799999999999998</c:v>
                </c:pt>
                <c:pt idx="308">
                  <c:v>2.29</c:v>
                </c:pt>
                <c:pt idx="309">
                  <c:v>2.5299999999999998</c:v>
                </c:pt>
                <c:pt idx="310">
                  <c:v>2.56</c:v>
                </c:pt>
                <c:pt idx="311">
                  <c:v>2.77</c:v>
                </c:pt>
                <c:pt idx="312">
                  <c:v>2.65</c:v>
                </c:pt>
                <c:pt idx="313">
                  <c:v>2.66</c:v>
                </c:pt>
                <c:pt idx="314">
                  <c:v>2.5</c:v>
                </c:pt>
                <c:pt idx="315">
                  <c:v>2.62</c:v>
                </c:pt>
                <c:pt idx="316">
                  <c:v>2.36</c:v>
                </c:pt>
                <c:pt idx="317">
                  <c:v>2.4</c:v>
                </c:pt>
                <c:pt idx="318">
                  <c:v>2.29</c:v>
                </c:pt>
                <c:pt idx="319">
                  <c:v>2.09</c:v>
                </c:pt>
                <c:pt idx="320">
                  <c:v>2.31</c:v>
                </c:pt>
                <c:pt idx="321">
                  <c:v>2.39</c:v>
                </c:pt>
                <c:pt idx="322">
                  <c:v>2.64</c:v>
                </c:pt>
                <c:pt idx="323">
                  <c:v>2.8</c:v>
                </c:pt>
                <c:pt idx="324">
                  <c:v>2.85</c:v>
                </c:pt>
                <c:pt idx="325">
                  <c:v>2.72</c:v>
                </c:pt>
                <c:pt idx="326">
                  <c:v>2.71</c:v>
                </c:pt>
                <c:pt idx="327">
                  <c:v>2.59</c:v>
                </c:pt>
                <c:pt idx="328">
                  <c:v>2.34</c:v>
                </c:pt>
                <c:pt idx="329">
                  <c:v>2.41</c:v>
                </c:pt>
                <c:pt idx="330">
                  <c:v>2.25</c:v>
                </c:pt>
                <c:pt idx="331">
                  <c:v>2.2400000000000002</c:v>
                </c:pt>
                <c:pt idx="332">
                  <c:v>2.4700000000000002</c:v>
                </c:pt>
                <c:pt idx="333">
                  <c:v>2.44</c:v>
                </c:pt>
                <c:pt idx="334">
                  <c:v>2.67</c:v>
                </c:pt>
                <c:pt idx="335">
                  <c:v>2.71</c:v>
                </c:pt>
                <c:pt idx="336">
                  <c:v>2.8</c:v>
                </c:pt>
                <c:pt idx="337">
                  <c:v>2.71</c:v>
                </c:pt>
                <c:pt idx="338">
                  <c:v>2.4900000000000002</c:v>
                </c:pt>
                <c:pt idx="339">
                  <c:v>2.6</c:v>
                </c:pt>
                <c:pt idx="340">
                  <c:v>2.5499999999999998</c:v>
                </c:pt>
                <c:pt idx="341">
                  <c:v>2.38</c:v>
                </c:pt>
                <c:pt idx="342">
                  <c:v>2.27</c:v>
                </c:pt>
                <c:pt idx="343">
                  <c:v>2.2599999999999998</c:v>
                </c:pt>
                <c:pt idx="344">
                  <c:v>2.3199999999999998</c:v>
                </c:pt>
                <c:pt idx="345">
                  <c:v>2.4500000000000002</c:v>
                </c:pt>
                <c:pt idx="346">
                  <c:v>2.54</c:v>
                </c:pt>
                <c:pt idx="347">
                  <c:v>2.72</c:v>
                </c:pt>
                <c:pt idx="348">
                  <c:v>2.8</c:v>
                </c:pt>
                <c:pt idx="349">
                  <c:v>2.57</c:v>
                </c:pt>
                <c:pt idx="350">
                  <c:v>2.5299999999999998</c:v>
                </c:pt>
                <c:pt idx="351">
                  <c:v>2.59</c:v>
                </c:pt>
                <c:pt idx="352">
                  <c:v>2.4</c:v>
                </c:pt>
                <c:pt idx="353">
                  <c:v>2.2000000000000002</c:v>
                </c:pt>
                <c:pt idx="354">
                  <c:v>2.1800000000000002</c:v>
                </c:pt>
                <c:pt idx="355">
                  <c:v>2.2799999999999998</c:v>
                </c:pt>
                <c:pt idx="356">
                  <c:v>2.3199999999999998</c:v>
                </c:pt>
                <c:pt idx="357">
                  <c:v>2.4700000000000002</c:v>
                </c:pt>
                <c:pt idx="358">
                  <c:v>2.58</c:v>
                </c:pt>
                <c:pt idx="359">
                  <c:v>2.78</c:v>
                </c:pt>
                <c:pt idx="360">
                  <c:v>3.07</c:v>
                </c:pt>
                <c:pt idx="361">
                  <c:v>2.83</c:v>
                </c:pt>
                <c:pt idx="362">
                  <c:v>2.92</c:v>
                </c:pt>
                <c:pt idx="363">
                  <c:v>2.68</c:v>
                </c:pt>
                <c:pt idx="364">
                  <c:v>2.58</c:v>
                </c:pt>
                <c:pt idx="365">
                  <c:v>2.52</c:v>
                </c:pt>
                <c:pt idx="366">
                  <c:v>2.34</c:v>
                </c:pt>
                <c:pt idx="367">
                  <c:v>2.27</c:v>
                </c:pt>
                <c:pt idx="368">
                  <c:v>2.37</c:v>
                </c:pt>
                <c:pt idx="369">
                  <c:v>2.4700000000000002</c:v>
                </c:pt>
                <c:pt idx="370">
                  <c:v>2.57</c:v>
                </c:pt>
                <c:pt idx="371">
                  <c:v>2.74</c:v>
                </c:pt>
                <c:pt idx="372">
                  <c:v>2.87</c:v>
                </c:pt>
                <c:pt idx="373">
                  <c:v>2.8</c:v>
                </c:pt>
                <c:pt idx="374">
                  <c:v>2.76</c:v>
                </c:pt>
                <c:pt idx="375">
                  <c:v>2.98</c:v>
                </c:pt>
                <c:pt idx="376">
                  <c:v>2.65</c:v>
                </c:pt>
                <c:pt idx="377">
                  <c:v>2.87</c:v>
                </c:pt>
                <c:pt idx="378">
                  <c:v>2.82</c:v>
                </c:pt>
                <c:pt idx="379">
                  <c:v>2.54</c:v>
                </c:pt>
                <c:pt idx="380">
                  <c:v>2.5299999999999998</c:v>
                </c:pt>
                <c:pt idx="381">
                  <c:v>2.48</c:v>
                </c:pt>
                <c:pt idx="382">
                  <c:v>2.74</c:v>
                </c:pt>
                <c:pt idx="383">
                  <c:v>2.86</c:v>
                </c:pt>
                <c:pt idx="384">
                  <c:v>3.01</c:v>
                </c:pt>
                <c:pt idx="385">
                  <c:v>3.15</c:v>
                </c:pt>
                <c:pt idx="386">
                  <c:v>2.92</c:v>
                </c:pt>
                <c:pt idx="387">
                  <c:v>2.9</c:v>
                </c:pt>
                <c:pt idx="388">
                  <c:v>2.62</c:v>
                </c:pt>
                <c:pt idx="389">
                  <c:v>2.61</c:v>
                </c:pt>
                <c:pt idx="390">
                  <c:v>2.56</c:v>
                </c:pt>
                <c:pt idx="391">
                  <c:v>2.63</c:v>
                </c:pt>
                <c:pt idx="392">
                  <c:v>2.48</c:v>
                </c:pt>
                <c:pt idx="393">
                  <c:v>2.75</c:v>
                </c:pt>
                <c:pt idx="394">
                  <c:v>2.76</c:v>
                </c:pt>
                <c:pt idx="395">
                  <c:v>2.71</c:v>
                </c:pt>
                <c:pt idx="396">
                  <c:v>2.76</c:v>
                </c:pt>
                <c:pt idx="397">
                  <c:v>2.76</c:v>
                </c:pt>
                <c:pt idx="398">
                  <c:v>2.61</c:v>
                </c:pt>
                <c:pt idx="399">
                  <c:v>2.4700000000000002</c:v>
                </c:pt>
                <c:pt idx="400">
                  <c:v>2.6</c:v>
                </c:pt>
                <c:pt idx="401">
                  <c:v>2.4900000000000002</c:v>
                </c:pt>
                <c:pt idx="402">
                  <c:v>2.31</c:v>
                </c:pt>
                <c:pt idx="403">
                  <c:v>2.2999999999999998</c:v>
                </c:pt>
                <c:pt idx="404">
                  <c:v>2.52</c:v>
                </c:pt>
                <c:pt idx="405">
                  <c:v>2.68</c:v>
                </c:pt>
                <c:pt idx="406">
                  <c:v>2.79</c:v>
                </c:pt>
                <c:pt idx="407">
                  <c:v>2.79</c:v>
                </c:pt>
                <c:pt idx="408">
                  <c:v>2.87</c:v>
                </c:pt>
                <c:pt idx="409">
                  <c:v>2.85</c:v>
                </c:pt>
                <c:pt idx="410">
                  <c:v>2.63</c:v>
                </c:pt>
                <c:pt idx="411">
                  <c:v>2.7</c:v>
                </c:pt>
                <c:pt idx="412">
                  <c:v>2.4900000000000002</c:v>
                </c:pt>
                <c:pt idx="413">
                  <c:v>2.58</c:v>
                </c:pt>
                <c:pt idx="414">
                  <c:v>2.57</c:v>
                </c:pt>
                <c:pt idx="415">
                  <c:v>2.2799999999999998</c:v>
                </c:pt>
                <c:pt idx="416">
                  <c:v>2.37</c:v>
                </c:pt>
                <c:pt idx="417">
                  <c:v>2.41</c:v>
                </c:pt>
                <c:pt idx="418">
                  <c:v>2.56</c:v>
                </c:pt>
                <c:pt idx="419">
                  <c:v>2.78</c:v>
                </c:pt>
                <c:pt idx="420">
                  <c:v>2.82</c:v>
                </c:pt>
                <c:pt idx="421">
                  <c:v>2.57</c:v>
                </c:pt>
                <c:pt idx="422">
                  <c:v>2.59</c:v>
                </c:pt>
                <c:pt idx="423">
                  <c:v>2.56</c:v>
                </c:pt>
                <c:pt idx="424">
                  <c:v>2.4700000000000002</c:v>
                </c:pt>
                <c:pt idx="425">
                  <c:v>2.2599999999999998</c:v>
                </c:pt>
                <c:pt idx="426">
                  <c:v>2.21</c:v>
                </c:pt>
                <c:pt idx="427">
                  <c:v>2.21</c:v>
                </c:pt>
                <c:pt idx="428">
                  <c:v>2.23</c:v>
                </c:pt>
                <c:pt idx="429">
                  <c:v>2.59</c:v>
                </c:pt>
                <c:pt idx="430">
                  <c:v>2.74</c:v>
                </c:pt>
                <c:pt idx="431">
                  <c:v>2.77</c:v>
                </c:pt>
                <c:pt idx="432">
                  <c:v>2.85</c:v>
                </c:pt>
                <c:pt idx="433">
                  <c:v>2.71</c:v>
                </c:pt>
                <c:pt idx="434">
                  <c:v>2.4900000000000002</c:v>
                </c:pt>
                <c:pt idx="435">
                  <c:v>2.5499999999999998</c:v>
                </c:pt>
                <c:pt idx="436">
                  <c:v>2.46</c:v>
                </c:pt>
                <c:pt idx="437">
                  <c:v>2.4</c:v>
                </c:pt>
                <c:pt idx="438">
                  <c:v>2.39</c:v>
                </c:pt>
                <c:pt idx="439">
                  <c:v>2.36</c:v>
                </c:pt>
                <c:pt idx="440">
                  <c:v>2.36</c:v>
                </c:pt>
                <c:pt idx="441">
                  <c:v>2.5299999999999998</c:v>
                </c:pt>
                <c:pt idx="442">
                  <c:v>2.7</c:v>
                </c:pt>
                <c:pt idx="443">
                  <c:v>2.66</c:v>
                </c:pt>
                <c:pt idx="444">
                  <c:v>2.92</c:v>
                </c:pt>
                <c:pt idx="445">
                  <c:v>2.76</c:v>
                </c:pt>
                <c:pt idx="446">
                  <c:v>2.75</c:v>
                </c:pt>
                <c:pt idx="447">
                  <c:v>2.67</c:v>
                </c:pt>
                <c:pt idx="448">
                  <c:v>2.64</c:v>
                </c:pt>
                <c:pt idx="449">
                  <c:v>2.5</c:v>
                </c:pt>
                <c:pt idx="450">
                  <c:v>2.46</c:v>
                </c:pt>
                <c:pt idx="451">
                  <c:v>2.2799999999999998</c:v>
                </c:pt>
                <c:pt idx="452">
                  <c:v>2.4500000000000002</c:v>
                </c:pt>
                <c:pt idx="453">
                  <c:v>2.4900000000000002</c:v>
                </c:pt>
                <c:pt idx="454">
                  <c:v>2.64</c:v>
                </c:pt>
                <c:pt idx="455">
                  <c:v>2.68</c:v>
                </c:pt>
                <c:pt idx="456">
                  <c:v>2.77</c:v>
                </c:pt>
                <c:pt idx="457">
                  <c:v>2.64</c:v>
                </c:pt>
                <c:pt idx="458">
                  <c:v>2.63</c:v>
                </c:pt>
                <c:pt idx="459">
                  <c:v>2.62</c:v>
                </c:pt>
                <c:pt idx="460">
                  <c:v>2.69</c:v>
                </c:pt>
                <c:pt idx="461">
                  <c:v>2.52</c:v>
                </c:pt>
                <c:pt idx="462">
                  <c:v>2.37</c:v>
                </c:pt>
                <c:pt idx="463">
                  <c:v>2.35</c:v>
                </c:pt>
                <c:pt idx="464">
                  <c:v>2.41</c:v>
                </c:pt>
                <c:pt idx="465">
                  <c:v>2.56</c:v>
                </c:pt>
                <c:pt idx="466">
                  <c:v>2.76</c:v>
                </c:pt>
                <c:pt idx="467">
                  <c:v>2.77</c:v>
                </c:pt>
                <c:pt idx="468">
                  <c:v>2.86</c:v>
                </c:pt>
                <c:pt idx="469">
                  <c:v>2.66</c:v>
                </c:pt>
                <c:pt idx="470">
                  <c:v>2.65</c:v>
                </c:pt>
                <c:pt idx="471">
                  <c:v>2.62</c:v>
                </c:pt>
                <c:pt idx="472">
                  <c:v>2.62</c:v>
                </c:pt>
                <c:pt idx="473">
                  <c:v>2.59</c:v>
                </c:pt>
                <c:pt idx="474">
                  <c:v>2.2400000000000002</c:v>
                </c:pt>
                <c:pt idx="475">
                  <c:v>2.34</c:v>
                </c:pt>
                <c:pt idx="476">
                  <c:v>2.44</c:v>
                </c:pt>
                <c:pt idx="477">
                  <c:v>2.64</c:v>
                </c:pt>
                <c:pt idx="478">
                  <c:v>2.68</c:v>
                </c:pt>
                <c:pt idx="479">
                  <c:v>2.76</c:v>
                </c:pt>
                <c:pt idx="480">
                  <c:v>2.84</c:v>
                </c:pt>
                <c:pt idx="481">
                  <c:v>2.63</c:v>
                </c:pt>
                <c:pt idx="482">
                  <c:v>2.61</c:v>
                </c:pt>
                <c:pt idx="483">
                  <c:v>2.4500000000000002</c:v>
                </c:pt>
                <c:pt idx="484">
                  <c:v>2.34</c:v>
                </c:pt>
                <c:pt idx="485">
                  <c:v>2.31</c:v>
                </c:pt>
                <c:pt idx="486">
                  <c:v>2.2200000000000002</c:v>
                </c:pt>
                <c:pt idx="487">
                  <c:v>2.35</c:v>
                </c:pt>
                <c:pt idx="488">
                  <c:v>2.38</c:v>
                </c:pt>
                <c:pt idx="489">
                  <c:v>2.5099999999999998</c:v>
                </c:pt>
                <c:pt idx="490">
                  <c:v>2.84</c:v>
                </c:pt>
                <c:pt idx="491">
                  <c:v>2.66</c:v>
                </c:pt>
                <c:pt idx="492">
                  <c:v>2.74</c:v>
                </c:pt>
                <c:pt idx="493">
                  <c:v>2.76</c:v>
                </c:pt>
                <c:pt idx="494">
                  <c:v>2.59</c:v>
                </c:pt>
                <c:pt idx="495">
                  <c:v>2.64</c:v>
                </c:pt>
                <c:pt idx="496">
                  <c:v>2.36</c:v>
                </c:pt>
                <c:pt idx="497">
                  <c:v>2.41</c:v>
                </c:pt>
                <c:pt idx="498">
                  <c:v>2.46</c:v>
                </c:pt>
                <c:pt idx="499">
                  <c:v>2.33</c:v>
                </c:pt>
                <c:pt idx="500">
                  <c:v>2.5299999999999998</c:v>
                </c:pt>
                <c:pt idx="501">
                  <c:v>2.67</c:v>
                </c:pt>
                <c:pt idx="502">
                  <c:v>2.88</c:v>
                </c:pt>
                <c:pt idx="503">
                  <c:v>2.92</c:v>
                </c:pt>
                <c:pt idx="504">
                  <c:v>3.03</c:v>
                </c:pt>
                <c:pt idx="505">
                  <c:v>2.96</c:v>
                </c:pt>
                <c:pt idx="506">
                  <c:v>2.91</c:v>
                </c:pt>
                <c:pt idx="507">
                  <c:v>2.71</c:v>
                </c:pt>
                <c:pt idx="508">
                  <c:v>2.62</c:v>
                </c:pt>
                <c:pt idx="509">
                  <c:v>2.48</c:v>
                </c:pt>
                <c:pt idx="510">
                  <c:v>2.4300000000000002</c:v>
                </c:pt>
                <c:pt idx="511">
                  <c:v>2.48</c:v>
                </c:pt>
                <c:pt idx="512">
                  <c:v>2.35</c:v>
                </c:pt>
                <c:pt idx="513">
                  <c:v>2.5099999999999998</c:v>
                </c:pt>
                <c:pt idx="514">
                  <c:v>2.62</c:v>
                </c:pt>
                <c:pt idx="515">
                  <c:v>2.79</c:v>
                </c:pt>
                <c:pt idx="516">
                  <c:v>2.92</c:v>
                </c:pt>
                <c:pt idx="517">
                  <c:v>2.73</c:v>
                </c:pt>
                <c:pt idx="518">
                  <c:v>2.85</c:v>
                </c:pt>
                <c:pt idx="519">
                  <c:v>2.69</c:v>
                </c:pt>
                <c:pt idx="520">
                  <c:v>2.61</c:v>
                </c:pt>
                <c:pt idx="521">
                  <c:v>2.6</c:v>
                </c:pt>
                <c:pt idx="522">
                  <c:v>2.5</c:v>
                </c:pt>
                <c:pt idx="523">
                  <c:v>2.37</c:v>
                </c:pt>
                <c:pt idx="524">
                  <c:v>2.38</c:v>
                </c:pt>
                <c:pt idx="525">
                  <c:v>2.54</c:v>
                </c:pt>
                <c:pt idx="526">
                  <c:v>2.85</c:v>
                </c:pt>
                <c:pt idx="527">
                  <c:v>2.77</c:v>
                </c:pt>
                <c:pt idx="528">
                  <c:v>2.86</c:v>
                </c:pt>
                <c:pt idx="529">
                  <c:v>2.83</c:v>
                </c:pt>
                <c:pt idx="530">
                  <c:v>2.76</c:v>
                </c:pt>
                <c:pt idx="531">
                  <c:v>2.64</c:v>
                </c:pt>
                <c:pt idx="532">
                  <c:v>2.64</c:v>
                </c:pt>
                <c:pt idx="533">
                  <c:v>2.58</c:v>
                </c:pt>
                <c:pt idx="534">
                  <c:v>2.4700000000000002</c:v>
                </c:pt>
                <c:pt idx="535">
                  <c:v>2.33</c:v>
                </c:pt>
                <c:pt idx="536">
                  <c:v>2.62</c:v>
                </c:pt>
                <c:pt idx="537">
                  <c:v>2.73</c:v>
                </c:pt>
                <c:pt idx="538">
                  <c:v>2.91</c:v>
                </c:pt>
                <c:pt idx="539">
                  <c:v>2.85</c:v>
                </c:pt>
                <c:pt idx="540">
                  <c:v>2.91</c:v>
                </c:pt>
                <c:pt idx="541">
                  <c:v>2.66</c:v>
                </c:pt>
                <c:pt idx="542">
                  <c:v>2.67</c:v>
                </c:pt>
                <c:pt idx="543">
                  <c:v>2.6</c:v>
                </c:pt>
                <c:pt idx="544">
                  <c:v>2.52</c:v>
                </c:pt>
                <c:pt idx="545">
                  <c:v>2.5</c:v>
                </c:pt>
                <c:pt idx="546">
                  <c:v>2.4900000000000002</c:v>
                </c:pt>
                <c:pt idx="547">
                  <c:v>2.36</c:v>
                </c:pt>
                <c:pt idx="548">
                  <c:v>2.4700000000000002</c:v>
                </c:pt>
                <c:pt idx="549">
                  <c:v>2.62</c:v>
                </c:pt>
                <c:pt idx="550">
                  <c:v>2.71</c:v>
                </c:pt>
                <c:pt idx="551">
                  <c:v>2.89</c:v>
                </c:pt>
                <c:pt idx="552">
                  <c:v>2.82</c:v>
                </c:pt>
                <c:pt idx="553">
                  <c:v>2.4900000000000002</c:v>
                </c:pt>
                <c:pt idx="554">
                  <c:v>2.52</c:v>
                </c:pt>
                <c:pt idx="555">
                  <c:v>2.36</c:v>
                </c:pt>
                <c:pt idx="556">
                  <c:v>2.38</c:v>
                </c:pt>
                <c:pt idx="557">
                  <c:v>2.42</c:v>
                </c:pt>
                <c:pt idx="558">
                  <c:v>2.35</c:v>
                </c:pt>
                <c:pt idx="559">
                  <c:v>2.44</c:v>
                </c:pt>
                <c:pt idx="560">
                  <c:v>2.46</c:v>
                </c:pt>
                <c:pt idx="561">
                  <c:v>2.68</c:v>
                </c:pt>
                <c:pt idx="562">
                  <c:v>2.74</c:v>
                </c:pt>
                <c:pt idx="563">
                  <c:v>2.84</c:v>
                </c:pt>
                <c:pt idx="564">
                  <c:v>2.8</c:v>
                </c:pt>
                <c:pt idx="565">
                  <c:v>2.68</c:v>
                </c:pt>
                <c:pt idx="566">
                  <c:v>2.65</c:v>
                </c:pt>
                <c:pt idx="567">
                  <c:v>2.63</c:v>
                </c:pt>
                <c:pt idx="568">
                  <c:v>2.61</c:v>
                </c:pt>
                <c:pt idx="569">
                  <c:v>2.59</c:v>
                </c:pt>
                <c:pt idx="570">
                  <c:v>2.4500000000000002</c:v>
                </c:pt>
                <c:pt idx="571">
                  <c:v>2.4900000000000002</c:v>
                </c:pt>
                <c:pt idx="572">
                  <c:v>2.67</c:v>
                </c:pt>
                <c:pt idx="573">
                  <c:v>2.86</c:v>
                </c:pt>
                <c:pt idx="574">
                  <c:v>3.05</c:v>
                </c:pt>
                <c:pt idx="575">
                  <c:v>3.12</c:v>
                </c:pt>
                <c:pt idx="576">
                  <c:v>3.02</c:v>
                </c:pt>
                <c:pt idx="577">
                  <c:v>3</c:v>
                </c:pt>
                <c:pt idx="578">
                  <c:v>3.03</c:v>
                </c:pt>
                <c:pt idx="579">
                  <c:v>3.06</c:v>
                </c:pt>
                <c:pt idx="580">
                  <c:v>2.93</c:v>
                </c:pt>
                <c:pt idx="581">
                  <c:v>2.75</c:v>
                </c:pt>
                <c:pt idx="582">
                  <c:v>2.71</c:v>
                </c:pt>
                <c:pt idx="583">
                  <c:v>2.66</c:v>
                </c:pt>
                <c:pt idx="584">
                  <c:v>2.63</c:v>
                </c:pt>
                <c:pt idx="585">
                  <c:v>2.68</c:v>
                </c:pt>
                <c:pt idx="586">
                  <c:v>2.86</c:v>
                </c:pt>
                <c:pt idx="587">
                  <c:v>3.07</c:v>
                </c:pt>
                <c:pt idx="588">
                  <c:v>3.22</c:v>
                </c:pt>
                <c:pt idx="589">
                  <c:v>3.18</c:v>
                </c:pt>
                <c:pt idx="590">
                  <c:v>2.99</c:v>
                </c:pt>
                <c:pt idx="591">
                  <c:v>2.88</c:v>
                </c:pt>
                <c:pt idx="592">
                  <c:v>2.86</c:v>
                </c:pt>
                <c:pt idx="593">
                  <c:v>2.83</c:v>
                </c:pt>
                <c:pt idx="594">
                  <c:v>2.61</c:v>
                </c:pt>
                <c:pt idx="595">
                  <c:v>2.6</c:v>
                </c:pt>
                <c:pt idx="596">
                  <c:v>2.63</c:v>
                </c:pt>
                <c:pt idx="597">
                  <c:v>2.79</c:v>
                </c:pt>
                <c:pt idx="598">
                  <c:v>2.91</c:v>
                </c:pt>
                <c:pt idx="599">
                  <c:v>3.03</c:v>
                </c:pt>
                <c:pt idx="600">
                  <c:v>3.18</c:v>
                </c:pt>
                <c:pt idx="601">
                  <c:v>2.85</c:v>
                </c:pt>
                <c:pt idx="602">
                  <c:v>3.01</c:v>
                </c:pt>
                <c:pt idx="603">
                  <c:v>2.67</c:v>
                </c:pt>
                <c:pt idx="604">
                  <c:v>2.42</c:v>
                </c:pt>
                <c:pt idx="605">
                  <c:v>2.4900000000000002</c:v>
                </c:pt>
                <c:pt idx="606">
                  <c:v>2.46</c:v>
                </c:pt>
                <c:pt idx="607">
                  <c:v>2.5299999999999998</c:v>
                </c:pt>
                <c:pt idx="608">
                  <c:v>2.62</c:v>
                </c:pt>
                <c:pt idx="609">
                  <c:v>2.83</c:v>
                </c:pt>
                <c:pt idx="610">
                  <c:v>2.83</c:v>
                </c:pt>
                <c:pt idx="611">
                  <c:v>2.95</c:v>
                </c:pt>
                <c:pt idx="612">
                  <c:v>2.82</c:v>
                </c:pt>
                <c:pt idx="613">
                  <c:v>2.76</c:v>
                </c:pt>
                <c:pt idx="614">
                  <c:v>2.75</c:v>
                </c:pt>
                <c:pt idx="615">
                  <c:v>2.74</c:v>
                </c:pt>
                <c:pt idx="616">
                  <c:v>2.54</c:v>
                </c:pt>
                <c:pt idx="617">
                  <c:v>2.46</c:v>
                </c:pt>
                <c:pt idx="618">
                  <c:v>2.44</c:v>
                </c:pt>
                <c:pt idx="619">
                  <c:v>2.39</c:v>
                </c:pt>
                <c:pt idx="620">
                  <c:v>2.62</c:v>
                </c:pt>
                <c:pt idx="621">
                  <c:v>2.84</c:v>
                </c:pt>
                <c:pt idx="622">
                  <c:v>2.8</c:v>
                </c:pt>
                <c:pt idx="623">
                  <c:v>2.88</c:v>
                </c:pt>
                <c:pt idx="624">
                  <c:v>2.74</c:v>
                </c:pt>
                <c:pt idx="625">
                  <c:v>2.67</c:v>
                </c:pt>
                <c:pt idx="626">
                  <c:v>2.77</c:v>
                </c:pt>
                <c:pt idx="627">
                  <c:v>2.69</c:v>
                </c:pt>
                <c:pt idx="628">
                  <c:v>2.62</c:v>
                </c:pt>
                <c:pt idx="629">
                  <c:v>2.36</c:v>
                </c:pt>
                <c:pt idx="630">
                  <c:v>2.71</c:v>
                </c:pt>
                <c:pt idx="631">
                  <c:v>2.57</c:v>
                </c:pt>
                <c:pt idx="632">
                  <c:v>2.37</c:v>
                </c:pt>
                <c:pt idx="633">
                  <c:v>2.4</c:v>
                </c:pt>
                <c:pt idx="634">
                  <c:v>2.5</c:v>
                </c:pt>
                <c:pt idx="635">
                  <c:v>2.74</c:v>
                </c:pt>
                <c:pt idx="636">
                  <c:v>2.9</c:v>
                </c:pt>
                <c:pt idx="637">
                  <c:v>3</c:v>
                </c:pt>
                <c:pt idx="638">
                  <c:v>3.2</c:v>
                </c:pt>
                <c:pt idx="639">
                  <c:v>2.92</c:v>
                </c:pt>
                <c:pt idx="640">
                  <c:v>2.87</c:v>
                </c:pt>
                <c:pt idx="641">
                  <c:v>2.84</c:v>
                </c:pt>
                <c:pt idx="642">
                  <c:v>2.71</c:v>
                </c:pt>
                <c:pt idx="643">
                  <c:v>2.4900000000000002</c:v>
                </c:pt>
                <c:pt idx="644">
                  <c:v>2.42</c:v>
                </c:pt>
                <c:pt idx="645">
                  <c:v>2.31</c:v>
                </c:pt>
                <c:pt idx="646">
                  <c:v>2.27</c:v>
                </c:pt>
                <c:pt idx="647">
                  <c:v>2.4300000000000002</c:v>
                </c:pt>
                <c:pt idx="648">
                  <c:v>2.63</c:v>
                </c:pt>
                <c:pt idx="649">
                  <c:v>2.85</c:v>
                </c:pt>
                <c:pt idx="650">
                  <c:v>2.83</c:v>
                </c:pt>
                <c:pt idx="651">
                  <c:v>2.73</c:v>
                </c:pt>
                <c:pt idx="652">
                  <c:v>2.59</c:v>
                </c:pt>
                <c:pt idx="653">
                  <c:v>2.62</c:v>
                </c:pt>
                <c:pt idx="654">
                  <c:v>2.54</c:v>
                </c:pt>
                <c:pt idx="655">
                  <c:v>2.71</c:v>
                </c:pt>
                <c:pt idx="656">
                  <c:v>2.58</c:v>
                </c:pt>
                <c:pt idx="657">
                  <c:v>2.63</c:v>
                </c:pt>
                <c:pt idx="658">
                  <c:v>2.4</c:v>
                </c:pt>
                <c:pt idx="659">
                  <c:v>2.58</c:v>
                </c:pt>
                <c:pt idx="660">
                  <c:v>2.77</c:v>
                </c:pt>
                <c:pt idx="661">
                  <c:v>3.05</c:v>
                </c:pt>
                <c:pt idx="662">
                  <c:v>3.14</c:v>
                </c:pt>
                <c:pt idx="663">
                  <c:v>2.98</c:v>
                </c:pt>
                <c:pt idx="664">
                  <c:v>2.91</c:v>
                </c:pt>
                <c:pt idx="665">
                  <c:v>3.01</c:v>
                </c:pt>
                <c:pt idx="666">
                  <c:v>2.86</c:v>
                </c:pt>
                <c:pt idx="667">
                  <c:v>2.56</c:v>
                </c:pt>
                <c:pt idx="668">
                  <c:v>2.4700000000000002</c:v>
                </c:pt>
                <c:pt idx="669">
                  <c:v>2.58</c:v>
                </c:pt>
                <c:pt idx="670">
                  <c:v>2.64</c:v>
                </c:pt>
                <c:pt idx="671">
                  <c:v>2.76</c:v>
                </c:pt>
                <c:pt idx="672">
                  <c:v>2.85</c:v>
                </c:pt>
                <c:pt idx="673">
                  <c:v>2.99</c:v>
                </c:pt>
                <c:pt idx="674">
                  <c:v>2.9</c:v>
                </c:pt>
                <c:pt idx="675">
                  <c:v>2.86</c:v>
                </c:pt>
                <c:pt idx="676">
                  <c:v>2.71</c:v>
                </c:pt>
                <c:pt idx="677">
                  <c:v>2.71</c:v>
                </c:pt>
                <c:pt idx="678">
                  <c:v>2.71</c:v>
                </c:pt>
                <c:pt idx="679">
                  <c:v>2.63</c:v>
                </c:pt>
                <c:pt idx="680">
                  <c:v>2.4500000000000002</c:v>
                </c:pt>
                <c:pt idx="681">
                  <c:v>2.29</c:v>
                </c:pt>
                <c:pt idx="682">
                  <c:v>2.44</c:v>
                </c:pt>
                <c:pt idx="683">
                  <c:v>2.68</c:v>
                </c:pt>
                <c:pt idx="684">
                  <c:v>2.81</c:v>
                </c:pt>
                <c:pt idx="685">
                  <c:v>2.94</c:v>
                </c:pt>
                <c:pt idx="686">
                  <c:v>3</c:v>
                </c:pt>
                <c:pt idx="687">
                  <c:v>2.76</c:v>
                </c:pt>
                <c:pt idx="688">
                  <c:v>2.84</c:v>
                </c:pt>
                <c:pt idx="689">
                  <c:v>2.75</c:v>
                </c:pt>
                <c:pt idx="690">
                  <c:v>2.72</c:v>
                </c:pt>
                <c:pt idx="691">
                  <c:v>2.7</c:v>
                </c:pt>
                <c:pt idx="692">
                  <c:v>2.44</c:v>
                </c:pt>
                <c:pt idx="693">
                  <c:v>2.5099999999999998</c:v>
                </c:pt>
                <c:pt idx="694">
                  <c:v>2.4700000000000002</c:v>
                </c:pt>
                <c:pt idx="695">
                  <c:v>2.58</c:v>
                </c:pt>
                <c:pt idx="696">
                  <c:v>2.77</c:v>
                </c:pt>
                <c:pt idx="697">
                  <c:v>2.83</c:v>
                </c:pt>
                <c:pt idx="698">
                  <c:v>2.97</c:v>
                </c:pt>
                <c:pt idx="699">
                  <c:v>2.91</c:v>
                </c:pt>
                <c:pt idx="700">
                  <c:v>2.84</c:v>
                </c:pt>
                <c:pt idx="701">
                  <c:v>2.73</c:v>
                </c:pt>
                <c:pt idx="702">
                  <c:v>2.82</c:v>
                </c:pt>
                <c:pt idx="703">
                  <c:v>2.71</c:v>
                </c:pt>
                <c:pt idx="704">
                  <c:v>2.4500000000000002</c:v>
                </c:pt>
                <c:pt idx="705">
                  <c:v>2.4900000000000002</c:v>
                </c:pt>
                <c:pt idx="706">
                  <c:v>2.62</c:v>
                </c:pt>
                <c:pt idx="707">
                  <c:v>2.63</c:v>
                </c:pt>
                <c:pt idx="708">
                  <c:v>2.86</c:v>
                </c:pt>
                <c:pt idx="709">
                  <c:v>3.01</c:v>
                </c:pt>
                <c:pt idx="710">
                  <c:v>3</c:v>
                </c:pt>
                <c:pt idx="711">
                  <c:v>2.99</c:v>
                </c:pt>
                <c:pt idx="712">
                  <c:v>2.77</c:v>
                </c:pt>
                <c:pt idx="713">
                  <c:v>2.42</c:v>
                </c:pt>
                <c:pt idx="714">
                  <c:v>2.54</c:v>
                </c:pt>
                <c:pt idx="715">
                  <c:v>2.57</c:v>
                </c:pt>
                <c:pt idx="716">
                  <c:v>2.3199999999999998</c:v>
                </c:pt>
                <c:pt idx="717">
                  <c:v>2.4500000000000002</c:v>
                </c:pt>
                <c:pt idx="718">
                  <c:v>2.58</c:v>
                </c:pt>
                <c:pt idx="719">
                  <c:v>2.8</c:v>
                </c:pt>
                <c:pt idx="720">
                  <c:v>2.91</c:v>
                </c:pt>
                <c:pt idx="721">
                  <c:v>2.87</c:v>
                </c:pt>
                <c:pt idx="722">
                  <c:v>2.84</c:v>
                </c:pt>
                <c:pt idx="723">
                  <c:v>2.74</c:v>
                </c:pt>
                <c:pt idx="724">
                  <c:v>2.57</c:v>
                </c:pt>
                <c:pt idx="725">
                  <c:v>2.54</c:v>
                </c:pt>
                <c:pt idx="726">
                  <c:v>2.4900000000000002</c:v>
                </c:pt>
                <c:pt idx="727">
                  <c:v>2.3199999999999998</c:v>
                </c:pt>
                <c:pt idx="728">
                  <c:v>2.42</c:v>
                </c:pt>
                <c:pt idx="729">
                  <c:v>2.5</c:v>
                </c:pt>
                <c:pt idx="730">
                  <c:v>2.63</c:v>
                </c:pt>
                <c:pt idx="731">
                  <c:v>2.86</c:v>
                </c:pt>
                <c:pt idx="732">
                  <c:v>2.96</c:v>
                </c:pt>
                <c:pt idx="733">
                  <c:v>3.02</c:v>
                </c:pt>
                <c:pt idx="734">
                  <c:v>2.9</c:v>
                </c:pt>
                <c:pt idx="735">
                  <c:v>2.67</c:v>
                </c:pt>
                <c:pt idx="736">
                  <c:v>2.66</c:v>
                </c:pt>
                <c:pt idx="737">
                  <c:v>2.64</c:v>
                </c:pt>
                <c:pt idx="738">
                  <c:v>2.58</c:v>
                </c:pt>
                <c:pt idx="739">
                  <c:v>2.62</c:v>
                </c:pt>
                <c:pt idx="740">
                  <c:v>2.5099999999999998</c:v>
                </c:pt>
                <c:pt idx="741">
                  <c:v>2.62</c:v>
                </c:pt>
                <c:pt idx="742">
                  <c:v>2.93</c:v>
                </c:pt>
                <c:pt idx="743">
                  <c:v>2.98</c:v>
                </c:pt>
                <c:pt idx="744">
                  <c:v>3.15</c:v>
                </c:pt>
                <c:pt idx="745">
                  <c:v>3.15</c:v>
                </c:pt>
                <c:pt idx="746">
                  <c:v>3.17</c:v>
                </c:pt>
                <c:pt idx="747">
                  <c:v>3.13</c:v>
                </c:pt>
                <c:pt idx="748">
                  <c:v>3.17</c:v>
                </c:pt>
                <c:pt idx="749">
                  <c:v>2.73</c:v>
                </c:pt>
                <c:pt idx="750">
                  <c:v>2.85</c:v>
                </c:pt>
                <c:pt idx="751">
                  <c:v>2.56</c:v>
                </c:pt>
                <c:pt idx="752">
                  <c:v>2.38</c:v>
                </c:pt>
                <c:pt idx="753">
                  <c:v>2.48</c:v>
                </c:pt>
                <c:pt idx="754">
                  <c:v>2.63</c:v>
                </c:pt>
                <c:pt idx="755">
                  <c:v>2.72</c:v>
                </c:pt>
                <c:pt idx="756">
                  <c:v>2.78</c:v>
                </c:pt>
                <c:pt idx="757">
                  <c:v>2.61</c:v>
                </c:pt>
                <c:pt idx="758">
                  <c:v>2.68</c:v>
                </c:pt>
                <c:pt idx="759">
                  <c:v>2.5</c:v>
                </c:pt>
                <c:pt idx="760">
                  <c:v>2.5299999999999998</c:v>
                </c:pt>
                <c:pt idx="761">
                  <c:v>2.61</c:v>
                </c:pt>
                <c:pt idx="762">
                  <c:v>2.5</c:v>
                </c:pt>
                <c:pt idx="763">
                  <c:v>2.52</c:v>
                </c:pt>
                <c:pt idx="764">
                  <c:v>2.5499999999999998</c:v>
                </c:pt>
                <c:pt idx="765">
                  <c:v>2.69</c:v>
                </c:pt>
                <c:pt idx="766">
                  <c:v>2.87</c:v>
                </c:pt>
                <c:pt idx="767">
                  <c:v>2.95</c:v>
                </c:pt>
                <c:pt idx="768">
                  <c:v>2.94</c:v>
                </c:pt>
                <c:pt idx="769">
                  <c:v>3.07</c:v>
                </c:pt>
                <c:pt idx="770">
                  <c:v>2.89</c:v>
                </c:pt>
                <c:pt idx="771">
                  <c:v>2.73</c:v>
                </c:pt>
                <c:pt idx="772">
                  <c:v>2.65</c:v>
                </c:pt>
                <c:pt idx="773">
                  <c:v>2.59</c:v>
                </c:pt>
                <c:pt idx="774">
                  <c:v>2.46</c:v>
                </c:pt>
                <c:pt idx="775">
                  <c:v>2.5</c:v>
                </c:pt>
                <c:pt idx="776">
                  <c:v>2.5099999999999998</c:v>
                </c:pt>
                <c:pt idx="777">
                  <c:v>2.4500000000000002</c:v>
                </c:pt>
                <c:pt idx="778">
                  <c:v>2.57</c:v>
                </c:pt>
                <c:pt idx="779">
                  <c:v>2.81</c:v>
                </c:pt>
                <c:pt idx="780">
                  <c:v>2.81</c:v>
                </c:pt>
                <c:pt idx="781">
                  <c:v>2.95</c:v>
                </c:pt>
                <c:pt idx="782">
                  <c:v>2.71</c:v>
                </c:pt>
                <c:pt idx="783">
                  <c:v>2.69</c:v>
                </c:pt>
                <c:pt idx="784">
                  <c:v>2.67</c:v>
                </c:pt>
                <c:pt idx="785">
                  <c:v>2.63</c:v>
                </c:pt>
                <c:pt idx="786">
                  <c:v>2.65</c:v>
                </c:pt>
                <c:pt idx="787">
                  <c:v>2.57</c:v>
                </c:pt>
                <c:pt idx="788">
                  <c:v>2.5499999999999998</c:v>
                </c:pt>
                <c:pt idx="789">
                  <c:v>2.71</c:v>
                </c:pt>
                <c:pt idx="790">
                  <c:v>2.86</c:v>
                </c:pt>
                <c:pt idx="791">
                  <c:v>3</c:v>
                </c:pt>
                <c:pt idx="792">
                  <c:v>2.86</c:v>
                </c:pt>
                <c:pt idx="793">
                  <c:v>3.2</c:v>
                </c:pt>
                <c:pt idx="794">
                  <c:v>3.08</c:v>
                </c:pt>
                <c:pt idx="795">
                  <c:v>3.1</c:v>
                </c:pt>
                <c:pt idx="796">
                  <c:v>3.07</c:v>
                </c:pt>
                <c:pt idx="797">
                  <c:v>2.89</c:v>
                </c:pt>
                <c:pt idx="798">
                  <c:v>2.62</c:v>
                </c:pt>
                <c:pt idx="799">
                  <c:v>2.4500000000000002</c:v>
                </c:pt>
                <c:pt idx="800">
                  <c:v>2.41</c:v>
                </c:pt>
                <c:pt idx="801">
                  <c:v>2.4900000000000002</c:v>
                </c:pt>
                <c:pt idx="802">
                  <c:v>2.65</c:v>
                </c:pt>
                <c:pt idx="803">
                  <c:v>2.82</c:v>
                </c:pt>
                <c:pt idx="804">
                  <c:v>3</c:v>
                </c:pt>
                <c:pt idx="805">
                  <c:v>2.98</c:v>
                </c:pt>
                <c:pt idx="806">
                  <c:v>3.02</c:v>
                </c:pt>
                <c:pt idx="807">
                  <c:v>3.02</c:v>
                </c:pt>
                <c:pt idx="808">
                  <c:v>3.01</c:v>
                </c:pt>
                <c:pt idx="809">
                  <c:v>3.01</c:v>
                </c:pt>
                <c:pt idx="810">
                  <c:v>2.91</c:v>
                </c:pt>
                <c:pt idx="811">
                  <c:v>2.77</c:v>
                </c:pt>
                <c:pt idx="812">
                  <c:v>2.57</c:v>
                </c:pt>
                <c:pt idx="813">
                  <c:v>2.65</c:v>
                </c:pt>
                <c:pt idx="814">
                  <c:v>2.67</c:v>
                </c:pt>
                <c:pt idx="815">
                  <c:v>2.81</c:v>
                </c:pt>
                <c:pt idx="816">
                  <c:v>2.92</c:v>
                </c:pt>
                <c:pt idx="817">
                  <c:v>3.05</c:v>
                </c:pt>
                <c:pt idx="818">
                  <c:v>3.07</c:v>
                </c:pt>
                <c:pt idx="819">
                  <c:v>2.94</c:v>
                </c:pt>
                <c:pt idx="820">
                  <c:v>2.86</c:v>
                </c:pt>
                <c:pt idx="821">
                  <c:v>2.89</c:v>
                </c:pt>
                <c:pt idx="822">
                  <c:v>2.69</c:v>
                </c:pt>
                <c:pt idx="823">
                  <c:v>2.6</c:v>
                </c:pt>
                <c:pt idx="824">
                  <c:v>2.56</c:v>
                </c:pt>
                <c:pt idx="825">
                  <c:v>2.61</c:v>
                </c:pt>
                <c:pt idx="826">
                  <c:v>2.72</c:v>
                </c:pt>
                <c:pt idx="827">
                  <c:v>2.83</c:v>
                </c:pt>
                <c:pt idx="828">
                  <c:v>2.98</c:v>
                </c:pt>
                <c:pt idx="829">
                  <c:v>3.06</c:v>
                </c:pt>
                <c:pt idx="830">
                  <c:v>2.89</c:v>
                </c:pt>
                <c:pt idx="831">
                  <c:v>2.75</c:v>
                </c:pt>
                <c:pt idx="832">
                  <c:v>2.86</c:v>
                </c:pt>
                <c:pt idx="833">
                  <c:v>2.96</c:v>
                </c:pt>
                <c:pt idx="834">
                  <c:v>3.1</c:v>
                </c:pt>
                <c:pt idx="835">
                  <c:v>2.8</c:v>
                </c:pt>
                <c:pt idx="836">
                  <c:v>2.65</c:v>
                </c:pt>
                <c:pt idx="837">
                  <c:v>2.63</c:v>
                </c:pt>
                <c:pt idx="838">
                  <c:v>2.78</c:v>
                </c:pt>
                <c:pt idx="839">
                  <c:v>2.85</c:v>
                </c:pt>
                <c:pt idx="840">
                  <c:v>3.1</c:v>
                </c:pt>
                <c:pt idx="841">
                  <c:v>3.06</c:v>
                </c:pt>
                <c:pt idx="842">
                  <c:v>2.93</c:v>
                </c:pt>
                <c:pt idx="843">
                  <c:v>2.85</c:v>
                </c:pt>
                <c:pt idx="844">
                  <c:v>2.83</c:v>
                </c:pt>
                <c:pt idx="845">
                  <c:v>2.83</c:v>
                </c:pt>
                <c:pt idx="846">
                  <c:v>2.68</c:v>
                </c:pt>
                <c:pt idx="847">
                  <c:v>2.63</c:v>
                </c:pt>
                <c:pt idx="848">
                  <c:v>2.72</c:v>
                </c:pt>
                <c:pt idx="849">
                  <c:v>2.81</c:v>
                </c:pt>
                <c:pt idx="850">
                  <c:v>2.87</c:v>
                </c:pt>
                <c:pt idx="851">
                  <c:v>3.01</c:v>
                </c:pt>
                <c:pt idx="852">
                  <c:v>2.98</c:v>
                </c:pt>
                <c:pt idx="853">
                  <c:v>2.96</c:v>
                </c:pt>
                <c:pt idx="854">
                  <c:v>2.95</c:v>
                </c:pt>
                <c:pt idx="855">
                  <c:v>2.84</c:v>
                </c:pt>
                <c:pt idx="856">
                  <c:v>2.77</c:v>
                </c:pt>
                <c:pt idx="857">
                  <c:v>2.63</c:v>
                </c:pt>
                <c:pt idx="858">
                  <c:v>2.64</c:v>
                </c:pt>
                <c:pt idx="859">
                  <c:v>2.73</c:v>
                </c:pt>
                <c:pt idx="860">
                  <c:v>2.52</c:v>
                </c:pt>
                <c:pt idx="861">
                  <c:v>2.79</c:v>
                </c:pt>
                <c:pt idx="862">
                  <c:v>2.78</c:v>
                </c:pt>
                <c:pt idx="863">
                  <c:v>2.97</c:v>
                </c:pt>
                <c:pt idx="864">
                  <c:v>3.17</c:v>
                </c:pt>
                <c:pt idx="865">
                  <c:v>3.42</c:v>
                </c:pt>
                <c:pt idx="866">
                  <c:v>3.33</c:v>
                </c:pt>
                <c:pt idx="867">
                  <c:v>3.45</c:v>
                </c:pt>
                <c:pt idx="868">
                  <c:v>3.27</c:v>
                </c:pt>
                <c:pt idx="869">
                  <c:v>3.4</c:v>
                </c:pt>
                <c:pt idx="870">
                  <c:v>3.12</c:v>
                </c:pt>
                <c:pt idx="871">
                  <c:v>2.85</c:v>
                </c:pt>
                <c:pt idx="872">
                  <c:v>2.89</c:v>
                </c:pt>
                <c:pt idx="873">
                  <c:v>2.92</c:v>
                </c:pt>
                <c:pt idx="874">
                  <c:v>3.22</c:v>
                </c:pt>
                <c:pt idx="875">
                  <c:v>3.39</c:v>
                </c:pt>
                <c:pt idx="876">
                  <c:v>3.47</c:v>
                </c:pt>
                <c:pt idx="877">
                  <c:v>3.6</c:v>
                </c:pt>
                <c:pt idx="878">
                  <c:v>3.34</c:v>
                </c:pt>
                <c:pt idx="879">
                  <c:v>3.09</c:v>
                </c:pt>
                <c:pt idx="880">
                  <c:v>2.91</c:v>
                </c:pt>
                <c:pt idx="881">
                  <c:v>2.87</c:v>
                </c:pt>
                <c:pt idx="882">
                  <c:v>2.77</c:v>
                </c:pt>
                <c:pt idx="883">
                  <c:v>2.83</c:v>
                </c:pt>
                <c:pt idx="884">
                  <c:v>2.72</c:v>
                </c:pt>
                <c:pt idx="885">
                  <c:v>2.9</c:v>
                </c:pt>
                <c:pt idx="886">
                  <c:v>3.04</c:v>
                </c:pt>
                <c:pt idx="887">
                  <c:v>3.22</c:v>
                </c:pt>
                <c:pt idx="888">
                  <c:v>3.3</c:v>
                </c:pt>
                <c:pt idx="889">
                  <c:v>3.49</c:v>
                </c:pt>
                <c:pt idx="890">
                  <c:v>3.13</c:v>
                </c:pt>
                <c:pt idx="891">
                  <c:v>2.88</c:v>
                </c:pt>
                <c:pt idx="892">
                  <c:v>2.95</c:v>
                </c:pt>
                <c:pt idx="893">
                  <c:v>2.86</c:v>
                </c:pt>
                <c:pt idx="894">
                  <c:v>2.7</c:v>
                </c:pt>
                <c:pt idx="895">
                  <c:v>2.5299999999999998</c:v>
                </c:pt>
                <c:pt idx="896">
                  <c:v>2.67</c:v>
                </c:pt>
                <c:pt idx="897">
                  <c:v>2.6</c:v>
                </c:pt>
                <c:pt idx="898">
                  <c:v>2.83</c:v>
                </c:pt>
                <c:pt idx="899">
                  <c:v>3.08</c:v>
                </c:pt>
                <c:pt idx="900">
                  <c:v>3.03</c:v>
                </c:pt>
                <c:pt idx="901">
                  <c:v>3.15</c:v>
                </c:pt>
                <c:pt idx="902">
                  <c:v>3.04</c:v>
                </c:pt>
                <c:pt idx="903">
                  <c:v>2.92</c:v>
                </c:pt>
                <c:pt idx="904">
                  <c:v>2.82</c:v>
                </c:pt>
                <c:pt idx="905">
                  <c:v>2.8</c:v>
                </c:pt>
                <c:pt idx="906">
                  <c:v>2.78</c:v>
                </c:pt>
                <c:pt idx="907">
                  <c:v>2.66</c:v>
                </c:pt>
                <c:pt idx="908">
                  <c:v>2.69</c:v>
                </c:pt>
                <c:pt idx="909">
                  <c:v>2.72</c:v>
                </c:pt>
                <c:pt idx="910">
                  <c:v>2.72</c:v>
                </c:pt>
                <c:pt idx="911">
                  <c:v>2.93</c:v>
                </c:pt>
                <c:pt idx="912">
                  <c:v>3.02</c:v>
                </c:pt>
                <c:pt idx="913">
                  <c:v>3.05</c:v>
                </c:pt>
                <c:pt idx="914">
                  <c:v>3.12</c:v>
                </c:pt>
                <c:pt idx="915">
                  <c:v>3.16</c:v>
                </c:pt>
                <c:pt idx="916">
                  <c:v>3.11</c:v>
                </c:pt>
                <c:pt idx="917">
                  <c:v>2.84</c:v>
                </c:pt>
                <c:pt idx="918">
                  <c:v>3.02</c:v>
                </c:pt>
                <c:pt idx="919">
                  <c:v>2.71</c:v>
                </c:pt>
                <c:pt idx="920">
                  <c:v>2.65</c:v>
                </c:pt>
                <c:pt idx="921">
                  <c:v>2.9</c:v>
                </c:pt>
                <c:pt idx="922">
                  <c:v>2.82</c:v>
                </c:pt>
                <c:pt idx="923">
                  <c:v>3.05</c:v>
                </c:pt>
                <c:pt idx="924">
                  <c:v>3.09</c:v>
                </c:pt>
                <c:pt idx="925">
                  <c:v>3.23</c:v>
                </c:pt>
                <c:pt idx="926">
                  <c:v>3.06</c:v>
                </c:pt>
                <c:pt idx="927">
                  <c:v>3.14</c:v>
                </c:pt>
                <c:pt idx="928">
                  <c:v>2.85</c:v>
                </c:pt>
                <c:pt idx="929">
                  <c:v>2.71</c:v>
                </c:pt>
                <c:pt idx="930">
                  <c:v>2.81</c:v>
                </c:pt>
                <c:pt idx="931">
                  <c:v>2.71</c:v>
                </c:pt>
                <c:pt idx="932">
                  <c:v>2.68</c:v>
                </c:pt>
                <c:pt idx="933">
                  <c:v>2.6</c:v>
                </c:pt>
                <c:pt idx="934">
                  <c:v>2.64</c:v>
                </c:pt>
                <c:pt idx="935">
                  <c:v>2.99</c:v>
                </c:pt>
                <c:pt idx="936">
                  <c:v>2.94</c:v>
                </c:pt>
                <c:pt idx="937">
                  <c:v>2.93</c:v>
                </c:pt>
                <c:pt idx="938">
                  <c:v>2.85</c:v>
                </c:pt>
                <c:pt idx="939">
                  <c:v>2.64</c:v>
                </c:pt>
                <c:pt idx="940">
                  <c:v>2.61</c:v>
                </c:pt>
                <c:pt idx="941">
                  <c:v>2.54</c:v>
                </c:pt>
                <c:pt idx="942">
                  <c:v>2.46</c:v>
                </c:pt>
                <c:pt idx="943">
                  <c:v>2.59</c:v>
                </c:pt>
                <c:pt idx="944">
                  <c:v>2.61</c:v>
                </c:pt>
                <c:pt idx="945">
                  <c:v>2.7</c:v>
                </c:pt>
                <c:pt idx="946">
                  <c:v>2.77</c:v>
                </c:pt>
                <c:pt idx="947">
                  <c:v>3.01</c:v>
                </c:pt>
                <c:pt idx="948">
                  <c:v>3.02</c:v>
                </c:pt>
                <c:pt idx="949">
                  <c:v>3.15</c:v>
                </c:pt>
                <c:pt idx="950">
                  <c:v>2.93</c:v>
                </c:pt>
                <c:pt idx="951">
                  <c:v>3.04</c:v>
                </c:pt>
                <c:pt idx="952">
                  <c:v>2.89</c:v>
                </c:pt>
                <c:pt idx="953">
                  <c:v>2.85</c:v>
                </c:pt>
                <c:pt idx="954">
                  <c:v>2.72</c:v>
                </c:pt>
                <c:pt idx="955">
                  <c:v>2.61</c:v>
                </c:pt>
                <c:pt idx="956">
                  <c:v>2.78</c:v>
                </c:pt>
                <c:pt idx="957">
                  <c:v>2.69</c:v>
                </c:pt>
                <c:pt idx="958">
                  <c:v>2.94</c:v>
                </c:pt>
                <c:pt idx="959">
                  <c:v>3.09</c:v>
                </c:pt>
                <c:pt idx="960">
                  <c:v>3.1</c:v>
                </c:pt>
                <c:pt idx="961">
                  <c:v>3.25</c:v>
                </c:pt>
                <c:pt idx="962">
                  <c:v>3.19</c:v>
                </c:pt>
                <c:pt idx="963">
                  <c:v>3.11</c:v>
                </c:pt>
                <c:pt idx="964">
                  <c:v>2.99</c:v>
                </c:pt>
                <c:pt idx="965">
                  <c:v>2.93</c:v>
                </c:pt>
                <c:pt idx="966">
                  <c:v>2.93</c:v>
                </c:pt>
                <c:pt idx="967">
                  <c:v>2.73</c:v>
                </c:pt>
                <c:pt idx="968">
                  <c:v>2.5499999999999998</c:v>
                </c:pt>
                <c:pt idx="969">
                  <c:v>2.67</c:v>
                </c:pt>
                <c:pt idx="970">
                  <c:v>2.85</c:v>
                </c:pt>
                <c:pt idx="971">
                  <c:v>3.03</c:v>
                </c:pt>
                <c:pt idx="972">
                  <c:v>3.03</c:v>
                </c:pt>
                <c:pt idx="973">
                  <c:v>3.17</c:v>
                </c:pt>
                <c:pt idx="974">
                  <c:v>3.24</c:v>
                </c:pt>
                <c:pt idx="975">
                  <c:v>3.2</c:v>
                </c:pt>
                <c:pt idx="976">
                  <c:v>3.11</c:v>
                </c:pt>
                <c:pt idx="977">
                  <c:v>3.22</c:v>
                </c:pt>
                <c:pt idx="978">
                  <c:v>3.21</c:v>
                </c:pt>
                <c:pt idx="979">
                  <c:v>3.24</c:v>
                </c:pt>
                <c:pt idx="980">
                  <c:v>2.95</c:v>
                </c:pt>
                <c:pt idx="981">
                  <c:v>2.95</c:v>
                </c:pt>
                <c:pt idx="982">
                  <c:v>2.87</c:v>
                </c:pt>
                <c:pt idx="983">
                  <c:v>3.17</c:v>
                </c:pt>
                <c:pt idx="984">
                  <c:v>3.25</c:v>
                </c:pt>
                <c:pt idx="985">
                  <c:v>3.28</c:v>
                </c:pt>
                <c:pt idx="986">
                  <c:v>3.29</c:v>
                </c:pt>
                <c:pt idx="987">
                  <c:v>3.19</c:v>
                </c:pt>
                <c:pt idx="988">
                  <c:v>3.01</c:v>
                </c:pt>
                <c:pt idx="989">
                  <c:v>3.21</c:v>
                </c:pt>
                <c:pt idx="990">
                  <c:v>3.08</c:v>
                </c:pt>
                <c:pt idx="991">
                  <c:v>2.89</c:v>
                </c:pt>
                <c:pt idx="992">
                  <c:v>2.76</c:v>
                </c:pt>
                <c:pt idx="993">
                  <c:v>2.93</c:v>
                </c:pt>
                <c:pt idx="994">
                  <c:v>3.05</c:v>
                </c:pt>
                <c:pt idx="995">
                  <c:v>3.24</c:v>
                </c:pt>
                <c:pt idx="996">
                  <c:v>3.13</c:v>
                </c:pt>
                <c:pt idx="997">
                  <c:v>3.26</c:v>
                </c:pt>
                <c:pt idx="998">
                  <c:v>3.21</c:v>
                </c:pt>
                <c:pt idx="999">
                  <c:v>3.05</c:v>
                </c:pt>
                <c:pt idx="1000">
                  <c:v>2.95</c:v>
                </c:pt>
                <c:pt idx="1001">
                  <c:v>2.94</c:v>
                </c:pt>
                <c:pt idx="1002">
                  <c:v>2.76</c:v>
                </c:pt>
                <c:pt idx="1003">
                  <c:v>2.74</c:v>
                </c:pt>
                <c:pt idx="1004">
                  <c:v>2.5499999999999998</c:v>
                </c:pt>
                <c:pt idx="1005">
                  <c:v>2.72</c:v>
                </c:pt>
                <c:pt idx="1006">
                  <c:v>2.93</c:v>
                </c:pt>
                <c:pt idx="1007">
                  <c:v>3.08</c:v>
                </c:pt>
                <c:pt idx="1008">
                  <c:v>3.22</c:v>
                </c:pt>
                <c:pt idx="1009">
                  <c:v>3.21</c:v>
                </c:pt>
                <c:pt idx="1010">
                  <c:v>3.15</c:v>
                </c:pt>
                <c:pt idx="1011">
                  <c:v>2.96</c:v>
                </c:pt>
                <c:pt idx="1012">
                  <c:v>2.99</c:v>
                </c:pt>
                <c:pt idx="1013">
                  <c:v>2.94</c:v>
                </c:pt>
                <c:pt idx="1014">
                  <c:v>2.96</c:v>
                </c:pt>
                <c:pt idx="1015">
                  <c:v>2.85</c:v>
                </c:pt>
                <c:pt idx="1016">
                  <c:v>2.57</c:v>
                </c:pt>
                <c:pt idx="1017">
                  <c:v>2.68</c:v>
                </c:pt>
                <c:pt idx="1018">
                  <c:v>2.88</c:v>
                </c:pt>
                <c:pt idx="1019">
                  <c:v>3.02</c:v>
                </c:pt>
                <c:pt idx="1020">
                  <c:v>3.26</c:v>
                </c:pt>
                <c:pt idx="1021">
                  <c:v>3.23</c:v>
                </c:pt>
                <c:pt idx="1022">
                  <c:v>3.06</c:v>
                </c:pt>
                <c:pt idx="1023">
                  <c:v>2.92</c:v>
                </c:pt>
                <c:pt idx="1024">
                  <c:v>2.9</c:v>
                </c:pt>
                <c:pt idx="1025">
                  <c:v>2.7</c:v>
                </c:pt>
                <c:pt idx="1026">
                  <c:v>2.77</c:v>
                </c:pt>
                <c:pt idx="1027">
                  <c:v>2.64</c:v>
                </c:pt>
                <c:pt idx="1028">
                  <c:v>2.59</c:v>
                </c:pt>
                <c:pt idx="1029">
                  <c:v>2.82</c:v>
                </c:pt>
                <c:pt idx="1030">
                  <c:v>2.85</c:v>
                </c:pt>
                <c:pt idx="1031">
                  <c:v>2.98</c:v>
                </c:pt>
                <c:pt idx="1032">
                  <c:v>3.14</c:v>
                </c:pt>
                <c:pt idx="1033">
                  <c:v>3.19</c:v>
                </c:pt>
                <c:pt idx="1034">
                  <c:v>3.08</c:v>
                </c:pt>
                <c:pt idx="1035">
                  <c:v>2.86</c:v>
                </c:pt>
                <c:pt idx="1036">
                  <c:v>2.83</c:v>
                </c:pt>
                <c:pt idx="1037">
                  <c:v>2.76</c:v>
                </c:pt>
                <c:pt idx="1038">
                  <c:v>2.7</c:v>
                </c:pt>
                <c:pt idx="1039">
                  <c:v>2.82</c:v>
                </c:pt>
                <c:pt idx="1040">
                  <c:v>2.7</c:v>
                </c:pt>
                <c:pt idx="1041">
                  <c:v>3.06</c:v>
                </c:pt>
                <c:pt idx="1042">
                  <c:v>3.14</c:v>
                </c:pt>
                <c:pt idx="1043">
                  <c:v>3.17</c:v>
                </c:pt>
                <c:pt idx="1044">
                  <c:v>3.44</c:v>
                </c:pt>
                <c:pt idx="1045">
                  <c:v>3.57</c:v>
                </c:pt>
                <c:pt idx="1046">
                  <c:v>3.65</c:v>
                </c:pt>
                <c:pt idx="1047">
                  <c:v>3.61</c:v>
                </c:pt>
                <c:pt idx="1048">
                  <c:v>3.53</c:v>
                </c:pt>
                <c:pt idx="1049">
                  <c:v>3.3</c:v>
                </c:pt>
                <c:pt idx="1050">
                  <c:v>3.03</c:v>
                </c:pt>
                <c:pt idx="1051">
                  <c:v>2.97</c:v>
                </c:pt>
                <c:pt idx="1052">
                  <c:v>2.66</c:v>
                </c:pt>
                <c:pt idx="1053">
                  <c:v>2.79</c:v>
                </c:pt>
                <c:pt idx="1054">
                  <c:v>2.89</c:v>
                </c:pt>
                <c:pt idx="1055">
                  <c:v>3.18</c:v>
                </c:pt>
                <c:pt idx="1056">
                  <c:v>3.26</c:v>
                </c:pt>
                <c:pt idx="1057">
                  <c:v>3.23</c:v>
                </c:pt>
                <c:pt idx="1058">
                  <c:v>3</c:v>
                </c:pt>
                <c:pt idx="1059">
                  <c:v>2.91</c:v>
                </c:pt>
                <c:pt idx="1060">
                  <c:v>2.62</c:v>
                </c:pt>
                <c:pt idx="1061">
                  <c:v>2.71</c:v>
                </c:pt>
                <c:pt idx="1062">
                  <c:v>2.4900000000000002</c:v>
                </c:pt>
                <c:pt idx="1063">
                  <c:v>2.56</c:v>
                </c:pt>
                <c:pt idx="1064">
                  <c:v>2.62</c:v>
                </c:pt>
                <c:pt idx="1065">
                  <c:v>2.77</c:v>
                </c:pt>
                <c:pt idx="1066">
                  <c:v>2.89</c:v>
                </c:pt>
                <c:pt idx="1067">
                  <c:v>3.01</c:v>
                </c:pt>
                <c:pt idx="1068">
                  <c:v>2.98</c:v>
                </c:pt>
                <c:pt idx="1069">
                  <c:v>2.94</c:v>
                </c:pt>
                <c:pt idx="1070">
                  <c:v>2.87</c:v>
                </c:pt>
                <c:pt idx="1071">
                  <c:v>2.67</c:v>
                </c:pt>
                <c:pt idx="1072">
                  <c:v>2.67</c:v>
                </c:pt>
                <c:pt idx="1073">
                  <c:v>2.63</c:v>
                </c:pt>
                <c:pt idx="1074">
                  <c:v>2.58</c:v>
                </c:pt>
                <c:pt idx="1075">
                  <c:v>2.62</c:v>
                </c:pt>
                <c:pt idx="1076">
                  <c:v>2.54</c:v>
                </c:pt>
                <c:pt idx="1077">
                  <c:v>2.73</c:v>
                </c:pt>
                <c:pt idx="1078">
                  <c:v>2.97</c:v>
                </c:pt>
                <c:pt idx="1079">
                  <c:v>3.04</c:v>
                </c:pt>
                <c:pt idx="1080">
                  <c:v>3.08</c:v>
                </c:pt>
                <c:pt idx="1081">
                  <c:v>3.13</c:v>
                </c:pt>
                <c:pt idx="1082">
                  <c:v>2.97</c:v>
                </c:pt>
                <c:pt idx="1083">
                  <c:v>2.81</c:v>
                </c:pt>
                <c:pt idx="1084">
                  <c:v>2.67</c:v>
                </c:pt>
                <c:pt idx="1085">
                  <c:v>2.68</c:v>
                </c:pt>
                <c:pt idx="1086">
                  <c:v>2.67</c:v>
                </c:pt>
                <c:pt idx="1087">
                  <c:v>2.7</c:v>
                </c:pt>
                <c:pt idx="1088">
                  <c:v>2.5</c:v>
                </c:pt>
                <c:pt idx="1089">
                  <c:v>2.86</c:v>
                </c:pt>
                <c:pt idx="1090">
                  <c:v>2.87</c:v>
                </c:pt>
                <c:pt idx="1091">
                  <c:v>2.97</c:v>
                </c:pt>
                <c:pt idx="1092">
                  <c:v>3</c:v>
                </c:pt>
                <c:pt idx="1093">
                  <c:v>3.09</c:v>
                </c:pt>
                <c:pt idx="1094">
                  <c:v>2.97</c:v>
                </c:pt>
                <c:pt idx="1095">
                  <c:v>2.88</c:v>
                </c:pt>
                <c:pt idx="1096">
                  <c:v>2.77</c:v>
                </c:pt>
                <c:pt idx="1097">
                  <c:v>2.71</c:v>
                </c:pt>
                <c:pt idx="1098">
                  <c:v>2.66</c:v>
                </c:pt>
                <c:pt idx="1099">
                  <c:v>2.59</c:v>
                </c:pt>
                <c:pt idx="1100">
                  <c:v>2.56</c:v>
                </c:pt>
                <c:pt idx="1101">
                  <c:v>2.61</c:v>
                </c:pt>
                <c:pt idx="1102">
                  <c:v>2.81</c:v>
                </c:pt>
                <c:pt idx="1103">
                  <c:v>3.03</c:v>
                </c:pt>
                <c:pt idx="1104">
                  <c:v>3.01</c:v>
                </c:pt>
                <c:pt idx="1105">
                  <c:v>3.24</c:v>
                </c:pt>
                <c:pt idx="1106">
                  <c:v>3.03</c:v>
                </c:pt>
                <c:pt idx="1107">
                  <c:v>3.16</c:v>
                </c:pt>
                <c:pt idx="1108">
                  <c:v>3.06</c:v>
                </c:pt>
                <c:pt idx="1109">
                  <c:v>2.87</c:v>
                </c:pt>
                <c:pt idx="1110">
                  <c:v>3.04</c:v>
                </c:pt>
                <c:pt idx="1111">
                  <c:v>2.5499999999999998</c:v>
                </c:pt>
                <c:pt idx="1112">
                  <c:v>2.62</c:v>
                </c:pt>
                <c:pt idx="1113">
                  <c:v>2.67</c:v>
                </c:pt>
                <c:pt idx="1114">
                  <c:v>2.88</c:v>
                </c:pt>
                <c:pt idx="1115">
                  <c:v>3.12</c:v>
                </c:pt>
                <c:pt idx="1116">
                  <c:v>3.22</c:v>
                </c:pt>
                <c:pt idx="1117">
                  <c:v>3.2</c:v>
                </c:pt>
                <c:pt idx="1118">
                  <c:v>3.38</c:v>
                </c:pt>
                <c:pt idx="1119">
                  <c:v>3.02</c:v>
                </c:pt>
                <c:pt idx="1120">
                  <c:v>2.99</c:v>
                </c:pt>
                <c:pt idx="1121">
                  <c:v>2.96</c:v>
                </c:pt>
                <c:pt idx="1122">
                  <c:v>2.76</c:v>
                </c:pt>
                <c:pt idx="1123">
                  <c:v>2.89</c:v>
                </c:pt>
                <c:pt idx="1124">
                  <c:v>2.7</c:v>
                </c:pt>
                <c:pt idx="1125">
                  <c:v>2.9</c:v>
                </c:pt>
                <c:pt idx="1126">
                  <c:v>3.01</c:v>
                </c:pt>
                <c:pt idx="1127">
                  <c:v>3.02</c:v>
                </c:pt>
                <c:pt idx="1128">
                  <c:v>3.09</c:v>
                </c:pt>
                <c:pt idx="1129">
                  <c:v>3.34</c:v>
                </c:pt>
                <c:pt idx="1130">
                  <c:v>3.18</c:v>
                </c:pt>
                <c:pt idx="1131">
                  <c:v>3.05</c:v>
                </c:pt>
                <c:pt idx="1132">
                  <c:v>3.1</c:v>
                </c:pt>
                <c:pt idx="1133">
                  <c:v>3.17</c:v>
                </c:pt>
                <c:pt idx="1134">
                  <c:v>3.1</c:v>
                </c:pt>
                <c:pt idx="1135">
                  <c:v>2.72</c:v>
                </c:pt>
                <c:pt idx="1136">
                  <c:v>2.77</c:v>
                </c:pt>
                <c:pt idx="1137">
                  <c:v>2.86</c:v>
                </c:pt>
                <c:pt idx="1138">
                  <c:v>2.89</c:v>
                </c:pt>
                <c:pt idx="1139">
                  <c:v>3.13</c:v>
                </c:pt>
                <c:pt idx="1140">
                  <c:v>3.15</c:v>
                </c:pt>
                <c:pt idx="1141">
                  <c:v>3.1</c:v>
                </c:pt>
                <c:pt idx="1142">
                  <c:v>3.09</c:v>
                </c:pt>
                <c:pt idx="1143">
                  <c:v>2.96</c:v>
                </c:pt>
                <c:pt idx="1144">
                  <c:v>2.85</c:v>
                </c:pt>
                <c:pt idx="1145">
                  <c:v>2.71</c:v>
                </c:pt>
                <c:pt idx="1146">
                  <c:v>2.69</c:v>
                </c:pt>
                <c:pt idx="1147">
                  <c:v>2.6</c:v>
                </c:pt>
                <c:pt idx="1148">
                  <c:v>2.73</c:v>
                </c:pt>
                <c:pt idx="1149">
                  <c:v>2.95</c:v>
                </c:pt>
                <c:pt idx="1150">
                  <c:v>3.06</c:v>
                </c:pt>
                <c:pt idx="1151">
                  <c:v>3.37</c:v>
                </c:pt>
                <c:pt idx="1152">
                  <c:v>3.23</c:v>
                </c:pt>
                <c:pt idx="1153">
                  <c:v>3.33</c:v>
                </c:pt>
                <c:pt idx="1154">
                  <c:v>3.27</c:v>
                </c:pt>
                <c:pt idx="1155">
                  <c:v>3.17</c:v>
                </c:pt>
                <c:pt idx="1156">
                  <c:v>3.03</c:v>
                </c:pt>
                <c:pt idx="1157">
                  <c:v>2.97</c:v>
                </c:pt>
                <c:pt idx="1158">
                  <c:v>2.69</c:v>
                </c:pt>
                <c:pt idx="1159">
                  <c:v>2.56</c:v>
                </c:pt>
                <c:pt idx="1160">
                  <c:v>2.68</c:v>
                </c:pt>
                <c:pt idx="1161">
                  <c:v>2.75</c:v>
                </c:pt>
                <c:pt idx="1162">
                  <c:v>2.85</c:v>
                </c:pt>
                <c:pt idx="1163">
                  <c:v>3.13</c:v>
                </c:pt>
                <c:pt idx="1164">
                  <c:v>3.17</c:v>
                </c:pt>
                <c:pt idx="1165">
                  <c:v>3.14</c:v>
                </c:pt>
                <c:pt idx="1166">
                  <c:v>2.92</c:v>
                </c:pt>
                <c:pt idx="1167">
                  <c:v>2.84</c:v>
                </c:pt>
                <c:pt idx="1168">
                  <c:v>2.82</c:v>
                </c:pt>
                <c:pt idx="1169">
                  <c:v>2.8</c:v>
                </c:pt>
                <c:pt idx="1170">
                  <c:v>2.73</c:v>
                </c:pt>
                <c:pt idx="1171">
                  <c:v>2.58</c:v>
                </c:pt>
                <c:pt idx="1172">
                  <c:v>2.6</c:v>
                </c:pt>
                <c:pt idx="1173">
                  <c:v>2.87</c:v>
                </c:pt>
                <c:pt idx="1174">
                  <c:v>3.08</c:v>
                </c:pt>
                <c:pt idx="1175">
                  <c:v>3.26</c:v>
                </c:pt>
                <c:pt idx="1176">
                  <c:v>3.38</c:v>
                </c:pt>
                <c:pt idx="1177">
                  <c:v>3.33</c:v>
                </c:pt>
                <c:pt idx="1178">
                  <c:v>3.16</c:v>
                </c:pt>
                <c:pt idx="1179">
                  <c:v>3.03</c:v>
                </c:pt>
                <c:pt idx="1180">
                  <c:v>2.96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'San Diego MSL Data'!$N$23</c:f>
              <c:strCache>
                <c:ptCount val="1"/>
                <c:pt idx="0">
                  <c:v>No Trend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'San Diego MSL Data'!$K$24:$K$1204</c:f>
              <c:numCache>
                <c:formatCode>m/d/yyyy</c:formatCode>
                <c:ptCount val="1181"/>
                <c:pt idx="0">
                  <c:v>3289</c:v>
                </c:pt>
                <c:pt idx="1">
                  <c:v>3320</c:v>
                </c:pt>
                <c:pt idx="2">
                  <c:v>3348</c:v>
                </c:pt>
                <c:pt idx="3">
                  <c:v>3379</c:v>
                </c:pt>
                <c:pt idx="4">
                  <c:v>3409</c:v>
                </c:pt>
                <c:pt idx="5">
                  <c:v>3440</c:v>
                </c:pt>
                <c:pt idx="6">
                  <c:v>3470</c:v>
                </c:pt>
                <c:pt idx="7">
                  <c:v>3501</c:v>
                </c:pt>
                <c:pt idx="8">
                  <c:v>3532</c:v>
                </c:pt>
                <c:pt idx="9">
                  <c:v>3562</c:v>
                </c:pt>
                <c:pt idx="10">
                  <c:v>3593</c:v>
                </c:pt>
                <c:pt idx="11">
                  <c:v>3623</c:v>
                </c:pt>
                <c:pt idx="12">
                  <c:v>3654</c:v>
                </c:pt>
                <c:pt idx="13">
                  <c:v>3685</c:v>
                </c:pt>
                <c:pt idx="14">
                  <c:v>3713</c:v>
                </c:pt>
                <c:pt idx="15">
                  <c:v>3744</c:v>
                </c:pt>
                <c:pt idx="16">
                  <c:v>3774</c:v>
                </c:pt>
                <c:pt idx="17">
                  <c:v>3805</c:v>
                </c:pt>
                <c:pt idx="18">
                  <c:v>3835</c:v>
                </c:pt>
                <c:pt idx="19">
                  <c:v>3866</c:v>
                </c:pt>
                <c:pt idx="20">
                  <c:v>3897</c:v>
                </c:pt>
                <c:pt idx="21">
                  <c:v>3927</c:v>
                </c:pt>
                <c:pt idx="22">
                  <c:v>3958</c:v>
                </c:pt>
                <c:pt idx="23">
                  <c:v>3988</c:v>
                </c:pt>
                <c:pt idx="24">
                  <c:v>4019</c:v>
                </c:pt>
                <c:pt idx="25">
                  <c:v>4050</c:v>
                </c:pt>
                <c:pt idx="26">
                  <c:v>4078</c:v>
                </c:pt>
                <c:pt idx="27">
                  <c:v>4109</c:v>
                </c:pt>
                <c:pt idx="28">
                  <c:v>4139</c:v>
                </c:pt>
                <c:pt idx="29">
                  <c:v>4170</c:v>
                </c:pt>
                <c:pt idx="30">
                  <c:v>4200</c:v>
                </c:pt>
                <c:pt idx="31">
                  <c:v>4231</c:v>
                </c:pt>
                <c:pt idx="32">
                  <c:v>4262</c:v>
                </c:pt>
                <c:pt idx="33">
                  <c:v>4292</c:v>
                </c:pt>
                <c:pt idx="34">
                  <c:v>4323</c:v>
                </c:pt>
                <c:pt idx="35">
                  <c:v>4353</c:v>
                </c:pt>
                <c:pt idx="36">
                  <c:v>4384</c:v>
                </c:pt>
                <c:pt idx="37">
                  <c:v>4415</c:v>
                </c:pt>
                <c:pt idx="38">
                  <c:v>4444</c:v>
                </c:pt>
                <c:pt idx="39">
                  <c:v>4475</c:v>
                </c:pt>
                <c:pt idx="40">
                  <c:v>4505</c:v>
                </c:pt>
                <c:pt idx="41">
                  <c:v>4536</c:v>
                </c:pt>
                <c:pt idx="42">
                  <c:v>4566</c:v>
                </c:pt>
                <c:pt idx="43">
                  <c:v>4597</c:v>
                </c:pt>
                <c:pt idx="44">
                  <c:v>4628</c:v>
                </c:pt>
                <c:pt idx="45">
                  <c:v>4658</c:v>
                </c:pt>
                <c:pt idx="46">
                  <c:v>4689</c:v>
                </c:pt>
                <c:pt idx="47">
                  <c:v>4719</c:v>
                </c:pt>
                <c:pt idx="48">
                  <c:v>4750</c:v>
                </c:pt>
                <c:pt idx="49">
                  <c:v>4781</c:v>
                </c:pt>
                <c:pt idx="50">
                  <c:v>4809</c:v>
                </c:pt>
                <c:pt idx="51">
                  <c:v>4840</c:v>
                </c:pt>
                <c:pt idx="52">
                  <c:v>4870</c:v>
                </c:pt>
                <c:pt idx="53">
                  <c:v>4901</c:v>
                </c:pt>
                <c:pt idx="54">
                  <c:v>4931</c:v>
                </c:pt>
                <c:pt idx="55">
                  <c:v>4962</c:v>
                </c:pt>
                <c:pt idx="56">
                  <c:v>4993</c:v>
                </c:pt>
                <c:pt idx="57">
                  <c:v>5023</c:v>
                </c:pt>
                <c:pt idx="58">
                  <c:v>5054</c:v>
                </c:pt>
                <c:pt idx="59">
                  <c:v>5084</c:v>
                </c:pt>
                <c:pt idx="60">
                  <c:v>5115</c:v>
                </c:pt>
                <c:pt idx="61">
                  <c:v>5146</c:v>
                </c:pt>
                <c:pt idx="62">
                  <c:v>5174</c:v>
                </c:pt>
                <c:pt idx="63">
                  <c:v>5205</c:v>
                </c:pt>
                <c:pt idx="64">
                  <c:v>5235</c:v>
                </c:pt>
                <c:pt idx="65">
                  <c:v>5266</c:v>
                </c:pt>
                <c:pt idx="66">
                  <c:v>5296</c:v>
                </c:pt>
                <c:pt idx="67">
                  <c:v>5327</c:v>
                </c:pt>
                <c:pt idx="68">
                  <c:v>5358</c:v>
                </c:pt>
                <c:pt idx="69">
                  <c:v>5388</c:v>
                </c:pt>
                <c:pt idx="70">
                  <c:v>5419</c:v>
                </c:pt>
                <c:pt idx="71">
                  <c:v>5449</c:v>
                </c:pt>
                <c:pt idx="72">
                  <c:v>5480</c:v>
                </c:pt>
                <c:pt idx="73">
                  <c:v>5511</c:v>
                </c:pt>
                <c:pt idx="74">
                  <c:v>5539</c:v>
                </c:pt>
                <c:pt idx="75">
                  <c:v>5570</c:v>
                </c:pt>
                <c:pt idx="76">
                  <c:v>5600</c:v>
                </c:pt>
                <c:pt idx="77">
                  <c:v>5631</c:v>
                </c:pt>
                <c:pt idx="78">
                  <c:v>5661</c:v>
                </c:pt>
                <c:pt idx="79">
                  <c:v>5692</c:v>
                </c:pt>
                <c:pt idx="80">
                  <c:v>5723</c:v>
                </c:pt>
                <c:pt idx="81">
                  <c:v>5753</c:v>
                </c:pt>
                <c:pt idx="82">
                  <c:v>5784</c:v>
                </c:pt>
                <c:pt idx="83">
                  <c:v>5814</c:v>
                </c:pt>
                <c:pt idx="84">
                  <c:v>5845</c:v>
                </c:pt>
                <c:pt idx="85">
                  <c:v>5876</c:v>
                </c:pt>
                <c:pt idx="86">
                  <c:v>5905</c:v>
                </c:pt>
                <c:pt idx="87">
                  <c:v>5936</c:v>
                </c:pt>
                <c:pt idx="88">
                  <c:v>5966</c:v>
                </c:pt>
                <c:pt idx="89">
                  <c:v>5997</c:v>
                </c:pt>
                <c:pt idx="90">
                  <c:v>6027</c:v>
                </c:pt>
                <c:pt idx="91">
                  <c:v>6058</c:v>
                </c:pt>
                <c:pt idx="92">
                  <c:v>6089</c:v>
                </c:pt>
                <c:pt idx="93">
                  <c:v>6119</c:v>
                </c:pt>
                <c:pt idx="94">
                  <c:v>6150</c:v>
                </c:pt>
                <c:pt idx="95">
                  <c:v>6180</c:v>
                </c:pt>
                <c:pt idx="96">
                  <c:v>6211</c:v>
                </c:pt>
                <c:pt idx="97">
                  <c:v>6242</c:v>
                </c:pt>
                <c:pt idx="98">
                  <c:v>6270</c:v>
                </c:pt>
                <c:pt idx="99">
                  <c:v>6301</c:v>
                </c:pt>
                <c:pt idx="100">
                  <c:v>6331</c:v>
                </c:pt>
                <c:pt idx="101">
                  <c:v>6362</c:v>
                </c:pt>
                <c:pt idx="102">
                  <c:v>6392</c:v>
                </c:pt>
                <c:pt idx="103">
                  <c:v>6423</c:v>
                </c:pt>
                <c:pt idx="104">
                  <c:v>6454</c:v>
                </c:pt>
                <c:pt idx="105">
                  <c:v>6484</c:v>
                </c:pt>
                <c:pt idx="106">
                  <c:v>6515</c:v>
                </c:pt>
                <c:pt idx="107">
                  <c:v>6545</c:v>
                </c:pt>
                <c:pt idx="108">
                  <c:v>6576</c:v>
                </c:pt>
                <c:pt idx="109">
                  <c:v>6607</c:v>
                </c:pt>
                <c:pt idx="110">
                  <c:v>6635</c:v>
                </c:pt>
                <c:pt idx="111">
                  <c:v>6666</c:v>
                </c:pt>
                <c:pt idx="112">
                  <c:v>6696</c:v>
                </c:pt>
                <c:pt idx="113">
                  <c:v>6727</c:v>
                </c:pt>
                <c:pt idx="114">
                  <c:v>6757</c:v>
                </c:pt>
                <c:pt idx="115">
                  <c:v>6788</c:v>
                </c:pt>
                <c:pt idx="116">
                  <c:v>6819</c:v>
                </c:pt>
                <c:pt idx="117">
                  <c:v>6849</c:v>
                </c:pt>
                <c:pt idx="118">
                  <c:v>6880</c:v>
                </c:pt>
                <c:pt idx="119">
                  <c:v>6910</c:v>
                </c:pt>
                <c:pt idx="120">
                  <c:v>6941</c:v>
                </c:pt>
                <c:pt idx="121">
                  <c:v>6972</c:v>
                </c:pt>
                <c:pt idx="122">
                  <c:v>7000</c:v>
                </c:pt>
                <c:pt idx="123">
                  <c:v>7031</c:v>
                </c:pt>
                <c:pt idx="124">
                  <c:v>7061</c:v>
                </c:pt>
                <c:pt idx="125">
                  <c:v>7092</c:v>
                </c:pt>
                <c:pt idx="126">
                  <c:v>7122</c:v>
                </c:pt>
                <c:pt idx="127">
                  <c:v>7153</c:v>
                </c:pt>
                <c:pt idx="128">
                  <c:v>7184</c:v>
                </c:pt>
                <c:pt idx="129">
                  <c:v>7214</c:v>
                </c:pt>
                <c:pt idx="130">
                  <c:v>7245</c:v>
                </c:pt>
                <c:pt idx="131">
                  <c:v>7275</c:v>
                </c:pt>
                <c:pt idx="132">
                  <c:v>7306</c:v>
                </c:pt>
                <c:pt idx="133">
                  <c:v>7337</c:v>
                </c:pt>
                <c:pt idx="134">
                  <c:v>7366</c:v>
                </c:pt>
                <c:pt idx="135">
                  <c:v>7397</c:v>
                </c:pt>
                <c:pt idx="136">
                  <c:v>7427</c:v>
                </c:pt>
                <c:pt idx="137">
                  <c:v>7458</c:v>
                </c:pt>
                <c:pt idx="138">
                  <c:v>7488</c:v>
                </c:pt>
                <c:pt idx="139">
                  <c:v>7519</c:v>
                </c:pt>
                <c:pt idx="140">
                  <c:v>7550</c:v>
                </c:pt>
                <c:pt idx="141">
                  <c:v>7580</c:v>
                </c:pt>
                <c:pt idx="142">
                  <c:v>7611</c:v>
                </c:pt>
                <c:pt idx="143">
                  <c:v>7641</c:v>
                </c:pt>
                <c:pt idx="144">
                  <c:v>7672</c:v>
                </c:pt>
                <c:pt idx="145">
                  <c:v>7703</c:v>
                </c:pt>
                <c:pt idx="146">
                  <c:v>7731</c:v>
                </c:pt>
                <c:pt idx="147">
                  <c:v>7762</c:v>
                </c:pt>
                <c:pt idx="148">
                  <c:v>7792</c:v>
                </c:pt>
                <c:pt idx="149">
                  <c:v>7823</c:v>
                </c:pt>
                <c:pt idx="150">
                  <c:v>7853</c:v>
                </c:pt>
                <c:pt idx="151">
                  <c:v>7884</c:v>
                </c:pt>
                <c:pt idx="152">
                  <c:v>7915</c:v>
                </c:pt>
                <c:pt idx="153">
                  <c:v>7945</c:v>
                </c:pt>
                <c:pt idx="154">
                  <c:v>7976</c:v>
                </c:pt>
                <c:pt idx="155">
                  <c:v>8006</c:v>
                </c:pt>
                <c:pt idx="156">
                  <c:v>8037</c:v>
                </c:pt>
                <c:pt idx="157">
                  <c:v>8068</c:v>
                </c:pt>
                <c:pt idx="158">
                  <c:v>8096</c:v>
                </c:pt>
                <c:pt idx="159">
                  <c:v>8127</c:v>
                </c:pt>
                <c:pt idx="160">
                  <c:v>8157</c:v>
                </c:pt>
                <c:pt idx="161">
                  <c:v>8188</c:v>
                </c:pt>
                <c:pt idx="162">
                  <c:v>8218</c:v>
                </c:pt>
                <c:pt idx="163">
                  <c:v>8249</c:v>
                </c:pt>
                <c:pt idx="164">
                  <c:v>8280</c:v>
                </c:pt>
                <c:pt idx="165">
                  <c:v>8310</c:v>
                </c:pt>
                <c:pt idx="166">
                  <c:v>8341</c:v>
                </c:pt>
                <c:pt idx="167">
                  <c:v>8371</c:v>
                </c:pt>
                <c:pt idx="168">
                  <c:v>8402</c:v>
                </c:pt>
                <c:pt idx="169">
                  <c:v>8433</c:v>
                </c:pt>
                <c:pt idx="170">
                  <c:v>8461</c:v>
                </c:pt>
                <c:pt idx="171">
                  <c:v>8492</c:v>
                </c:pt>
                <c:pt idx="172">
                  <c:v>8522</c:v>
                </c:pt>
                <c:pt idx="173">
                  <c:v>8553</c:v>
                </c:pt>
                <c:pt idx="174">
                  <c:v>8583</c:v>
                </c:pt>
                <c:pt idx="175">
                  <c:v>8614</c:v>
                </c:pt>
                <c:pt idx="176">
                  <c:v>8645</c:v>
                </c:pt>
                <c:pt idx="177">
                  <c:v>8675</c:v>
                </c:pt>
                <c:pt idx="178">
                  <c:v>8706</c:v>
                </c:pt>
                <c:pt idx="179">
                  <c:v>8736</c:v>
                </c:pt>
                <c:pt idx="180">
                  <c:v>8767</c:v>
                </c:pt>
                <c:pt idx="181">
                  <c:v>8798</c:v>
                </c:pt>
                <c:pt idx="182">
                  <c:v>8827</c:v>
                </c:pt>
                <c:pt idx="183">
                  <c:v>8858</c:v>
                </c:pt>
                <c:pt idx="184">
                  <c:v>8888</c:v>
                </c:pt>
                <c:pt idx="185">
                  <c:v>8919</c:v>
                </c:pt>
                <c:pt idx="186">
                  <c:v>8949</c:v>
                </c:pt>
                <c:pt idx="187">
                  <c:v>8980</c:v>
                </c:pt>
                <c:pt idx="188">
                  <c:v>9011</c:v>
                </c:pt>
                <c:pt idx="189">
                  <c:v>9041</c:v>
                </c:pt>
                <c:pt idx="190">
                  <c:v>9072</c:v>
                </c:pt>
                <c:pt idx="191">
                  <c:v>9102</c:v>
                </c:pt>
                <c:pt idx="192">
                  <c:v>9133</c:v>
                </c:pt>
                <c:pt idx="193">
                  <c:v>9164</c:v>
                </c:pt>
                <c:pt idx="194">
                  <c:v>9192</c:v>
                </c:pt>
                <c:pt idx="195">
                  <c:v>9223</c:v>
                </c:pt>
                <c:pt idx="196">
                  <c:v>9253</c:v>
                </c:pt>
                <c:pt idx="197">
                  <c:v>9284</c:v>
                </c:pt>
                <c:pt idx="198">
                  <c:v>9314</c:v>
                </c:pt>
                <c:pt idx="199">
                  <c:v>9345</c:v>
                </c:pt>
                <c:pt idx="200">
                  <c:v>9376</c:v>
                </c:pt>
                <c:pt idx="201">
                  <c:v>9406</c:v>
                </c:pt>
                <c:pt idx="202">
                  <c:v>9437</c:v>
                </c:pt>
                <c:pt idx="203">
                  <c:v>9467</c:v>
                </c:pt>
                <c:pt idx="204">
                  <c:v>9679</c:v>
                </c:pt>
                <c:pt idx="205">
                  <c:v>9710</c:v>
                </c:pt>
                <c:pt idx="206">
                  <c:v>9741</c:v>
                </c:pt>
                <c:pt idx="207">
                  <c:v>9771</c:v>
                </c:pt>
                <c:pt idx="208">
                  <c:v>9802</c:v>
                </c:pt>
                <c:pt idx="209">
                  <c:v>9832</c:v>
                </c:pt>
                <c:pt idx="210">
                  <c:v>9863</c:v>
                </c:pt>
                <c:pt idx="211">
                  <c:v>9894</c:v>
                </c:pt>
                <c:pt idx="212">
                  <c:v>9922</c:v>
                </c:pt>
                <c:pt idx="213">
                  <c:v>9953</c:v>
                </c:pt>
                <c:pt idx="214">
                  <c:v>9983</c:v>
                </c:pt>
                <c:pt idx="215">
                  <c:v>10014</c:v>
                </c:pt>
                <c:pt idx="216">
                  <c:v>10044</c:v>
                </c:pt>
                <c:pt idx="217">
                  <c:v>10075</c:v>
                </c:pt>
                <c:pt idx="218">
                  <c:v>10106</c:v>
                </c:pt>
                <c:pt idx="219">
                  <c:v>10136</c:v>
                </c:pt>
                <c:pt idx="220">
                  <c:v>10167</c:v>
                </c:pt>
                <c:pt idx="221">
                  <c:v>10197</c:v>
                </c:pt>
                <c:pt idx="222">
                  <c:v>10228</c:v>
                </c:pt>
                <c:pt idx="223">
                  <c:v>10259</c:v>
                </c:pt>
                <c:pt idx="224">
                  <c:v>10288</c:v>
                </c:pt>
                <c:pt idx="225">
                  <c:v>10319</c:v>
                </c:pt>
                <c:pt idx="226">
                  <c:v>10349</c:v>
                </c:pt>
                <c:pt idx="227">
                  <c:v>10380</c:v>
                </c:pt>
                <c:pt idx="228">
                  <c:v>10410</c:v>
                </c:pt>
                <c:pt idx="229">
                  <c:v>10441</c:v>
                </c:pt>
                <c:pt idx="230">
                  <c:v>10472</c:v>
                </c:pt>
                <c:pt idx="231">
                  <c:v>10502</c:v>
                </c:pt>
                <c:pt idx="232">
                  <c:v>10533</c:v>
                </c:pt>
                <c:pt idx="233">
                  <c:v>10563</c:v>
                </c:pt>
                <c:pt idx="234">
                  <c:v>10594</c:v>
                </c:pt>
                <c:pt idx="235">
                  <c:v>10625</c:v>
                </c:pt>
                <c:pt idx="236">
                  <c:v>10653</c:v>
                </c:pt>
                <c:pt idx="237">
                  <c:v>10684</c:v>
                </c:pt>
                <c:pt idx="238">
                  <c:v>10714</c:v>
                </c:pt>
                <c:pt idx="239">
                  <c:v>10745</c:v>
                </c:pt>
                <c:pt idx="240">
                  <c:v>10775</c:v>
                </c:pt>
                <c:pt idx="241">
                  <c:v>10806</c:v>
                </c:pt>
                <c:pt idx="242">
                  <c:v>10837</c:v>
                </c:pt>
                <c:pt idx="243">
                  <c:v>10867</c:v>
                </c:pt>
                <c:pt idx="244">
                  <c:v>10898</c:v>
                </c:pt>
                <c:pt idx="245">
                  <c:v>10928</c:v>
                </c:pt>
                <c:pt idx="246">
                  <c:v>10959</c:v>
                </c:pt>
                <c:pt idx="247">
                  <c:v>10990</c:v>
                </c:pt>
                <c:pt idx="248">
                  <c:v>11018</c:v>
                </c:pt>
                <c:pt idx="249">
                  <c:v>11049</c:v>
                </c:pt>
                <c:pt idx="250">
                  <c:v>11079</c:v>
                </c:pt>
                <c:pt idx="251">
                  <c:v>11110</c:v>
                </c:pt>
                <c:pt idx="252">
                  <c:v>11140</c:v>
                </c:pt>
                <c:pt idx="253">
                  <c:v>11171</c:v>
                </c:pt>
                <c:pt idx="254">
                  <c:v>11202</c:v>
                </c:pt>
                <c:pt idx="255">
                  <c:v>11232</c:v>
                </c:pt>
                <c:pt idx="256">
                  <c:v>11263</c:v>
                </c:pt>
                <c:pt idx="257">
                  <c:v>11293</c:v>
                </c:pt>
                <c:pt idx="258">
                  <c:v>11324</c:v>
                </c:pt>
                <c:pt idx="259">
                  <c:v>11355</c:v>
                </c:pt>
                <c:pt idx="260">
                  <c:v>11383</c:v>
                </c:pt>
                <c:pt idx="261">
                  <c:v>11414</c:v>
                </c:pt>
                <c:pt idx="262">
                  <c:v>11444</c:v>
                </c:pt>
                <c:pt idx="263">
                  <c:v>11475</c:v>
                </c:pt>
                <c:pt idx="264">
                  <c:v>11505</c:v>
                </c:pt>
                <c:pt idx="265">
                  <c:v>11536</c:v>
                </c:pt>
                <c:pt idx="266">
                  <c:v>11567</c:v>
                </c:pt>
                <c:pt idx="267">
                  <c:v>11597</c:v>
                </c:pt>
                <c:pt idx="268">
                  <c:v>11628</c:v>
                </c:pt>
                <c:pt idx="269">
                  <c:v>11658</c:v>
                </c:pt>
                <c:pt idx="270">
                  <c:v>11689</c:v>
                </c:pt>
                <c:pt idx="271">
                  <c:v>11720</c:v>
                </c:pt>
                <c:pt idx="272">
                  <c:v>11749</c:v>
                </c:pt>
                <c:pt idx="273">
                  <c:v>11780</c:v>
                </c:pt>
                <c:pt idx="274">
                  <c:v>11810</c:v>
                </c:pt>
                <c:pt idx="275">
                  <c:v>11841</c:v>
                </c:pt>
                <c:pt idx="276">
                  <c:v>11871</c:v>
                </c:pt>
                <c:pt idx="277">
                  <c:v>11902</c:v>
                </c:pt>
                <c:pt idx="278">
                  <c:v>11933</c:v>
                </c:pt>
                <c:pt idx="279">
                  <c:v>11963</c:v>
                </c:pt>
                <c:pt idx="280">
                  <c:v>12024</c:v>
                </c:pt>
                <c:pt idx="281">
                  <c:v>12055</c:v>
                </c:pt>
                <c:pt idx="282">
                  <c:v>12086</c:v>
                </c:pt>
                <c:pt idx="283">
                  <c:v>12145</c:v>
                </c:pt>
                <c:pt idx="284">
                  <c:v>12175</c:v>
                </c:pt>
                <c:pt idx="285">
                  <c:v>12206</c:v>
                </c:pt>
                <c:pt idx="286">
                  <c:v>12236</c:v>
                </c:pt>
                <c:pt idx="287">
                  <c:v>12267</c:v>
                </c:pt>
                <c:pt idx="288">
                  <c:v>12298</c:v>
                </c:pt>
                <c:pt idx="289">
                  <c:v>12328</c:v>
                </c:pt>
                <c:pt idx="290">
                  <c:v>12359</c:v>
                </c:pt>
                <c:pt idx="291">
                  <c:v>12389</c:v>
                </c:pt>
                <c:pt idx="292">
                  <c:v>12420</c:v>
                </c:pt>
                <c:pt idx="293">
                  <c:v>12451</c:v>
                </c:pt>
                <c:pt idx="294">
                  <c:v>12479</c:v>
                </c:pt>
                <c:pt idx="295">
                  <c:v>12510</c:v>
                </c:pt>
                <c:pt idx="296">
                  <c:v>12540</c:v>
                </c:pt>
                <c:pt idx="297">
                  <c:v>12571</c:v>
                </c:pt>
                <c:pt idx="298">
                  <c:v>12601</c:v>
                </c:pt>
                <c:pt idx="299">
                  <c:v>12632</c:v>
                </c:pt>
                <c:pt idx="300">
                  <c:v>12663</c:v>
                </c:pt>
                <c:pt idx="301">
                  <c:v>12693</c:v>
                </c:pt>
                <c:pt idx="302">
                  <c:v>12724</c:v>
                </c:pt>
                <c:pt idx="303">
                  <c:v>12754</c:v>
                </c:pt>
                <c:pt idx="304">
                  <c:v>12785</c:v>
                </c:pt>
                <c:pt idx="305">
                  <c:v>12816</c:v>
                </c:pt>
                <c:pt idx="306">
                  <c:v>12844</c:v>
                </c:pt>
                <c:pt idx="307">
                  <c:v>12875</c:v>
                </c:pt>
                <c:pt idx="308">
                  <c:v>12905</c:v>
                </c:pt>
                <c:pt idx="309">
                  <c:v>12936</c:v>
                </c:pt>
                <c:pt idx="310">
                  <c:v>12966</c:v>
                </c:pt>
                <c:pt idx="311">
                  <c:v>12997</c:v>
                </c:pt>
                <c:pt idx="312">
                  <c:v>13028</c:v>
                </c:pt>
                <c:pt idx="313">
                  <c:v>13058</c:v>
                </c:pt>
                <c:pt idx="314">
                  <c:v>13089</c:v>
                </c:pt>
                <c:pt idx="315">
                  <c:v>13119</c:v>
                </c:pt>
                <c:pt idx="316">
                  <c:v>13150</c:v>
                </c:pt>
                <c:pt idx="317">
                  <c:v>13181</c:v>
                </c:pt>
                <c:pt idx="318">
                  <c:v>13210</c:v>
                </c:pt>
                <c:pt idx="319">
                  <c:v>13241</c:v>
                </c:pt>
                <c:pt idx="320">
                  <c:v>13271</c:v>
                </c:pt>
                <c:pt idx="321">
                  <c:v>13302</c:v>
                </c:pt>
                <c:pt idx="322">
                  <c:v>13332</c:v>
                </c:pt>
                <c:pt idx="323">
                  <c:v>13363</c:v>
                </c:pt>
                <c:pt idx="324">
                  <c:v>13394</c:v>
                </c:pt>
                <c:pt idx="325">
                  <c:v>13424</c:v>
                </c:pt>
                <c:pt idx="326">
                  <c:v>13455</c:v>
                </c:pt>
                <c:pt idx="327">
                  <c:v>13485</c:v>
                </c:pt>
                <c:pt idx="328">
                  <c:v>13516</c:v>
                </c:pt>
                <c:pt idx="329">
                  <c:v>13547</c:v>
                </c:pt>
                <c:pt idx="330">
                  <c:v>13575</c:v>
                </c:pt>
                <c:pt idx="331">
                  <c:v>13606</c:v>
                </c:pt>
                <c:pt idx="332">
                  <c:v>13636</c:v>
                </c:pt>
                <c:pt idx="333">
                  <c:v>13667</c:v>
                </c:pt>
                <c:pt idx="334">
                  <c:v>13697</c:v>
                </c:pt>
                <c:pt idx="335">
                  <c:v>13728</c:v>
                </c:pt>
                <c:pt idx="336">
                  <c:v>13759</c:v>
                </c:pt>
                <c:pt idx="337">
                  <c:v>13789</c:v>
                </c:pt>
                <c:pt idx="338">
                  <c:v>13820</c:v>
                </c:pt>
                <c:pt idx="339">
                  <c:v>13850</c:v>
                </c:pt>
                <c:pt idx="340">
                  <c:v>13881</c:v>
                </c:pt>
                <c:pt idx="341">
                  <c:v>13912</c:v>
                </c:pt>
                <c:pt idx="342">
                  <c:v>13940</c:v>
                </c:pt>
                <c:pt idx="343">
                  <c:v>13971</c:v>
                </c:pt>
                <c:pt idx="344">
                  <c:v>14001</c:v>
                </c:pt>
                <c:pt idx="345">
                  <c:v>14032</c:v>
                </c:pt>
                <c:pt idx="346">
                  <c:v>14062</c:v>
                </c:pt>
                <c:pt idx="347">
                  <c:v>14093</c:v>
                </c:pt>
                <c:pt idx="348">
                  <c:v>14124</c:v>
                </c:pt>
                <c:pt idx="349">
                  <c:v>14154</c:v>
                </c:pt>
                <c:pt idx="350">
                  <c:v>14185</c:v>
                </c:pt>
                <c:pt idx="351">
                  <c:v>14215</c:v>
                </c:pt>
                <c:pt idx="352">
                  <c:v>14246</c:v>
                </c:pt>
                <c:pt idx="353">
                  <c:v>14277</c:v>
                </c:pt>
                <c:pt idx="354">
                  <c:v>14305</c:v>
                </c:pt>
                <c:pt idx="355">
                  <c:v>14336</c:v>
                </c:pt>
                <c:pt idx="356">
                  <c:v>14366</c:v>
                </c:pt>
                <c:pt idx="357">
                  <c:v>14397</c:v>
                </c:pt>
                <c:pt idx="358">
                  <c:v>14427</c:v>
                </c:pt>
                <c:pt idx="359">
                  <c:v>14458</c:v>
                </c:pt>
                <c:pt idx="360">
                  <c:v>14489</c:v>
                </c:pt>
                <c:pt idx="361">
                  <c:v>14519</c:v>
                </c:pt>
                <c:pt idx="362">
                  <c:v>14550</c:v>
                </c:pt>
                <c:pt idx="363">
                  <c:v>14580</c:v>
                </c:pt>
                <c:pt idx="364">
                  <c:v>14611</c:v>
                </c:pt>
                <c:pt idx="365">
                  <c:v>14642</c:v>
                </c:pt>
                <c:pt idx="366">
                  <c:v>14671</c:v>
                </c:pt>
                <c:pt idx="367">
                  <c:v>14702</c:v>
                </c:pt>
                <c:pt idx="368">
                  <c:v>14732</c:v>
                </c:pt>
                <c:pt idx="369">
                  <c:v>14763</c:v>
                </c:pt>
                <c:pt idx="370">
                  <c:v>14793</c:v>
                </c:pt>
                <c:pt idx="371">
                  <c:v>14824</c:v>
                </c:pt>
                <c:pt idx="372">
                  <c:v>14855</c:v>
                </c:pt>
                <c:pt idx="373">
                  <c:v>14885</c:v>
                </c:pt>
                <c:pt idx="374">
                  <c:v>14916</c:v>
                </c:pt>
                <c:pt idx="375">
                  <c:v>14946</c:v>
                </c:pt>
                <c:pt idx="376">
                  <c:v>14977</c:v>
                </c:pt>
                <c:pt idx="377">
                  <c:v>15008</c:v>
                </c:pt>
                <c:pt idx="378">
                  <c:v>15036</c:v>
                </c:pt>
                <c:pt idx="379">
                  <c:v>15067</c:v>
                </c:pt>
                <c:pt idx="380">
                  <c:v>15097</c:v>
                </c:pt>
                <c:pt idx="381">
                  <c:v>15128</c:v>
                </c:pt>
                <c:pt idx="382">
                  <c:v>15158</c:v>
                </c:pt>
                <c:pt idx="383">
                  <c:v>15189</c:v>
                </c:pt>
                <c:pt idx="384">
                  <c:v>15220</c:v>
                </c:pt>
                <c:pt idx="385">
                  <c:v>15250</c:v>
                </c:pt>
                <c:pt idx="386">
                  <c:v>15281</c:v>
                </c:pt>
                <c:pt idx="387">
                  <c:v>15311</c:v>
                </c:pt>
                <c:pt idx="388">
                  <c:v>15342</c:v>
                </c:pt>
                <c:pt idx="389">
                  <c:v>15373</c:v>
                </c:pt>
                <c:pt idx="390">
                  <c:v>15401</c:v>
                </c:pt>
                <c:pt idx="391">
                  <c:v>15432</c:v>
                </c:pt>
                <c:pt idx="392">
                  <c:v>15462</c:v>
                </c:pt>
                <c:pt idx="393">
                  <c:v>15493</c:v>
                </c:pt>
                <c:pt idx="394">
                  <c:v>15523</c:v>
                </c:pt>
                <c:pt idx="395">
                  <c:v>15554</c:v>
                </c:pt>
                <c:pt idx="396">
                  <c:v>15585</c:v>
                </c:pt>
                <c:pt idx="397">
                  <c:v>15615</c:v>
                </c:pt>
                <c:pt idx="398">
                  <c:v>15646</c:v>
                </c:pt>
                <c:pt idx="399">
                  <c:v>15676</c:v>
                </c:pt>
                <c:pt idx="400">
                  <c:v>15707</c:v>
                </c:pt>
                <c:pt idx="401">
                  <c:v>15738</c:v>
                </c:pt>
                <c:pt idx="402">
                  <c:v>15766</c:v>
                </c:pt>
                <c:pt idx="403">
                  <c:v>15797</c:v>
                </c:pt>
                <c:pt idx="404">
                  <c:v>15827</c:v>
                </c:pt>
                <c:pt idx="405">
                  <c:v>15858</c:v>
                </c:pt>
                <c:pt idx="406">
                  <c:v>15888</c:v>
                </c:pt>
                <c:pt idx="407">
                  <c:v>15919</c:v>
                </c:pt>
                <c:pt idx="408">
                  <c:v>15950</c:v>
                </c:pt>
                <c:pt idx="409">
                  <c:v>15980</c:v>
                </c:pt>
                <c:pt idx="410">
                  <c:v>16011</c:v>
                </c:pt>
                <c:pt idx="411">
                  <c:v>16041</c:v>
                </c:pt>
                <c:pt idx="412">
                  <c:v>16072</c:v>
                </c:pt>
                <c:pt idx="413">
                  <c:v>16103</c:v>
                </c:pt>
                <c:pt idx="414">
                  <c:v>16132</c:v>
                </c:pt>
                <c:pt idx="415">
                  <c:v>16163</c:v>
                </c:pt>
                <c:pt idx="416">
                  <c:v>16193</c:v>
                </c:pt>
                <c:pt idx="417">
                  <c:v>16224</c:v>
                </c:pt>
                <c:pt idx="418">
                  <c:v>16254</c:v>
                </c:pt>
                <c:pt idx="419">
                  <c:v>16285</c:v>
                </c:pt>
                <c:pt idx="420">
                  <c:v>16316</c:v>
                </c:pt>
                <c:pt idx="421">
                  <c:v>16346</c:v>
                </c:pt>
                <c:pt idx="422">
                  <c:v>16377</c:v>
                </c:pt>
                <c:pt idx="423">
                  <c:v>16407</c:v>
                </c:pt>
                <c:pt idx="424">
                  <c:v>16438</c:v>
                </c:pt>
                <c:pt idx="425">
                  <c:v>16469</c:v>
                </c:pt>
                <c:pt idx="426">
                  <c:v>16497</c:v>
                </c:pt>
                <c:pt idx="427">
                  <c:v>16528</c:v>
                </c:pt>
                <c:pt idx="428">
                  <c:v>16558</c:v>
                </c:pt>
                <c:pt idx="429">
                  <c:v>16589</c:v>
                </c:pt>
                <c:pt idx="430">
                  <c:v>16619</c:v>
                </c:pt>
                <c:pt idx="431">
                  <c:v>16650</c:v>
                </c:pt>
                <c:pt idx="432">
                  <c:v>16681</c:v>
                </c:pt>
                <c:pt idx="433">
                  <c:v>16711</c:v>
                </c:pt>
                <c:pt idx="434">
                  <c:v>16742</c:v>
                </c:pt>
                <c:pt idx="435">
                  <c:v>16772</c:v>
                </c:pt>
                <c:pt idx="436">
                  <c:v>16803</c:v>
                </c:pt>
                <c:pt idx="437">
                  <c:v>16834</c:v>
                </c:pt>
                <c:pt idx="438">
                  <c:v>16862</c:v>
                </c:pt>
                <c:pt idx="439">
                  <c:v>16893</c:v>
                </c:pt>
                <c:pt idx="440">
                  <c:v>16923</c:v>
                </c:pt>
                <c:pt idx="441">
                  <c:v>16954</c:v>
                </c:pt>
                <c:pt idx="442">
                  <c:v>16984</c:v>
                </c:pt>
                <c:pt idx="443">
                  <c:v>17015</c:v>
                </c:pt>
                <c:pt idx="444">
                  <c:v>17046</c:v>
                </c:pt>
                <c:pt idx="445">
                  <c:v>17076</c:v>
                </c:pt>
                <c:pt idx="446">
                  <c:v>17107</c:v>
                </c:pt>
                <c:pt idx="447">
                  <c:v>17137</c:v>
                </c:pt>
                <c:pt idx="448">
                  <c:v>17168</c:v>
                </c:pt>
                <c:pt idx="449">
                  <c:v>17199</c:v>
                </c:pt>
                <c:pt idx="450">
                  <c:v>17227</c:v>
                </c:pt>
                <c:pt idx="451">
                  <c:v>17258</c:v>
                </c:pt>
                <c:pt idx="452">
                  <c:v>17288</c:v>
                </c:pt>
                <c:pt idx="453">
                  <c:v>17319</c:v>
                </c:pt>
                <c:pt idx="454">
                  <c:v>17349</c:v>
                </c:pt>
                <c:pt idx="455">
                  <c:v>17380</c:v>
                </c:pt>
                <c:pt idx="456">
                  <c:v>17411</c:v>
                </c:pt>
                <c:pt idx="457">
                  <c:v>17441</c:v>
                </c:pt>
                <c:pt idx="458">
                  <c:v>17472</c:v>
                </c:pt>
                <c:pt idx="459">
                  <c:v>17502</c:v>
                </c:pt>
                <c:pt idx="460">
                  <c:v>17533</c:v>
                </c:pt>
                <c:pt idx="461">
                  <c:v>17564</c:v>
                </c:pt>
                <c:pt idx="462">
                  <c:v>17593</c:v>
                </c:pt>
                <c:pt idx="463">
                  <c:v>17624</c:v>
                </c:pt>
                <c:pt idx="464">
                  <c:v>17654</c:v>
                </c:pt>
                <c:pt idx="465">
                  <c:v>17685</c:v>
                </c:pt>
                <c:pt idx="466">
                  <c:v>17715</c:v>
                </c:pt>
                <c:pt idx="467">
                  <c:v>17746</c:v>
                </c:pt>
                <c:pt idx="468">
                  <c:v>17777</c:v>
                </c:pt>
                <c:pt idx="469">
                  <c:v>17807</c:v>
                </c:pt>
                <c:pt idx="470">
                  <c:v>17838</c:v>
                </c:pt>
                <c:pt idx="471">
                  <c:v>17868</c:v>
                </c:pt>
                <c:pt idx="472">
                  <c:v>17899</c:v>
                </c:pt>
                <c:pt idx="473">
                  <c:v>17930</c:v>
                </c:pt>
                <c:pt idx="474">
                  <c:v>17958</c:v>
                </c:pt>
                <c:pt idx="475">
                  <c:v>17989</c:v>
                </c:pt>
                <c:pt idx="476">
                  <c:v>18019</c:v>
                </c:pt>
                <c:pt idx="477">
                  <c:v>18050</c:v>
                </c:pt>
                <c:pt idx="478">
                  <c:v>18080</c:v>
                </c:pt>
                <c:pt idx="479">
                  <c:v>18111</c:v>
                </c:pt>
                <c:pt idx="480">
                  <c:v>18142</c:v>
                </c:pt>
                <c:pt idx="481">
                  <c:v>18172</c:v>
                </c:pt>
                <c:pt idx="482">
                  <c:v>18203</c:v>
                </c:pt>
                <c:pt idx="483">
                  <c:v>18233</c:v>
                </c:pt>
                <c:pt idx="484">
                  <c:v>18264</c:v>
                </c:pt>
                <c:pt idx="485">
                  <c:v>18295</c:v>
                </c:pt>
                <c:pt idx="486">
                  <c:v>18323</c:v>
                </c:pt>
                <c:pt idx="487">
                  <c:v>18354</c:v>
                </c:pt>
                <c:pt idx="488">
                  <c:v>18384</c:v>
                </c:pt>
                <c:pt idx="489">
                  <c:v>18415</c:v>
                </c:pt>
                <c:pt idx="490">
                  <c:v>18445</c:v>
                </c:pt>
                <c:pt idx="491">
                  <c:v>18476</c:v>
                </c:pt>
                <c:pt idx="492">
                  <c:v>18507</c:v>
                </c:pt>
                <c:pt idx="493">
                  <c:v>18537</c:v>
                </c:pt>
                <c:pt idx="494">
                  <c:v>18568</c:v>
                </c:pt>
                <c:pt idx="495">
                  <c:v>18598</c:v>
                </c:pt>
                <c:pt idx="496">
                  <c:v>18629</c:v>
                </c:pt>
                <c:pt idx="497">
                  <c:v>18660</c:v>
                </c:pt>
                <c:pt idx="498">
                  <c:v>18688</c:v>
                </c:pt>
                <c:pt idx="499">
                  <c:v>18719</c:v>
                </c:pt>
                <c:pt idx="500">
                  <c:v>18749</c:v>
                </c:pt>
                <c:pt idx="501">
                  <c:v>18780</c:v>
                </c:pt>
                <c:pt idx="502">
                  <c:v>18810</c:v>
                </c:pt>
                <c:pt idx="503">
                  <c:v>18841</c:v>
                </c:pt>
                <c:pt idx="504">
                  <c:v>18872</c:v>
                </c:pt>
                <c:pt idx="505">
                  <c:v>18902</c:v>
                </c:pt>
                <c:pt idx="506">
                  <c:v>18933</c:v>
                </c:pt>
                <c:pt idx="507">
                  <c:v>18963</c:v>
                </c:pt>
                <c:pt idx="508">
                  <c:v>18994</c:v>
                </c:pt>
                <c:pt idx="509">
                  <c:v>19025</c:v>
                </c:pt>
                <c:pt idx="510">
                  <c:v>19054</c:v>
                </c:pt>
                <c:pt idx="511">
                  <c:v>19085</c:v>
                </c:pt>
                <c:pt idx="512">
                  <c:v>19115</c:v>
                </c:pt>
                <c:pt idx="513">
                  <c:v>19146</c:v>
                </c:pt>
                <c:pt idx="514">
                  <c:v>19176</c:v>
                </c:pt>
                <c:pt idx="515">
                  <c:v>19207</c:v>
                </c:pt>
                <c:pt idx="516">
                  <c:v>19238</c:v>
                </c:pt>
                <c:pt idx="517">
                  <c:v>19268</c:v>
                </c:pt>
                <c:pt idx="518">
                  <c:v>19299</c:v>
                </c:pt>
                <c:pt idx="519">
                  <c:v>19329</c:v>
                </c:pt>
                <c:pt idx="520">
                  <c:v>19360</c:v>
                </c:pt>
                <c:pt idx="521">
                  <c:v>19391</c:v>
                </c:pt>
                <c:pt idx="522">
                  <c:v>19419</c:v>
                </c:pt>
                <c:pt idx="523">
                  <c:v>19450</c:v>
                </c:pt>
                <c:pt idx="524">
                  <c:v>19480</c:v>
                </c:pt>
                <c:pt idx="525">
                  <c:v>19511</c:v>
                </c:pt>
                <c:pt idx="526">
                  <c:v>19541</c:v>
                </c:pt>
                <c:pt idx="527">
                  <c:v>19572</c:v>
                </c:pt>
                <c:pt idx="528">
                  <c:v>19603</c:v>
                </c:pt>
                <c:pt idx="529">
                  <c:v>19633</c:v>
                </c:pt>
                <c:pt idx="530">
                  <c:v>19664</c:v>
                </c:pt>
                <c:pt idx="531">
                  <c:v>19694</c:v>
                </c:pt>
                <c:pt idx="532">
                  <c:v>19725</c:v>
                </c:pt>
                <c:pt idx="533">
                  <c:v>19756</c:v>
                </c:pt>
                <c:pt idx="534">
                  <c:v>19784</c:v>
                </c:pt>
                <c:pt idx="535">
                  <c:v>19815</c:v>
                </c:pt>
                <c:pt idx="536">
                  <c:v>19845</c:v>
                </c:pt>
                <c:pt idx="537">
                  <c:v>19876</c:v>
                </c:pt>
                <c:pt idx="538">
                  <c:v>19906</c:v>
                </c:pt>
                <c:pt idx="539">
                  <c:v>19937</c:v>
                </c:pt>
                <c:pt idx="540">
                  <c:v>19968</c:v>
                </c:pt>
                <c:pt idx="541">
                  <c:v>19998</c:v>
                </c:pt>
                <c:pt idx="542">
                  <c:v>20029</c:v>
                </c:pt>
                <c:pt idx="543">
                  <c:v>20059</c:v>
                </c:pt>
                <c:pt idx="544">
                  <c:v>20090</c:v>
                </c:pt>
                <c:pt idx="545">
                  <c:v>20121</c:v>
                </c:pt>
                <c:pt idx="546">
                  <c:v>20149</c:v>
                </c:pt>
                <c:pt idx="547">
                  <c:v>20180</c:v>
                </c:pt>
                <c:pt idx="548">
                  <c:v>20210</c:v>
                </c:pt>
                <c:pt idx="549">
                  <c:v>20241</c:v>
                </c:pt>
                <c:pt idx="550">
                  <c:v>20271</c:v>
                </c:pt>
                <c:pt idx="551">
                  <c:v>20302</c:v>
                </c:pt>
                <c:pt idx="552">
                  <c:v>20333</c:v>
                </c:pt>
                <c:pt idx="553">
                  <c:v>20363</c:v>
                </c:pt>
                <c:pt idx="554">
                  <c:v>20394</c:v>
                </c:pt>
                <c:pt idx="555">
                  <c:v>20424</c:v>
                </c:pt>
                <c:pt idx="556">
                  <c:v>20455</c:v>
                </c:pt>
                <c:pt idx="557">
                  <c:v>20486</c:v>
                </c:pt>
                <c:pt idx="558">
                  <c:v>20515</c:v>
                </c:pt>
                <c:pt idx="559">
                  <c:v>20546</c:v>
                </c:pt>
                <c:pt idx="560">
                  <c:v>20576</c:v>
                </c:pt>
                <c:pt idx="561">
                  <c:v>20607</c:v>
                </c:pt>
                <c:pt idx="562">
                  <c:v>20637</c:v>
                </c:pt>
                <c:pt idx="563">
                  <c:v>20668</c:v>
                </c:pt>
                <c:pt idx="564">
                  <c:v>20699</c:v>
                </c:pt>
                <c:pt idx="565">
                  <c:v>20729</c:v>
                </c:pt>
                <c:pt idx="566">
                  <c:v>20760</c:v>
                </c:pt>
                <c:pt idx="567">
                  <c:v>20790</c:v>
                </c:pt>
                <c:pt idx="568">
                  <c:v>20821</c:v>
                </c:pt>
                <c:pt idx="569">
                  <c:v>20852</c:v>
                </c:pt>
                <c:pt idx="570">
                  <c:v>20880</c:v>
                </c:pt>
                <c:pt idx="571">
                  <c:v>20911</c:v>
                </c:pt>
                <c:pt idx="572">
                  <c:v>20941</c:v>
                </c:pt>
                <c:pt idx="573">
                  <c:v>20972</c:v>
                </c:pt>
                <c:pt idx="574">
                  <c:v>21002</c:v>
                </c:pt>
                <c:pt idx="575">
                  <c:v>21033</c:v>
                </c:pt>
                <c:pt idx="576">
                  <c:v>21064</c:v>
                </c:pt>
                <c:pt idx="577">
                  <c:v>21094</c:v>
                </c:pt>
                <c:pt idx="578">
                  <c:v>21125</c:v>
                </c:pt>
                <c:pt idx="579">
                  <c:v>21155</c:v>
                </c:pt>
                <c:pt idx="580">
                  <c:v>21186</c:v>
                </c:pt>
                <c:pt idx="581">
                  <c:v>21217</c:v>
                </c:pt>
                <c:pt idx="582">
                  <c:v>21245</c:v>
                </c:pt>
                <c:pt idx="583">
                  <c:v>21276</c:v>
                </c:pt>
                <c:pt idx="584">
                  <c:v>21306</c:v>
                </c:pt>
                <c:pt idx="585">
                  <c:v>21337</c:v>
                </c:pt>
                <c:pt idx="586">
                  <c:v>21367</c:v>
                </c:pt>
                <c:pt idx="587">
                  <c:v>21398</c:v>
                </c:pt>
                <c:pt idx="588">
                  <c:v>21429</c:v>
                </c:pt>
                <c:pt idx="589">
                  <c:v>21459</c:v>
                </c:pt>
                <c:pt idx="590">
                  <c:v>21490</c:v>
                </c:pt>
                <c:pt idx="591">
                  <c:v>21520</c:v>
                </c:pt>
                <c:pt idx="592">
                  <c:v>21551</c:v>
                </c:pt>
                <c:pt idx="593">
                  <c:v>21582</c:v>
                </c:pt>
                <c:pt idx="594">
                  <c:v>21610</c:v>
                </c:pt>
                <c:pt idx="595">
                  <c:v>21641</c:v>
                </c:pt>
                <c:pt idx="596">
                  <c:v>21671</c:v>
                </c:pt>
                <c:pt idx="597">
                  <c:v>21702</c:v>
                </c:pt>
                <c:pt idx="598">
                  <c:v>21732</c:v>
                </c:pt>
                <c:pt idx="599">
                  <c:v>21763</c:v>
                </c:pt>
                <c:pt idx="600">
                  <c:v>21824</c:v>
                </c:pt>
                <c:pt idx="601">
                  <c:v>21855</c:v>
                </c:pt>
                <c:pt idx="602">
                  <c:v>21885</c:v>
                </c:pt>
                <c:pt idx="603">
                  <c:v>21916</c:v>
                </c:pt>
                <c:pt idx="604">
                  <c:v>21947</c:v>
                </c:pt>
                <c:pt idx="605">
                  <c:v>21976</c:v>
                </c:pt>
                <c:pt idx="606">
                  <c:v>22007</c:v>
                </c:pt>
                <c:pt idx="607">
                  <c:v>22037</c:v>
                </c:pt>
                <c:pt idx="608">
                  <c:v>22068</c:v>
                </c:pt>
                <c:pt idx="609">
                  <c:v>22098</c:v>
                </c:pt>
                <c:pt idx="610">
                  <c:v>22129</c:v>
                </c:pt>
                <c:pt idx="611">
                  <c:v>22160</c:v>
                </c:pt>
                <c:pt idx="612">
                  <c:v>22190</c:v>
                </c:pt>
                <c:pt idx="613">
                  <c:v>22221</c:v>
                </c:pt>
                <c:pt idx="614">
                  <c:v>22251</c:v>
                </c:pt>
                <c:pt idx="615">
                  <c:v>22282</c:v>
                </c:pt>
                <c:pt idx="616">
                  <c:v>22313</c:v>
                </c:pt>
                <c:pt idx="617">
                  <c:v>22341</c:v>
                </c:pt>
                <c:pt idx="618">
                  <c:v>22372</c:v>
                </c:pt>
                <c:pt idx="619">
                  <c:v>22402</c:v>
                </c:pt>
                <c:pt idx="620">
                  <c:v>22433</c:v>
                </c:pt>
                <c:pt idx="621">
                  <c:v>22463</c:v>
                </c:pt>
                <c:pt idx="622">
                  <c:v>22494</c:v>
                </c:pt>
                <c:pt idx="623">
                  <c:v>22525</c:v>
                </c:pt>
                <c:pt idx="624">
                  <c:v>22555</c:v>
                </c:pt>
                <c:pt idx="625">
                  <c:v>22586</c:v>
                </c:pt>
                <c:pt idx="626">
                  <c:v>22616</c:v>
                </c:pt>
                <c:pt idx="627">
                  <c:v>22647</c:v>
                </c:pt>
                <c:pt idx="628">
                  <c:v>22678</c:v>
                </c:pt>
                <c:pt idx="629">
                  <c:v>22706</c:v>
                </c:pt>
                <c:pt idx="630">
                  <c:v>23012</c:v>
                </c:pt>
                <c:pt idx="631">
                  <c:v>23043</c:v>
                </c:pt>
                <c:pt idx="632">
                  <c:v>23071</c:v>
                </c:pt>
                <c:pt idx="633">
                  <c:v>23102</c:v>
                </c:pt>
                <c:pt idx="634">
                  <c:v>23132</c:v>
                </c:pt>
                <c:pt idx="635">
                  <c:v>23163</c:v>
                </c:pt>
                <c:pt idx="636">
                  <c:v>23193</c:v>
                </c:pt>
                <c:pt idx="637">
                  <c:v>23224</c:v>
                </c:pt>
                <c:pt idx="638">
                  <c:v>23255</c:v>
                </c:pt>
                <c:pt idx="639">
                  <c:v>23285</c:v>
                </c:pt>
                <c:pt idx="640">
                  <c:v>23316</c:v>
                </c:pt>
                <c:pt idx="641">
                  <c:v>23346</c:v>
                </c:pt>
                <c:pt idx="642">
                  <c:v>23377</c:v>
                </c:pt>
                <c:pt idx="643">
                  <c:v>23408</c:v>
                </c:pt>
                <c:pt idx="644">
                  <c:v>23437</c:v>
                </c:pt>
                <c:pt idx="645">
                  <c:v>23468</c:v>
                </c:pt>
                <c:pt idx="646">
                  <c:v>23498</c:v>
                </c:pt>
                <c:pt idx="647">
                  <c:v>23529</c:v>
                </c:pt>
                <c:pt idx="648">
                  <c:v>23559</c:v>
                </c:pt>
                <c:pt idx="649">
                  <c:v>23590</c:v>
                </c:pt>
                <c:pt idx="650">
                  <c:v>23621</c:v>
                </c:pt>
                <c:pt idx="651">
                  <c:v>23651</c:v>
                </c:pt>
                <c:pt idx="652">
                  <c:v>23682</c:v>
                </c:pt>
                <c:pt idx="653">
                  <c:v>23712</c:v>
                </c:pt>
                <c:pt idx="654">
                  <c:v>23743</c:v>
                </c:pt>
                <c:pt idx="655">
                  <c:v>23774</c:v>
                </c:pt>
                <c:pt idx="656">
                  <c:v>23802</c:v>
                </c:pt>
                <c:pt idx="657">
                  <c:v>23833</c:v>
                </c:pt>
                <c:pt idx="658">
                  <c:v>23863</c:v>
                </c:pt>
                <c:pt idx="659">
                  <c:v>23894</c:v>
                </c:pt>
                <c:pt idx="660">
                  <c:v>23924</c:v>
                </c:pt>
                <c:pt idx="661">
                  <c:v>23955</c:v>
                </c:pt>
                <c:pt idx="662">
                  <c:v>23986</c:v>
                </c:pt>
                <c:pt idx="663">
                  <c:v>24016</c:v>
                </c:pt>
                <c:pt idx="664">
                  <c:v>24047</c:v>
                </c:pt>
                <c:pt idx="665">
                  <c:v>24077</c:v>
                </c:pt>
                <c:pt idx="666">
                  <c:v>24108</c:v>
                </c:pt>
                <c:pt idx="667">
                  <c:v>24139</c:v>
                </c:pt>
                <c:pt idx="668">
                  <c:v>24167</c:v>
                </c:pt>
                <c:pt idx="669">
                  <c:v>24198</c:v>
                </c:pt>
                <c:pt idx="670">
                  <c:v>24228</c:v>
                </c:pt>
                <c:pt idx="671">
                  <c:v>24259</c:v>
                </c:pt>
                <c:pt idx="672">
                  <c:v>24289</c:v>
                </c:pt>
                <c:pt idx="673">
                  <c:v>24320</c:v>
                </c:pt>
                <c:pt idx="674">
                  <c:v>24351</c:v>
                </c:pt>
                <c:pt idx="675">
                  <c:v>24381</c:v>
                </c:pt>
                <c:pt idx="676">
                  <c:v>24412</c:v>
                </c:pt>
                <c:pt idx="677">
                  <c:v>24442</c:v>
                </c:pt>
                <c:pt idx="678">
                  <c:v>24473</c:v>
                </c:pt>
                <c:pt idx="679">
                  <c:v>24504</c:v>
                </c:pt>
                <c:pt idx="680">
                  <c:v>24532</c:v>
                </c:pt>
                <c:pt idx="681">
                  <c:v>24563</c:v>
                </c:pt>
                <c:pt idx="682">
                  <c:v>24593</c:v>
                </c:pt>
                <c:pt idx="683">
                  <c:v>24624</c:v>
                </c:pt>
                <c:pt idx="684">
                  <c:v>24654</c:v>
                </c:pt>
                <c:pt idx="685">
                  <c:v>24685</c:v>
                </c:pt>
                <c:pt idx="686">
                  <c:v>24716</c:v>
                </c:pt>
                <c:pt idx="687">
                  <c:v>24746</c:v>
                </c:pt>
                <c:pt idx="688">
                  <c:v>24777</c:v>
                </c:pt>
                <c:pt idx="689">
                  <c:v>24807</c:v>
                </c:pt>
                <c:pt idx="690">
                  <c:v>24838</c:v>
                </c:pt>
                <c:pt idx="691">
                  <c:v>24869</c:v>
                </c:pt>
                <c:pt idx="692">
                  <c:v>24898</c:v>
                </c:pt>
                <c:pt idx="693">
                  <c:v>24929</c:v>
                </c:pt>
                <c:pt idx="694">
                  <c:v>24959</c:v>
                </c:pt>
                <c:pt idx="695">
                  <c:v>24990</c:v>
                </c:pt>
                <c:pt idx="696">
                  <c:v>25020</c:v>
                </c:pt>
                <c:pt idx="697">
                  <c:v>25051</c:v>
                </c:pt>
                <c:pt idx="698">
                  <c:v>25082</c:v>
                </c:pt>
                <c:pt idx="699">
                  <c:v>25112</c:v>
                </c:pt>
                <c:pt idx="700">
                  <c:v>25143</c:v>
                </c:pt>
                <c:pt idx="701">
                  <c:v>25173</c:v>
                </c:pt>
                <c:pt idx="702">
                  <c:v>25204</c:v>
                </c:pt>
                <c:pt idx="703">
                  <c:v>25235</c:v>
                </c:pt>
                <c:pt idx="704">
                  <c:v>25263</c:v>
                </c:pt>
                <c:pt idx="705">
                  <c:v>25294</c:v>
                </c:pt>
                <c:pt idx="706">
                  <c:v>25324</c:v>
                </c:pt>
                <c:pt idx="707">
                  <c:v>25355</c:v>
                </c:pt>
                <c:pt idx="708">
                  <c:v>25385</c:v>
                </c:pt>
                <c:pt idx="709">
                  <c:v>25447</c:v>
                </c:pt>
                <c:pt idx="710">
                  <c:v>25477</c:v>
                </c:pt>
                <c:pt idx="711">
                  <c:v>25508</c:v>
                </c:pt>
                <c:pt idx="712">
                  <c:v>25538</c:v>
                </c:pt>
                <c:pt idx="713">
                  <c:v>25569</c:v>
                </c:pt>
                <c:pt idx="714">
                  <c:v>25600</c:v>
                </c:pt>
                <c:pt idx="715">
                  <c:v>25628</c:v>
                </c:pt>
                <c:pt idx="716">
                  <c:v>25659</c:v>
                </c:pt>
                <c:pt idx="717">
                  <c:v>25689</c:v>
                </c:pt>
                <c:pt idx="718">
                  <c:v>25720</c:v>
                </c:pt>
                <c:pt idx="719">
                  <c:v>25750</c:v>
                </c:pt>
                <c:pt idx="720">
                  <c:v>25781</c:v>
                </c:pt>
                <c:pt idx="721">
                  <c:v>25812</c:v>
                </c:pt>
                <c:pt idx="722">
                  <c:v>25842</c:v>
                </c:pt>
                <c:pt idx="723">
                  <c:v>25873</c:v>
                </c:pt>
                <c:pt idx="724">
                  <c:v>25903</c:v>
                </c:pt>
                <c:pt idx="725">
                  <c:v>25934</c:v>
                </c:pt>
                <c:pt idx="726">
                  <c:v>25965</c:v>
                </c:pt>
                <c:pt idx="727">
                  <c:v>25993</c:v>
                </c:pt>
                <c:pt idx="728">
                  <c:v>26024</c:v>
                </c:pt>
                <c:pt idx="729">
                  <c:v>26054</c:v>
                </c:pt>
                <c:pt idx="730">
                  <c:v>26085</c:v>
                </c:pt>
                <c:pt idx="731">
                  <c:v>26115</c:v>
                </c:pt>
                <c:pt idx="732">
                  <c:v>26146</c:v>
                </c:pt>
                <c:pt idx="733">
                  <c:v>26177</c:v>
                </c:pt>
                <c:pt idx="734">
                  <c:v>26207</c:v>
                </c:pt>
                <c:pt idx="735">
                  <c:v>26238</c:v>
                </c:pt>
                <c:pt idx="736">
                  <c:v>26268</c:v>
                </c:pt>
                <c:pt idx="737">
                  <c:v>26299</c:v>
                </c:pt>
                <c:pt idx="738">
                  <c:v>26330</c:v>
                </c:pt>
                <c:pt idx="739">
                  <c:v>26359</c:v>
                </c:pt>
                <c:pt idx="740">
                  <c:v>26390</c:v>
                </c:pt>
                <c:pt idx="741">
                  <c:v>26420</c:v>
                </c:pt>
                <c:pt idx="742">
                  <c:v>26451</c:v>
                </c:pt>
                <c:pt idx="743">
                  <c:v>26481</c:v>
                </c:pt>
                <c:pt idx="744">
                  <c:v>26512</c:v>
                </c:pt>
                <c:pt idx="745">
                  <c:v>26543</c:v>
                </c:pt>
                <c:pt idx="746">
                  <c:v>26573</c:v>
                </c:pt>
                <c:pt idx="747">
                  <c:v>26604</c:v>
                </c:pt>
                <c:pt idx="748">
                  <c:v>26634</c:v>
                </c:pt>
                <c:pt idx="749">
                  <c:v>26665</c:v>
                </c:pt>
                <c:pt idx="750">
                  <c:v>26696</c:v>
                </c:pt>
                <c:pt idx="751">
                  <c:v>26724</c:v>
                </c:pt>
                <c:pt idx="752">
                  <c:v>26755</c:v>
                </c:pt>
                <c:pt idx="753">
                  <c:v>26785</c:v>
                </c:pt>
                <c:pt idx="754">
                  <c:v>26816</c:v>
                </c:pt>
                <c:pt idx="755">
                  <c:v>26846</c:v>
                </c:pt>
                <c:pt idx="756">
                  <c:v>26877</c:v>
                </c:pt>
                <c:pt idx="757">
                  <c:v>26908</c:v>
                </c:pt>
                <c:pt idx="758">
                  <c:v>26938</c:v>
                </c:pt>
                <c:pt idx="759">
                  <c:v>26969</c:v>
                </c:pt>
                <c:pt idx="760">
                  <c:v>26999</c:v>
                </c:pt>
                <c:pt idx="761">
                  <c:v>27030</c:v>
                </c:pt>
                <c:pt idx="762">
                  <c:v>27061</c:v>
                </c:pt>
                <c:pt idx="763">
                  <c:v>27089</c:v>
                </c:pt>
                <c:pt idx="764">
                  <c:v>27120</c:v>
                </c:pt>
                <c:pt idx="765">
                  <c:v>27150</c:v>
                </c:pt>
                <c:pt idx="766">
                  <c:v>27181</c:v>
                </c:pt>
                <c:pt idx="767">
                  <c:v>27211</c:v>
                </c:pt>
                <c:pt idx="768">
                  <c:v>27242</c:v>
                </c:pt>
                <c:pt idx="769">
                  <c:v>27273</c:v>
                </c:pt>
                <c:pt idx="770">
                  <c:v>27303</c:v>
                </c:pt>
                <c:pt idx="771">
                  <c:v>27334</c:v>
                </c:pt>
                <c:pt idx="772">
                  <c:v>27364</c:v>
                </c:pt>
                <c:pt idx="773">
                  <c:v>27395</c:v>
                </c:pt>
                <c:pt idx="774">
                  <c:v>27426</c:v>
                </c:pt>
                <c:pt idx="775">
                  <c:v>27454</c:v>
                </c:pt>
                <c:pt idx="776">
                  <c:v>27485</c:v>
                </c:pt>
                <c:pt idx="777">
                  <c:v>27515</c:v>
                </c:pt>
                <c:pt idx="778">
                  <c:v>27546</c:v>
                </c:pt>
                <c:pt idx="779">
                  <c:v>27576</c:v>
                </c:pt>
                <c:pt idx="780">
                  <c:v>27607</c:v>
                </c:pt>
                <c:pt idx="781">
                  <c:v>27638</c:v>
                </c:pt>
                <c:pt idx="782">
                  <c:v>27668</c:v>
                </c:pt>
                <c:pt idx="783">
                  <c:v>27699</c:v>
                </c:pt>
                <c:pt idx="784">
                  <c:v>27729</c:v>
                </c:pt>
                <c:pt idx="785">
                  <c:v>27760</c:v>
                </c:pt>
                <c:pt idx="786">
                  <c:v>27791</c:v>
                </c:pt>
                <c:pt idx="787">
                  <c:v>27820</c:v>
                </c:pt>
                <c:pt idx="788">
                  <c:v>27851</c:v>
                </c:pt>
                <c:pt idx="789">
                  <c:v>27881</c:v>
                </c:pt>
                <c:pt idx="790">
                  <c:v>27912</c:v>
                </c:pt>
                <c:pt idx="791">
                  <c:v>27942</c:v>
                </c:pt>
                <c:pt idx="792">
                  <c:v>27973</c:v>
                </c:pt>
                <c:pt idx="793">
                  <c:v>28004</c:v>
                </c:pt>
                <c:pt idx="794">
                  <c:v>28034</c:v>
                </c:pt>
                <c:pt idx="795">
                  <c:v>28065</c:v>
                </c:pt>
                <c:pt idx="796">
                  <c:v>28095</c:v>
                </c:pt>
                <c:pt idx="797">
                  <c:v>28126</c:v>
                </c:pt>
                <c:pt idx="798">
                  <c:v>28157</c:v>
                </c:pt>
                <c:pt idx="799">
                  <c:v>28185</c:v>
                </c:pt>
                <c:pt idx="800">
                  <c:v>28216</c:v>
                </c:pt>
                <c:pt idx="801">
                  <c:v>28246</c:v>
                </c:pt>
                <c:pt idx="802">
                  <c:v>28277</c:v>
                </c:pt>
                <c:pt idx="803">
                  <c:v>28307</c:v>
                </c:pt>
                <c:pt idx="804">
                  <c:v>28338</c:v>
                </c:pt>
                <c:pt idx="805">
                  <c:v>28369</c:v>
                </c:pt>
                <c:pt idx="806">
                  <c:v>28399</c:v>
                </c:pt>
                <c:pt idx="807">
                  <c:v>28430</c:v>
                </c:pt>
                <c:pt idx="808">
                  <c:v>28460</c:v>
                </c:pt>
                <c:pt idx="809">
                  <c:v>28491</c:v>
                </c:pt>
                <c:pt idx="810">
                  <c:v>28522</c:v>
                </c:pt>
                <c:pt idx="811">
                  <c:v>28550</c:v>
                </c:pt>
                <c:pt idx="812">
                  <c:v>28581</c:v>
                </c:pt>
                <c:pt idx="813">
                  <c:v>28611</c:v>
                </c:pt>
                <c:pt idx="814">
                  <c:v>28642</c:v>
                </c:pt>
                <c:pt idx="815">
                  <c:v>28672</c:v>
                </c:pt>
                <c:pt idx="816">
                  <c:v>28703</c:v>
                </c:pt>
                <c:pt idx="817">
                  <c:v>28734</c:v>
                </c:pt>
                <c:pt idx="818">
                  <c:v>28764</c:v>
                </c:pt>
                <c:pt idx="819">
                  <c:v>28795</c:v>
                </c:pt>
                <c:pt idx="820">
                  <c:v>28825</c:v>
                </c:pt>
                <c:pt idx="821">
                  <c:v>28856</c:v>
                </c:pt>
                <c:pt idx="822">
                  <c:v>28887</c:v>
                </c:pt>
                <c:pt idx="823">
                  <c:v>28915</c:v>
                </c:pt>
                <c:pt idx="824">
                  <c:v>28946</c:v>
                </c:pt>
                <c:pt idx="825">
                  <c:v>28976</c:v>
                </c:pt>
                <c:pt idx="826">
                  <c:v>29007</c:v>
                </c:pt>
                <c:pt idx="827">
                  <c:v>29037</c:v>
                </c:pt>
                <c:pt idx="828">
                  <c:v>29068</c:v>
                </c:pt>
                <c:pt idx="829">
                  <c:v>29099</c:v>
                </c:pt>
                <c:pt idx="830">
                  <c:v>29129</c:v>
                </c:pt>
                <c:pt idx="831">
                  <c:v>29160</c:v>
                </c:pt>
                <c:pt idx="832">
                  <c:v>29190</c:v>
                </c:pt>
                <c:pt idx="833">
                  <c:v>29221</c:v>
                </c:pt>
                <c:pt idx="834">
                  <c:v>29252</c:v>
                </c:pt>
                <c:pt idx="835">
                  <c:v>29281</c:v>
                </c:pt>
                <c:pt idx="836">
                  <c:v>29312</c:v>
                </c:pt>
                <c:pt idx="837">
                  <c:v>29342</c:v>
                </c:pt>
                <c:pt idx="838">
                  <c:v>29373</c:v>
                </c:pt>
                <c:pt idx="839">
                  <c:v>29403</c:v>
                </c:pt>
                <c:pt idx="840">
                  <c:v>29434</c:v>
                </c:pt>
                <c:pt idx="841">
                  <c:v>29465</c:v>
                </c:pt>
                <c:pt idx="842">
                  <c:v>29495</c:v>
                </c:pt>
                <c:pt idx="843">
                  <c:v>29526</c:v>
                </c:pt>
                <c:pt idx="844">
                  <c:v>29556</c:v>
                </c:pt>
                <c:pt idx="845">
                  <c:v>29587</c:v>
                </c:pt>
                <c:pt idx="846">
                  <c:v>29618</c:v>
                </c:pt>
                <c:pt idx="847">
                  <c:v>29646</c:v>
                </c:pt>
                <c:pt idx="848">
                  <c:v>29677</c:v>
                </c:pt>
                <c:pt idx="849">
                  <c:v>29707</c:v>
                </c:pt>
                <c:pt idx="850">
                  <c:v>29738</c:v>
                </c:pt>
                <c:pt idx="851">
                  <c:v>29768</c:v>
                </c:pt>
                <c:pt idx="852">
                  <c:v>29799</c:v>
                </c:pt>
                <c:pt idx="853">
                  <c:v>29830</c:v>
                </c:pt>
                <c:pt idx="854">
                  <c:v>29860</c:v>
                </c:pt>
                <c:pt idx="855">
                  <c:v>29891</c:v>
                </c:pt>
                <c:pt idx="856">
                  <c:v>29921</c:v>
                </c:pt>
                <c:pt idx="857">
                  <c:v>29952</c:v>
                </c:pt>
                <c:pt idx="858">
                  <c:v>29983</c:v>
                </c:pt>
                <c:pt idx="859">
                  <c:v>30011</c:v>
                </c:pt>
                <c:pt idx="860">
                  <c:v>30042</c:v>
                </c:pt>
                <c:pt idx="861">
                  <c:v>30072</c:v>
                </c:pt>
                <c:pt idx="862">
                  <c:v>30103</c:v>
                </c:pt>
                <c:pt idx="863">
                  <c:v>30133</c:v>
                </c:pt>
                <c:pt idx="864">
                  <c:v>30164</c:v>
                </c:pt>
                <c:pt idx="865">
                  <c:v>30195</c:v>
                </c:pt>
                <c:pt idx="866">
                  <c:v>30225</c:v>
                </c:pt>
                <c:pt idx="867">
                  <c:v>30256</c:v>
                </c:pt>
                <c:pt idx="868">
                  <c:v>30286</c:v>
                </c:pt>
                <c:pt idx="869">
                  <c:v>30317</c:v>
                </c:pt>
                <c:pt idx="870">
                  <c:v>30348</c:v>
                </c:pt>
                <c:pt idx="871">
                  <c:v>30376</c:v>
                </c:pt>
                <c:pt idx="872">
                  <c:v>30407</c:v>
                </c:pt>
                <c:pt idx="873">
                  <c:v>30437</c:v>
                </c:pt>
                <c:pt idx="874">
                  <c:v>30468</c:v>
                </c:pt>
                <c:pt idx="875">
                  <c:v>30498</c:v>
                </c:pt>
                <c:pt idx="876">
                  <c:v>30529</c:v>
                </c:pt>
                <c:pt idx="877">
                  <c:v>30560</c:v>
                </c:pt>
                <c:pt idx="878">
                  <c:v>30590</c:v>
                </c:pt>
                <c:pt idx="879">
                  <c:v>30621</c:v>
                </c:pt>
                <c:pt idx="880">
                  <c:v>30651</c:v>
                </c:pt>
                <c:pt idx="881">
                  <c:v>30682</c:v>
                </c:pt>
                <c:pt idx="882">
                  <c:v>30713</c:v>
                </c:pt>
                <c:pt idx="883">
                  <c:v>30742</c:v>
                </c:pt>
                <c:pt idx="884">
                  <c:v>30773</c:v>
                </c:pt>
                <c:pt idx="885">
                  <c:v>30803</c:v>
                </c:pt>
                <c:pt idx="886">
                  <c:v>30834</c:v>
                </c:pt>
                <c:pt idx="887">
                  <c:v>30864</c:v>
                </c:pt>
                <c:pt idx="888">
                  <c:v>30895</c:v>
                </c:pt>
                <c:pt idx="889">
                  <c:v>30926</c:v>
                </c:pt>
                <c:pt idx="890">
                  <c:v>30956</c:v>
                </c:pt>
                <c:pt idx="891">
                  <c:v>30987</c:v>
                </c:pt>
                <c:pt idx="892">
                  <c:v>31017</c:v>
                </c:pt>
                <c:pt idx="893">
                  <c:v>31048</c:v>
                </c:pt>
                <c:pt idx="894">
                  <c:v>31079</c:v>
                </c:pt>
                <c:pt idx="895">
                  <c:v>31107</c:v>
                </c:pt>
                <c:pt idx="896">
                  <c:v>31138</c:v>
                </c:pt>
                <c:pt idx="897">
                  <c:v>31168</c:v>
                </c:pt>
                <c:pt idx="898">
                  <c:v>31199</c:v>
                </c:pt>
                <c:pt idx="899">
                  <c:v>31229</c:v>
                </c:pt>
                <c:pt idx="900">
                  <c:v>31260</c:v>
                </c:pt>
                <c:pt idx="901">
                  <c:v>31291</c:v>
                </c:pt>
                <c:pt idx="902">
                  <c:v>31321</c:v>
                </c:pt>
                <c:pt idx="903">
                  <c:v>31352</c:v>
                </c:pt>
                <c:pt idx="904">
                  <c:v>31382</c:v>
                </c:pt>
                <c:pt idx="905">
                  <c:v>31413</c:v>
                </c:pt>
                <c:pt idx="906">
                  <c:v>31444</c:v>
                </c:pt>
                <c:pt idx="907">
                  <c:v>31472</c:v>
                </c:pt>
                <c:pt idx="908">
                  <c:v>31503</c:v>
                </c:pt>
                <c:pt idx="909">
                  <c:v>31533</c:v>
                </c:pt>
                <c:pt idx="910">
                  <c:v>31564</c:v>
                </c:pt>
                <c:pt idx="911">
                  <c:v>31594</c:v>
                </c:pt>
                <c:pt idx="912">
                  <c:v>31625</c:v>
                </c:pt>
                <c:pt idx="913">
                  <c:v>31656</c:v>
                </c:pt>
                <c:pt idx="914">
                  <c:v>31686</c:v>
                </c:pt>
                <c:pt idx="915">
                  <c:v>31717</c:v>
                </c:pt>
                <c:pt idx="916">
                  <c:v>31747</c:v>
                </c:pt>
                <c:pt idx="917">
                  <c:v>31778</c:v>
                </c:pt>
                <c:pt idx="918">
                  <c:v>31809</c:v>
                </c:pt>
                <c:pt idx="919">
                  <c:v>31837</c:v>
                </c:pt>
                <c:pt idx="920">
                  <c:v>31868</c:v>
                </c:pt>
                <c:pt idx="921">
                  <c:v>31898</c:v>
                </c:pt>
                <c:pt idx="922">
                  <c:v>31929</c:v>
                </c:pt>
                <c:pt idx="923">
                  <c:v>31959</c:v>
                </c:pt>
                <c:pt idx="924">
                  <c:v>31990</c:v>
                </c:pt>
                <c:pt idx="925">
                  <c:v>32021</c:v>
                </c:pt>
                <c:pt idx="926">
                  <c:v>32051</c:v>
                </c:pt>
                <c:pt idx="927">
                  <c:v>32082</c:v>
                </c:pt>
                <c:pt idx="928">
                  <c:v>32112</c:v>
                </c:pt>
                <c:pt idx="929">
                  <c:v>32143</c:v>
                </c:pt>
                <c:pt idx="930">
                  <c:v>32174</c:v>
                </c:pt>
                <c:pt idx="931">
                  <c:v>32203</c:v>
                </c:pt>
                <c:pt idx="932">
                  <c:v>32234</c:v>
                </c:pt>
                <c:pt idx="933">
                  <c:v>32264</c:v>
                </c:pt>
                <c:pt idx="934">
                  <c:v>32295</c:v>
                </c:pt>
                <c:pt idx="935">
                  <c:v>32325</c:v>
                </c:pt>
                <c:pt idx="936">
                  <c:v>32356</c:v>
                </c:pt>
                <c:pt idx="937">
                  <c:v>32387</c:v>
                </c:pt>
                <c:pt idx="938">
                  <c:v>32417</c:v>
                </c:pt>
                <c:pt idx="939">
                  <c:v>32448</c:v>
                </c:pt>
                <c:pt idx="940">
                  <c:v>32478</c:v>
                </c:pt>
                <c:pt idx="941">
                  <c:v>32509</c:v>
                </c:pt>
                <c:pt idx="942">
                  <c:v>32540</c:v>
                </c:pt>
                <c:pt idx="943">
                  <c:v>32568</c:v>
                </c:pt>
                <c:pt idx="944">
                  <c:v>32599</c:v>
                </c:pt>
                <c:pt idx="945">
                  <c:v>32629</c:v>
                </c:pt>
                <c:pt idx="946">
                  <c:v>32660</c:v>
                </c:pt>
                <c:pt idx="947">
                  <c:v>32690</c:v>
                </c:pt>
                <c:pt idx="948">
                  <c:v>32721</c:v>
                </c:pt>
                <c:pt idx="949">
                  <c:v>32752</c:v>
                </c:pt>
                <c:pt idx="950">
                  <c:v>32782</c:v>
                </c:pt>
                <c:pt idx="951">
                  <c:v>32813</c:v>
                </c:pt>
                <c:pt idx="952">
                  <c:v>32843</c:v>
                </c:pt>
                <c:pt idx="953">
                  <c:v>32874</c:v>
                </c:pt>
                <c:pt idx="954">
                  <c:v>32905</c:v>
                </c:pt>
                <c:pt idx="955">
                  <c:v>32933</c:v>
                </c:pt>
                <c:pt idx="956">
                  <c:v>32964</c:v>
                </c:pt>
                <c:pt idx="957">
                  <c:v>32994</c:v>
                </c:pt>
                <c:pt idx="958">
                  <c:v>33025</c:v>
                </c:pt>
                <c:pt idx="959">
                  <c:v>33055</c:v>
                </c:pt>
                <c:pt idx="960">
                  <c:v>33086</c:v>
                </c:pt>
                <c:pt idx="961">
                  <c:v>33117</c:v>
                </c:pt>
                <c:pt idx="962">
                  <c:v>33147</c:v>
                </c:pt>
                <c:pt idx="963">
                  <c:v>33178</c:v>
                </c:pt>
                <c:pt idx="964">
                  <c:v>33208</c:v>
                </c:pt>
                <c:pt idx="965">
                  <c:v>33239</c:v>
                </c:pt>
                <c:pt idx="966">
                  <c:v>33270</c:v>
                </c:pt>
                <c:pt idx="967">
                  <c:v>33298</c:v>
                </c:pt>
                <c:pt idx="968">
                  <c:v>33329</c:v>
                </c:pt>
                <c:pt idx="969">
                  <c:v>33359</c:v>
                </c:pt>
                <c:pt idx="970">
                  <c:v>33390</c:v>
                </c:pt>
                <c:pt idx="971">
                  <c:v>33420</c:v>
                </c:pt>
                <c:pt idx="972">
                  <c:v>33451</c:v>
                </c:pt>
                <c:pt idx="973">
                  <c:v>33482</c:v>
                </c:pt>
                <c:pt idx="974">
                  <c:v>33512</c:v>
                </c:pt>
                <c:pt idx="975">
                  <c:v>33543</c:v>
                </c:pt>
                <c:pt idx="976">
                  <c:v>33573</c:v>
                </c:pt>
                <c:pt idx="977">
                  <c:v>33604</c:v>
                </c:pt>
                <c:pt idx="978">
                  <c:v>33635</c:v>
                </c:pt>
                <c:pt idx="979">
                  <c:v>33664</c:v>
                </c:pt>
                <c:pt idx="980">
                  <c:v>33695</c:v>
                </c:pt>
                <c:pt idx="981">
                  <c:v>33725</c:v>
                </c:pt>
                <c:pt idx="982">
                  <c:v>33756</c:v>
                </c:pt>
                <c:pt idx="983">
                  <c:v>33786</c:v>
                </c:pt>
                <c:pt idx="984">
                  <c:v>33817</c:v>
                </c:pt>
                <c:pt idx="985">
                  <c:v>33848</c:v>
                </c:pt>
                <c:pt idx="986">
                  <c:v>33878</c:v>
                </c:pt>
                <c:pt idx="987">
                  <c:v>33909</c:v>
                </c:pt>
                <c:pt idx="988">
                  <c:v>33939</c:v>
                </c:pt>
                <c:pt idx="989">
                  <c:v>33970</c:v>
                </c:pt>
                <c:pt idx="990">
                  <c:v>34001</c:v>
                </c:pt>
                <c:pt idx="991">
                  <c:v>34029</c:v>
                </c:pt>
                <c:pt idx="992">
                  <c:v>34060</c:v>
                </c:pt>
                <c:pt idx="993">
                  <c:v>34090</c:v>
                </c:pt>
                <c:pt idx="994">
                  <c:v>34121</c:v>
                </c:pt>
                <c:pt idx="995">
                  <c:v>34151</c:v>
                </c:pt>
                <c:pt idx="996">
                  <c:v>34182</c:v>
                </c:pt>
                <c:pt idx="997">
                  <c:v>34213</c:v>
                </c:pt>
                <c:pt idx="998">
                  <c:v>34243</c:v>
                </c:pt>
                <c:pt idx="999">
                  <c:v>34274</c:v>
                </c:pt>
                <c:pt idx="1000">
                  <c:v>34304</c:v>
                </c:pt>
                <c:pt idx="1001">
                  <c:v>34335</c:v>
                </c:pt>
                <c:pt idx="1002">
                  <c:v>34366</c:v>
                </c:pt>
                <c:pt idx="1003">
                  <c:v>34394</c:v>
                </c:pt>
                <c:pt idx="1004">
                  <c:v>34425</c:v>
                </c:pt>
                <c:pt idx="1005">
                  <c:v>34455</c:v>
                </c:pt>
                <c:pt idx="1006">
                  <c:v>34486</c:v>
                </c:pt>
                <c:pt idx="1007">
                  <c:v>34516</c:v>
                </c:pt>
                <c:pt idx="1008">
                  <c:v>34547</c:v>
                </c:pt>
                <c:pt idx="1009">
                  <c:v>34578</c:v>
                </c:pt>
                <c:pt idx="1010">
                  <c:v>34608</c:v>
                </c:pt>
                <c:pt idx="1011">
                  <c:v>34639</c:v>
                </c:pt>
                <c:pt idx="1012">
                  <c:v>34669</c:v>
                </c:pt>
                <c:pt idx="1013">
                  <c:v>34700</c:v>
                </c:pt>
                <c:pt idx="1014">
                  <c:v>34731</c:v>
                </c:pt>
                <c:pt idx="1015">
                  <c:v>34759</c:v>
                </c:pt>
                <c:pt idx="1016">
                  <c:v>34790</c:v>
                </c:pt>
                <c:pt idx="1017">
                  <c:v>34820</c:v>
                </c:pt>
                <c:pt idx="1018">
                  <c:v>34851</c:v>
                </c:pt>
                <c:pt idx="1019">
                  <c:v>34881</c:v>
                </c:pt>
                <c:pt idx="1020">
                  <c:v>34912</c:v>
                </c:pt>
                <c:pt idx="1021">
                  <c:v>34943</c:v>
                </c:pt>
                <c:pt idx="1022">
                  <c:v>34973</c:v>
                </c:pt>
                <c:pt idx="1023">
                  <c:v>35004</c:v>
                </c:pt>
                <c:pt idx="1024">
                  <c:v>35034</c:v>
                </c:pt>
                <c:pt idx="1025">
                  <c:v>35065</c:v>
                </c:pt>
                <c:pt idx="1026">
                  <c:v>35096</c:v>
                </c:pt>
                <c:pt idx="1027">
                  <c:v>35125</c:v>
                </c:pt>
                <c:pt idx="1028">
                  <c:v>35156</c:v>
                </c:pt>
                <c:pt idx="1029">
                  <c:v>35186</c:v>
                </c:pt>
                <c:pt idx="1030">
                  <c:v>35217</c:v>
                </c:pt>
                <c:pt idx="1031">
                  <c:v>35247</c:v>
                </c:pt>
                <c:pt idx="1032">
                  <c:v>35278</c:v>
                </c:pt>
                <c:pt idx="1033">
                  <c:v>35309</c:v>
                </c:pt>
                <c:pt idx="1034">
                  <c:v>35339</c:v>
                </c:pt>
                <c:pt idx="1035">
                  <c:v>35370</c:v>
                </c:pt>
                <c:pt idx="1036">
                  <c:v>35400</c:v>
                </c:pt>
                <c:pt idx="1037">
                  <c:v>35431</c:v>
                </c:pt>
                <c:pt idx="1038">
                  <c:v>35462</c:v>
                </c:pt>
                <c:pt idx="1039">
                  <c:v>35490</c:v>
                </c:pt>
                <c:pt idx="1040">
                  <c:v>35521</c:v>
                </c:pt>
                <c:pt idx="1041">
                  <c:v>35551</c:v>
                </c:pt>
                <c:pt idx="1042">
                  <c:v>35582</c:v>
                </c:pt>
                <c:pt idx="1043">
                  <c:v>35612</c:v>
                </c:pt>
                <c:pt idx="1044">
                  <c:v>35643</c:v>
                </c:pt>
                <c:pt idx="1045">
                  <c:v>35674</c:v>
                </c:pt>
                <c:pt idx="1046">
                  <c:v>35704</c:v>
                </c:pt>
                <c:pt idx="1047">
                  <c:v>35735</c:v>
                </c:pt>
                <c:pt idx="1048">
                  <c:v>35765</c:v>
                </c:pt>
                <c:pt idx="1049">
                  <c:v>35796</c:v>
                </c:pt>
                <c:pt idx="1050">
                  <c:v>35827</c:v>
                </c:pt>
                <c:pt idx="1051">
                  <c:v>35855</c:v>
                </c:pt>
                <c:pt idx="1052">
                  <c:v>35886</c:v>
                </c:pt>
                <c:pt idx="1053">
                  <c:v>35916</c:v>
                </c:pt>
                <c:pt idx="1054">
                  <c:v>35947</c:v>
                </c:pt>
                <c:pt idx="1055">
                  <c:v>35977</c:v>
                </c:pt>
                <c:pt idx="1056">
                  <c:v>36008</c:v>
                </c:pt>
                <c:pt idx="1057">
                  <c:v>36039</c:v>
                </c:pt>
                <c:pt idx="1058">
                  <c:v>36069</c:v>
                </c:pt>
                <c:pt idx="1059">
                  <c:v>36100</c:v>
                </c:pt>
                <c:pt idx="1060">
                  <c:v>36130</c:v>
                </c:pt>
                <c:pt idx="1061">
                  <c:v>36161</c:v>
                </c:pt>
                <c:pt idx="1062">
                  <c:v>36192</c:v>
                </c:pt>
                <c:pt idx="1063">
                  <c:v>36220</c:v>
                </c:pt>
                <c:pt idx="1064">
                  <c:v>36251</c:v>
                </c:pt>
                <c:pt idx="1065">
                  <c:v>36281</c:v>
                </c:pt>
                <c:pt idx="1066">
                  <c:v>36312</c:v>
                </c:pt>
                <c:pt idx="1067">
                  <c:v>36342</c:v>
                </c:pt>
                <c:pt idx="1068">
                  <c:v>36373</c:v>
                </c:pt>
                <c:pt idx="1069">
                  <c:v>36404</c:v>
                </c:pt>
                <c:pt idx="1070">
                  <c:v>36434</c:v>
                </c:pt>
                <c:pt idx="1071">
                  <c:v>36465</c:v>
                </c:pt>
                <c:pt idx="1072">
                  <c:v>36495</c:v>
                </c:pt>
                <c:pt idx="1073">
                  <c:v>36526</c:v>
                </c:pt>
                <c:pt idx="1074">
                  <c:v>36557</c:v>
                </c:pt>
                <c:pt idx="1075">
                  <c:v>36586</c:v>
                </c:pt>
                <c:pt idx="1076">
                  <c:v>36617</c:v>
                </c:pt>
                <c:pt idx="1077">
                  <c:v>36647</c:v>
                </c:pt>
                <c:pt idx="1078">
                  <c:v>36678</c:v>
                </c:pt>
                <c:pt idx="1079">
                  <c:v>36708</c:v>
                </c:pt>
                <c:pt idx="1080">
                  <c:v>36739</c:v>
                </c:pt>
                <c:pt idx="1081">
                  <c:v>36770</c:v>
                </c:pt>
                <c:pt idx="1082">
                  <c:v>36800</c:v>
                </c:pt>
                <c:pt idx="1083">
                  <c:v>36831</c:v>
                </c:pt>
                <c:pt idx="1084">
                  <c:v>36861</c:v>
                </c:pt>
                <c:pt idx="1085">
                  <c:v>36892</c:v>
                </c:pt>
                <c:pt idx="1086">
                  <c:v>36923</c:v>
                </c:pt>
                <c:pt idx="1087">
                  <c:v>36951</c:v>
                </c:pt>
                <c:pt idx="1088">
                  <c:v>36982</c:v>
                </c:pt>
                <c:pt idx="1089">
                  <c:v>37012</c:v>
                </c:pt>
                <c:pt idx="1090">
                  <c:v>37043</c:v>
                </c:pt>
                <c:pt idx="1091">
                  <c:v>37073</c:v>
                </c:pt>
                <c:pt idx="1092">
                  <c:v>37104</c:v>
                </c:pt>
                <c:pt idx="1093">
                  <c:v>37135</c:v>
                </c:pt>
                <c:pt idx="1094">
                  <c:v>37165</c:v>
                </c:pt>
                <c:pt idx="1095">
                  <c:v>37196</c:v>
                </c:pt>
                <c:pt idx="1096">
                  <c:v>37226</c:v>
                </c:pt>
                <c:pt idx="1097">
                  <c:v>37257</c:v>
                </c:pt>
                <c:pt idx="1098">
                  <c:v>37288</c:v>
                </c:pt>
                <c:pt idx="1099">
                  <c:v>37316</c:v>
                </c:pt>
                <c:pt idx="1100">
                  <c:v>37347</c:v>
                </c:pt>
                <c:pt idx="1101">
                  <c:v>37377</c:v>
                </c:pt>
                <c:pt idx="1102">
                  <c:v>37408</c:v>
                </c:pt>
                <c:pt idx="1103">
                  <c:v>37438</c:v>
                </c:pt>
                <c:pt idx="1104">
                  <c:v>37469</c:v>
                </c:pt>
                <c:pt idx="1105">
                  <c:v>37500</c:v>
                </c:pt>
                <c:pt idx="1106">
                  <c:v>37530</c:v>
                </c:pt>
                <c:pt idx="1107">
                  <c:v>37561</c:v>
                </c:pt>
                <c:pt idx="1108">
                  <c:v>37591</c:v>
                </c:pt>
                <c:pt idx="1109">
                  <c:v>37622</c:v>
                </c:pt>
                <c:pt idx="1110">
                  <c:v>37653</c:v>
                </c:pt>
                <c:pt idx="1111">
                  <c:v>37681</c:v>
                </c:pt>
                <c:pt idx="1112">
                  <c:v>37712</c:v>
                </c:pt>
                <c:pt idx="1113">
                  <c:v>37742</c:v>
                </c:pt>
                <c:pt idx="1114">
                  <c:v>37773</c:v>
                </c:pt>
                <c:pt idx="1115">
                  <c:v>37803</c:v>
                </c:pt>
                <c:pt idx="1116">
                  <c:v>37834</c:v>
                </c:pt>
                <c:pt idx="1117">
                  <c:v>37865</c:v>
                </c:pt>
                <c:pt idx="1118">
                  <c:v>37895</c:v>
                </c:pt>
                <c:pt idx="1119">
                  <c:v>37926</c:v>
                </c:pt>
                <c:pt idx="1120">
                  <c:v>37956</c:v>
                </c:pt>
                <c:pt idx="1121">
                  <c:v>37987</c:v>
                </c:pt>
                <c:pt idx="1122">
                  <c:v>38018</c:v>
                </c:pt>
                <c:pt idx="1123">
                  <c:v>38047</c:v>
                </c:pt>
                <c:pt idx="1124">
                  <c:v>38078</c:v>
                </c:pt>
                <c:pt idx="1125">
                  <c:v>38108</c:v>
                </c:pt>
                <c:pt idx="1126">
                  <c:v>38139</c:v>
                </c:pt>
                <c:pt idx="1127">
                  <c:v>38169</c:v>
                </c:pt>
                <c:pt idx="1128">
                  <c:v>38200</c:v>
                </c:pt>
                <c:pt idx="1129">
                  <c:v>38231</c:v>
                </c:pt>
                <c:pt idx="1130">
                  <c:v>38261</c:v>
                </c:pt>
                <c:pt idx="1131">
                  <c:v>38292</c:v>
                </c:pt>
                <c:pt idx="1132">
                  <c:v>38322</c:v>
                </c:pt>
                <c:pt idx="1133">
                  <c:v>38353</c:v>
                </c:pt>
                <c:pt idx="1134">
                  <c:v>38384</c:v>
                </c:pt>
                <c:pt idx="1135">
                  <c:v>38412</c:v>
                </c:pt>
                <c:pt idx="1136">
                  <c:v>38443</c:v>
                </c:pt>
                <c:pt idx="1137">
                  <c:v>38473</c:v>
                </c:pt>
                <c:pt idx="1138">
                  <c:v>38504</c:v>
                </c:pt>
                <c:pt idx="1139">
                  <c:v>38534</c:v>
                </c:pt>
                <c:pt idx="1140">
                  <c:v>38565</c:v>
                </c:pt>
                <c:pt idx="1141">
                  <c:v>38596</c:v>
                </c:pt>
                <c:pt idx="1142">
                  <c:v>38626</c:v>
                </c:pt>
                <c:pt idx="1143">
                  <c:v>38657</c:v>
                </c:pt>
                <c:pt idx="1144">
                  <c:v>38687</c:v>
                </c:pt>
                <c:pt idx="1145">
                  <c:v>38718</c:v>
                </c:pt>
                <c:pt idx="1146">
                  <c:v>38749</c:v>
                </c:pt>
                <c:pt idx="1147">
                  <c:v>38777</c:v>
                </c:pt>
                <c:pt idx="1148">
                  <c:v>38808</c:v>
                </c:pt>
                <c:pt idx="1149">
                  <c:v>38838</c:v>
                </c:pt>
                <c:pt idx="1150">
                  <c:v>38869</c:v>
                </c:pt>
                <c:pt idx="1151">
                  <c:v>38899</c:v>
                </c:pt>
                <c:pt idx="1152">
                  <c:v>38930</c:v>
                </c:pt>
                <c:pt idx="1153">
                  <c:v>38961</c:v>
                </c:pt>
                <c:pt idx="1154">
                  <c:v>38991</c:v>
                </c:pt>
                <c:pt idx="1155">
                  <c:v>39022</c:v>
                </c:pt>
                <c:pt idx="1156">
                  <c:v>39052</c:v>
                </c:pt>
                <c:pt idx="1157">
                  <c:v>39083</c:v>
                </c:pt>
                <c:pt idx="1158">
                  <c:v>39114</c:v>
                </c:pt>
                <c:pt idx="1159">
                  <c:v>39142</c:v>
                </c:pt>
                <c:pt idx="1160">
                  <c:v>39173</c:v>
                </c:pt>
                <c:pt idx="1161">
                  <c:v>39203</c:v>
                </c:pt>
                <c:pt idx="1162">
                  <c:v>39234</c:v>
                </c:pt>
                <c:pt idx="1163">
                  <c:v>39264</c:v>
                </c:pt>
                <c:pt idx="1164">
                  <c:v>39295</c:v>
                </c:pt>
                <c:pt idx="1165">
                  <c:v>39326</c:v>
                </c:pt>
                <c:pt idx="1166">
                  <c:v>39356</c:v>
                </c:pt>
                <c:pt idx="1167">
                  <c:v>39387</c:v>
                </c:pt>
                <c:pt idx="1168">
                  <c:v>39417</c:v>
                </c:pt>
                <c:pt idx="1169">
                  <c:v>39448</c:v>
                </c:pt>
                <c:pt idx="1170">
                  <c:v>39479</c:v>
                </c:pt>
                <c:pt idx="1171">
                  <c:v>39508</c:v>
                </c:pt>
                <c:pt idx="1172">
                  <c:v>39539</c:v>
                </c:pt>
                <c:pt idx="1173">
                  <c:v>39569</c:v>
                </c:pt>
                <c:pt idx="1174">
                  <c:v>39600</c:v>
                </c:pt>
                <c:pt idx="1175">
                  <c:v>39630</c:v>
                </c:pt>
                <c:pt idx="1176">
                  <c:v>39661</c:v>
                </c:pt>
                <c:pt idx="1177">
                  <c:v>39692</c:v>
                </c:pt>
                <c:pt idx="1178">
                  <c:v>39722</c:v>
                </c:pt>
                <c:pt idx="1179">
                  <c:v>39753</c:v>
                </c:pt>
                <c:pt idx="1180">
                  <c:v>39783</c:v>
                </c:pt>
              </c:numCache>
            </c:numRef>
          </c:xVal>
          <c:yVal>
            <c:numRef>
              <c:f>'San Diego MSL Data'!$N$24:$N$1204</c:f>
              <c:numCache>
                <c:formatCode>General</c:formatCode>
                <c:ptCount val="1181"/>
                <c:pt idx="0">
                  <c:v>-0.1476155601445317</c:v>
                </c:pt>
                <c:pt idx="1">
                  <c:v>-0.288187428880184</c:v>
                </c:pt>
                <c:pt idx="2">
                  <c:v>-0.25870395548012848</c:v>
                </c:pt>
                <c:pt idx="3">
                  <c:v>-0.25927582421578066</c:v>
                </c:pt>
                <c:pt idx="4">
                  <c:v>-0.26982924557286347</c:v>
                </c:pt>
                <c:pt idx="5">
                  <c:v>-6.0401114308516135E-2</c:v>
                </c:pt>
                <c:pt idx="6">
                  <c:v>6.9045464334401174E-2</c:v>
                </c:pt>
                <c:pt idx="7">
                  <c:v>2.8473595598748513E-2</c:v>
                </c:pt>
                <c:pt idx="8">
                  <c:v>7.7901726863096599E-2</c:v>
                </c:pt>
                <c:pt idx="9">
                  <c:v>4.7348305506013322E-2</c:v>
                </c:pt>
                <c:pt idx="10">
                  <c:v>-9.3223563229639428E-2</c:v>
                </c:pt>
                <c:pt idx="11">
                  <c:v>6.622301541327813E-2</c:v>
                </c:pt>
                <c:pt idx="12">
                  <c:v>-0.1843488533223745</c:v>
                </c:pt>
                <c:pt idx="13">
                  <c:v>-0.29492072205802655</c:v>
                </c:pt>
                <c:pt idx="14">
                  <c:v>-0.20543724865797097</c:v>
                </c:pt>
                <c:pt idx="15">
                  <c:v>-0.27600911739362299</c:v>
                </c:pt>
                <c:pt idx="16">
                  <c:v>-0.32656253875070629</c:v>
                </c:pt>
                <c:pt idx="17">
                  <c:v>-5.7134407486358452E-2</c:v>
                </c:pt>
                <c:pt idx="18">
                  <c:v>0.13231217115655891</c:v>
                </c:pt>
                <c:pt idx="19">
                  <c:v>8.1740302420906019E-2</c:v>
                </c:pt>
                <c:pt idx="20">
                  <c:v>0.22116843368525396</c:v>
                </c:pt>
                <c:pt idx="21">
                  <c:v>9.0615012328171041E-2</c:v>
                </c:pt>
                <c:pt idx="22">
                  <c:v>2.0043143592518575E-2</c:v>
                </c:pt>
                <c:pt idx="23">
                  <c:v>9.4897222354357602E-3</c:v>
                </c:pt>
                <c:pt idx="24">
                  <c:v>-6.1082146500217149E-2</c:v>
                </c:pt>
                <c:pt idx="25">
                  <c:v>-0.10165401523586937</c:v>
                </c:pt>
                <c:pt idx="26">
                  <c:v>-0.12217054183581322</c:v>
                </c:pt>
                <c:pt idx="27">
                  <c:v>-0.19274241057146568</c:v>
                </c:pt>
                <c:pt idx="28">
                  <c:v>-6.3295831928548818E-2</c:v>
                </c:pt>
                <c:pt idx="29">
                  <c:v>-1.3867700664200733E-2</c:v>
                </c:pt>
                <c:pt idx="30">
                  <c:v>0.22557887797871601</c:v>
                </c:pt>
                <c:pt idx="31">
                  <c:v>0.32500700924306392</c:v>
                </c:pt>
                <c:pt idx="32">
                  <c:v>0.39443514050741113</c:v>
                </c:pt>
                <c:pt idx="33">
                  <c:v>0.50388171915032842</c:v>
                </c:pt>
                <c:pt idx="34">
                  <c:v>0.38330985041467613</c:v>
                </c:pt>
                <c:pt idx="35">
                  <c:v>0.27275642905759323</c:v>
                </c:pt>
                <c:pt idx="36">
                  <c:v>0.17218456032194096</c:v>
                </c:pt>
                <c:pt idx="37">
                  <c:v>-0.13838730841371172</c:v>
                </c:pt>
                <c:pt idx="38">
                  <c:v>-5.8922282392225078E-2</c:v>
                </c:pt>
                <c:pt idx="39">
                  <c:v>-0.23949415112787742</c:v>
                </c:pt>
                <c:pt idx="40">
                  <c:v>-0.19004757248496018</c:v>
                </c:pt>
                <c:pt idx="41">
                  <c:v>-1.0619441220612647E-2</c:v>
                </c:pt>
                <c:pt idx="42">
                  <c:v>4.8827137422304379E-2</c:v>
                </c:pt>
                <c:pt idx="43">
                  <c:v>0.11825526868665204</c:v>
                </c:pt>
                <c:pt idx="44">
                  <c:v>7.7683399950999821E-2</c:v>
                </c:pt>
                <c:pt idx="45">
                  <c:v>0.20712997859391669</c:v>
                </c:pt>
                <c:pt idx="46">
                  <c:v>2.6558109858264345E-2</c:v>
                </c:pt>
                <c:pt idx="47">
                  <c:v>-9.399531149881879E-2</c:v>
                </c:pt>
                <c:pt idx="48">
                  <c:v>-0.13456718023447101</c:v>
                </c:pt>
                <c:pt idx="49">
                  <c:v>1.4860951029876723E-2</c:v>
                </c:pt>
                <c:pt idx="50">
                  <c:v>-0.30565557557006784</c:v>
                </c:pt>
                <c:pt idx="51">
                  <c:v>-0.22622744430571995</c:v>
                </c:pt>
                <c:pt idx="52">
                  <c:v>-0.2767808656628028</c:v>
                </c:pt>
                <c:pt idx="53">
                  <c:v>-5.735273439845523E-2</c:v>
                </c:pt>
                <c:pt idx="54">
                  <c:v>0.15209384424446171</c:v>
                </c:pt>
                <c:pt idx="55">
                  <c:v>0.14152197550880974</c:v>
                </c:pt>
                <c:pt idx="56">
                  <c:v>0.25095010677315699</c:v>
                </c:pt>
                <c:pt idx="57">
                  <c:v>0.23039668541607394</c:v>
                </c:pt>
                <c:pt idx="58">
                  <c:v>0.19982481668042196</c:v>
                </c:pt>
                <c:pt idx="59">
                  <c:v>6.9271395323339036E-2</c:v>
                </c:pt>
                <c:pt idx="60">
                  <c:v>6.8699526587686854E-2</c:v>
                </c:pt>
                <c:pt idx="61">
                  <c:v>5.8127657852033998E-2</c:v>
                </c:pt>
                <c:pt idx="62">
                  <c:v>8.7611131252090413E-2</c:v>
                </c:pt>
                <c:pt idx="63">
                  <c:v>-0.22296073748356227</c:v>
                </c:pt>
                <c:pt idx="64">
                  <c:v>-0.22351415884064529</c:v>
                </c:pt>
                <c:pt idx="65">
                  <c:v>-2.4086027576297742E-2</c:v>
                </c:pt>
                <c:pt idx="66">
                  <c:v>5.5360551066619301E-2</c:v>
                </c:pt>
                <c:pt idx="67">
                  <c:v>0.19478868233096724</c:v>
                </c:pt>
                <c:pt idx="68">
                  <c:v>0.32421681359531451</c:v>
                </c:pt>
                <c:pt idx="69">
                  <c:v>0.33366339223823216</c:v>
                </c:pt>
                <c:pt idx="70">
                  <c:v>0.41309152350257916</c:v>
                </c:pt>
                <c:pt idx="71">
                  <c:v>0.52253810214549645</c:v>
                </c:pt>
                <c:pt idx="72">
                  <c:v>0.26196623340984404</c:v>
                </c:pt>
                <c:pt idx="73">
                  <c:v>0.11139436467419195</c:v>
                </c:pt>
                <c:pt idx="74">
                  <c:v>2.0877838074247812E-2</c:v>
                </c:pt>
                <c:pt idx="75">
                  <c:v>-4.9694030661404653E-2</c:v>
                </c:pt>
                <c:pt idx="76">
                  <c:v>-0.19024745201848736</c:v>
                </c:pt>
                <c:pt idx="77">
                  <c:v>5.9180679245860013E-2</c:v>
                </c:pt>
                <c:pt idx="78">
                  <c:v>0.12862725788877727</c:v>
                </c:pt>
                <c:pt idx="79">
                  <c:v>0.28805538915312479</c:v>
                </c:pt>
                <c:pt idx="80">
                  <c:v>0.30748352041747262</c:v>
                </c:pt>
                <c:pt idx="81">
                  <c:v>0.1169300990603892</c:v>
                </c:pt>
                <c:pt idx="82">
                  <c:v>8.6358230324736773E-2</c:v>
                </c:pt>
                <c:pt idx="83">
                  <c:v>-4.1951910323456687E-3</c:v>
                </c:pt>
                <c:pt idx="84">
                  <c:v>6.5232940232001546E-2</c:v>
                </c:pt>
                <c:pt idx="85">
                  <c:v>-0.23533892850365046</c:v>
                </c:pt>
                <c:pt idx="86">
                  <c:v>-0.16587390248216405</c:v>
                </c:pt>
                <c:pt idx="87">
                  <c:v>-0.15644577121781644</c:v>
                </c:pt>
                <c:pt idx="88">
                  <c:v>-0.19699919257489951</c:v>
                </c:pt>
                <c:pt idx="89">
                  <c:v>-0.21757106131055171</c:v>
                </c:pt>
                <c:pt idx="90">
                  <c:v>1.8755173323650176E-3</c:v>
                </c:pt>
                <c:pt idx="91">
                  <c:v>6.130364859671289E-2</c:v>
                </c:pt>
                <c:pt idx="92">
                  <c:v>1.0731779861060442E-2</c:v>
                </c:pt>
                <c:pt idx="93">
                  <c:v>-0.12982164149602271</c:v>
                </c:pt>
                <c:pt idx="94">
                  <c:v>-0.22039351023167475</c:v>
                </c:pt>
                <c:pt idx="95">
                  <c:v>-0.19094693158875797</c:v>
                </c:pt>
                <c:pt idx="96">
                  <c:v>-0.21151880032441017</c:v>
                </c:pt>
                <c:pt idx="97">
                  <c:v>-0.29209066906006287</c:v>
                </c:pt>
                <c:pt idx="98">
                  <c:v>-0.32260719566000651</c:v>
                </c:pt>
                <c:pt idx="99">
                  <c:v>-0.35317906439565938</c:v>
                </c:pt>
                <c:pt idx="100">
                  <c:v>-0.29373248575274191</c:v>
                </c:pt>
                <c:pt idx="101">
                  <c:v>1.5695645511605516E-2</c:v>
                </c:pt>
                <c:pt idx="102">
                  <c:v>0.14514222415452238</c:v>
                </c:pt>
                <c:pt idx="103">
                  <c:v>4.4570355418870555E-2</c:v>
                </c:pt>
                <c:pt idx="104">
                  <c:v>0.123998486683218</c:v>
                </c:pt>
                <c:pt idx="105">
                  <c:v>7.344506532613515E-2</c:v>
                </c:pt>
                <c:pt idx="106">
                  <c:v>-0.14712680340951767</c:v>
                </c:pt>
                <c:pt idx="107">
                  <c:v>-5.7680224766599952E-2</c:v>
                </c:pt>
                <c:pt idx="108">
                  <c:v>-0.10825209350225284</c:v>
                </c:pt>
                <c:pt idx="109">
                  <c:v>-0.2188239622379049</c:v>
                </c:pt>
                <c:pt idx="110">
                  <c:v>-0.14934048883784934</c:v>
                </c:pt>
                <c:pt idx="111">
                  <c:v>-0.11991235757350127</c:v>
                </c:pt>
                <c:pt idx="112">
                  <c:v>9.5342210694155938E-3</c:v>
                </c:pt>
                <c:pt idx="113">
                  <c:v>0.26896235233376364</c:v>
                </c:pt>
                <c:pt idx="114">
                  <c:v>0.21840893097668035</c:v>
                </c:pt>
                <c:pt idx="115">
                  <c:v>0.37783706224102787</c:v>
                </c:pt>
                <c:pt idx="116">
                  <c:v>0.42726519350537551</c:v>
                </c:pt>
                <c:pt idx="117">
                  <c:v>0.47671177214829275</c:v>
                </c:pt>
                <c:pt idx="118">
                  <c:v>0.36613990341264024</c:v>
                </c:pt>
                <c:pt idx="119">
                  <c:v>8.5586482055557411E-2</c:v>
                </c:pt>
                <c:pt idx="120">
                  <c:v>9.5014613319904573E-2</c:v>
                </c:pt>
                <c:pt idx="121">
                  <c:v>-0.23555725541574724</c:v>
                </c:pt>
                <c:pt idx="122">
                  <c:v>-0.20607378201569171</c:v>
                </c:pt>
                <c:pt idx="123">
                  <c:v>-0.29664565075134375</c:v>
                </c:pt>
                <c:pt idx="124">
                  <c:v>-0.12719907210842685</c:v>
                </c:pt>
                <c:pt idx="125">
                  <c:v>-4.7770940844078957E-2</c:v>
                </c:pt>
                <c:pt idx="126">
                  <c:v>0.10167563779883793</c:v>
                </c:pt>
                <c:pt idx="127">
                  <c:v>0.11110376906318553</c:v>
                </c:pt>
                <c:pt idx="128">
                  <c:v>0.28053190032753328</c:v>
                </c:pt>
                <c:pt idx="129">
                  <c:v>0.17997847897045016</c:v>
                </c:pt>
                <c:pt idx="130">
                  <c:v>0.14940661023479773</c:v>
                </c:pt>
                <c:pt idx="131">
                  <c:v>-0.1011468111222853</c:v>
                </c:pt>
                <c:pt idx="132">
                  <c:v>1.8281320142062629E-2</c:v>
                </c:pt>
                <c:pt idx="133">
                  <c:v>-6.2290548593590067E-2</c:v>
                </c:pt>
                <c:pt idx="134">
                  <c:v>-0.20282552257210318</c:v>
                </c:pt>
                <c:pt idx="135">
                  <c:v>-0.30339739130775545</c:v>
                </c:pt>
                <c:pt idx="136">
                  <c:v>-0.11395081266483853</c:v>
                </c:pt>
                <c:pt idx="137">
                  <c:v>-1.4522681400491066E-2</c:v>
                </c:pt>
                <c:pt idx="138">
                  <c:v>9.4923897242426225E-2</c:v>
                </c:pt>
                <c:pt idx="139">
                  <c:v>0.27435202850677376</c:v>
                </c:pt>
                <c:pt idx="140">
                  <c:v>0.19378015977112151</c:v>
                </c:pt>
                <c:pt idx="141">
                  <c:v>0.16322673841403823</c:v>
                </c:pt>
                <c:pt idx="142">
                  <c:v>-3.7345130321613684E-2</c:v>
                </c:pt>
                <c:pt idx="143">
                  <c:v>-4.7898551678696943E-2</c:v>
                </c:pt>
                <c:pt idx="144">
                  <c:v>-0.10847042041434962</c:v>
                </c:pt>
                <c:pt idx="145">
                  <c:v>-0.29904228915000175</c:v>
                </c:pt>
                <c:pt idx="146">
                  <c:v>-0.26955881574994578</c:v>
                </c:pt>
                <c:pt idx="147">
                  <c:v>-0.38013068448559828</c:v>
                </c:pt>
                <c:pt idx="148">
                  <c:v>-0.22068410584268117</c:v>
                </c:pt>
                <c:pt idx="149">
                  <c:v>-6.1255974578333205E-2</c:v>
                </c:pt>
                <c:pt idx="150">
                  <c:v>0.28819060406458386</c:v>
                </c:pt>
                <c:pt idx="151">
                  <c:v>7.7618735328930821E-2</c:v>
                </c:pt>
                <c:pt idx="152">
                  <c:v>0.14704686659327892</c:v>
                </c:pt>
                <c:pt idx="153">
                  <c:v>0.18649344523619593</c:v>
                </c:pt>
                <c:pt idx="154">
                  <c:v>-4.4078423499456232E-2</c:v>
                </c:pt>
                <c:pt idx="155">
                  <c:v>9.536815514346042E-2</c:v>
                </c:pt>
                <c:pt idx="156">
                  <c:v>-9.5203713592191708E-2</c:v>
                </c:pt>
                <c:pt idx="157">
                  <c:v>-9.5775582327844333E-2</c:v>
                </c:pt>
                <c:pt idx="158">
                  <c:v>-0.3862921089277882</c:v>
                </c:pt>
                <c:pt idx="159">
                  <c:v>-0.36686397766344081</c:v>
                </c:pt>
                <c:pt idx="160">
                  <c:v>-0.15741739902052387</c:v>
                </c:pt>
                <c:pt idx="161">
                  <c:v>-6.7989267756175753E-2</c:v>
                </c:pt>
                <c:pt idx="162">
                  <c:v>0.15145731088674097</c:v>
                </c:pt>
                <c:pt idx="163">
                  <c:v>0.140885442151089</c:v>
                </c:pt>
                <c:pt idx="164">
                  <c:v>0.20031357341543643</c:v>
                </c:pt>
                <c:pt idx="165">
                  <c:v>6.9760152058353064E-2</c:v>
                </c:pt>
                <c:pt idx="166">
                  <c:v>-7.0811716677298797E-2</c:v>
                </c:pt>
                <c:pt idx="167">
                  <c:v>8.6348619656182457E-3</c:v>
                </c:pt>
                <c:pt idx="168">
                  <c:v>-4.1937006770034202E-2</c:v>
                </c:pt>
                <c:pt idx="169">
                  <c:v>-0.13250887550568669</c:v>
                </c:pt>
                <c:pt idx="170">
                  <c:v>-0.20302540210563036</c:v>
                </c:pt>
                <c:pt idx="171">
                  <c:v>-0.18359727084128341</c:v>
                </c:pt>
                <c:pt idx="172">
                  <c:v>-9.4150692198365693E-2</c:v>
                </c:pt>
                <c:pt idx="173">
                  <c:v>-5.4722560934018283E-2</c:v>
                </c:pt>
                <c:pt idx="174">
                  <c:v>9.47240177088986E-2</c:v>
                </c:pt>
                <c:pt idx="175">
                  <c:v>0.16415214897324626</c:v>
                </c:pt>
                <c:pt idx="176">
                  <c:v>0.21358028023759434</c:v>
                </c:pt>
                <c:pt idx="177">
                  <c:v>0.36302685888051123</c:v>
                </c:pt>
                <c:pt idx="178">
                  <c:v>0.31245499014485834</c:v>
                </c:pt>
                <c:pt idx="179">
                  <c:v>0.21190156878777611</c:v>
                </c:pt>
                <c:pt idx="180">
                  <c:v>2.1329700052123535E-2</c:v>
                </c:pt>
                <c:pt idx="181">
                  <c:v>-0.10924216868352898</c:v>
                </c:pt>
                <c:pt idx="182">
                  <c:v>-0.19977714266204227</c:v>
                </c:pt>
                <c:pt idx="183">
                  <c:v>-0.2303490113976947</c:v>
                </c:pt>
                <c:pt idx="184">
                  <c:v>-0.22090243275477794</c:v>
                </c:pt>
                <c:pt idx="185">
                  <c:v>-8.1474301490430001E-2</c:v>
                </c:pt>
                <c:pt idx="186">
                  <c:v>1.7972277152487059E-2</c:v>
                </c:pt>
                <c:pt idx="187">
                  <c:v>-2.5995915831651395E-3</c:v>
                </c:pt>
                <c:pt idx="188">
                  <c:v>9.682853968118188E-2</c:v>
                </c:pt>
                <c:pt idx="189">
                  <c:v>-5.3724881675901059E-2</c:v>
                </c:pt>
                <c:pt idx="190">
                  <c:v>-0.15429675041155333</c:v>
                </c:pt>
                <c:pt idx="191">
                  <c:v>-0.13485017176863634</c:v>
                </c:pt>
                <c:pt idx="192">
                  <c:v>-0.20542204050428836</c:v>
                </c:pt>
                <c:pt idx="193">
                  <c:v>-0.30599390923994108</c:v>
                </c:pt>
                <c:pt idx="194">
                  <c:v>-0.17651043583988502</c:v>
                </c:pt>
                <c:pt idx="195">
                  <c:v>-0.38708230457553761</c:v>
                </c:pt>
                <c:pt idx="196">
                  <c:v>-0.11763572593262017</c:v>
                </c:pt>
                <c:pt idx="197">
                  <c:v>3.1792405331727558E-2</c:v>
                </c:pt>
                <c:pt idx="198">
                  <c:v>0.18123898397464444</c:v>
                </c:pt>
                <c:pt idx="199">
                  <c:v>0.17066711523899203</c:v>
                </c:pt>
                <c:pt idx="200">
                  <c:v>0.20009524650333965</c:v>
                </c:pt>
                <c:pt idx="201">
                  <c:v>0.27954182514625714</c:v>
                </c:pt>
                <c:pt idx="202">
                  <c:v>0.22896995641060425</c:v>
                </c:pt>
                <c:pt idx="203">
                  <c:v>0.38841653505352136</c:v>
                </c:pt>
                <c:pt idx="204">
                  <c:v>2.4505690796802426E-2</c:v>
                </c:pt>
                <c:pt idx="205">
                  <c:v>0.10393382206114943</c:v>
                </c:pt>
                <c:pt idx="206">
                  <c:v>6.3361953325497211E-2</c:v>
                </c:pt>
                <c:pt idx="207">
                  <c:v>8.2808531968414201E-2</c:v>
                </c:pt>
                <c:pt idx="208">
                  <c:v>1.2236663232762179E-2</c:v>
                </c:pt>
                <c:pt idx="209">
                  <c:v>2.1683241875679382E-2</c:v>
                </c:pt>
                <c:pt idx="210">
                  <c:v>-0.1288886268599736</c:v>
                </c:pt>
                <c:pt idx="211">
                  <c:v>-0.18946049559562583</c:v>
                </c:pt>
                <c:pt idx="212">
                  <c:v>-0.36997702219556983</c:v>
                </c:pt>
                <c:pt idx="213">
                  <c:v>-0.31054889093122195</c:v>
                </c:pt>
                <c:pt idx="214">
                  <c:v>-0.26110231228830516</c:v>
                </c:pt>
                <c:pt idx="215">
                  <c:v>-1.6741810239571109E-3</c:v>
                </c:pt>
                <c:pt idx="216">
                  <c:v>6.7772397618959701E-2</c:v>
                </c:pt>
                <c:pt idx="217">
                  <c:v>0.12720052888330713</c:v>
                </c:pt>
                <c:pt idx="218">
                  <c:v>0.15662866014765475</c:v>
                </c:pt>
                <c:pt idx="219">
                  <c:v>0.21607523879057178</c:v>
                </c:pt>
                <c:pt idx="220">
                  <c:v>0.13550337005491953</c:v>
                </c:pt>
                <c:pt idx="221">
                  <c:v>0.1349499486978365</c:v>
                </c:pt>
                <c:pt idx="222">
                  <c:v>-1.5621920037815595E-2</c:v>
                </c:pt>
                <c:pt idx="223">
                  <c:v>-4.6193788773468025E-2</c:v>
                </c:pt>
                <c:pt idx="224">
                  <c:v>-0.32672876275198171</c:v>
                </c:pt>
                <c:pt idx="225">
                  <c:v>-0.32730063148763389</c:v>
                </c:pt>
                <c:pt idx="226">
                  <c:v>-0.18785405284471679</c:v>
                </c:pt>
                <c:pt idx="227">
                  <c:v>-5.8425921580369522E-2</c:v>
                </c:pt>
                <c:pt idx="228">
                  <c:v>7.1020657062547343E-2</c:v>
                </c:pt>
                <c:pt idx="229">
                  <c:v>0.17044878832689525</c:v>
                </c:pt>
                <c:pt idx="230">
                  <c:v>0.16987691959124307</c:v>
                </c:pt>
                <c:pt idx="231">
                  <c:v>9.9323498234160201E-2</c:v>
                </c:pt>
                <c:pt idx="232">
                  <c:v>-4.1248370501492548E-2</c:v>
                </c:pt>
                <c:pt idx="233">
                  <c:v>-0.10180179185857519</c:v>
                </c:pt>
                <c:pt idx="234">
                  <c:v>-8.2373660594227793E-2</c:v>
                </c:pt>
                <c:pt idx="235">
                  <c:v>-5.2945529329879726E-2</c:v>
                </c:pt>
                <c:pt idx="236">
                  <c:v>-0.13346205592982407</c:v>
                </c:pt>
                <c:pt idx="237">
                  <c:v>-4.4033924665476398E-2</c:v>
                </c:pt>
                <c:pt idx="238">
                  <c:v>-1.4587346022559178E-2</c:v>
                </c:pt>
                <c:pt idx="239">
                  <c:v>-2.515921475821159E-2</c:v>
                </c:pt>
                <c:pt idx="240">
                  <c:v>0.17428736388470556</c:v>
                </c:pt>
                <c:pt idx="241">
                  <c:v>0.14371549514905269</c:v>
                </c:pt>
                <c:pt idx="242">
                  <c:v>0.25314362641340082</c:v>
                </c:pt>
                <c:pt idx="243">
                  <c:v>0.11259020505631767</c:v>
                </c:pt>
                <c:pt idx="244">
                  <c:v>3.2018336320665419E-2</c:v>
                </c:pt>
                <c:pt idx="245">
                  <c:v>-0.10853508503641773</c:v>
                </c:pt>
                <c:pt idx="246">
                  <c:v>-1.9106953772069613E-2</c:v>
                </c:pt>
                <c:pt idx="247">
                  <c:v>-0.11967882250772233</c:v>
                </c:pt>
                <c:pt idx="248">
                  <c:v>-0.15019534910766641</c:v>
                </c:pt>
                <c:pt idx="249">
                  <c:v>-0.19076721784331907</c:v>
                </c:pt>
                <c:pt idx="250">
                  <c:v>-0.23132063920040213</c:v>
                </c:pt>
                <c:pt idx="251">
                  <c:v>-2.1892507936053907E-2</c:v>
                </c:pt>
                <c:pt idx="252">
                  <c:v>0.11755407070686275</c:v>
                </c:pt>
                <c:pt idx="253">
                  <c:v>0.28698220197121049</c:v>
                </c:pt>
                <c:pt idx="254">
                  <c:v>0.21641033323555803</c:v>
                </c:pt>
                <c:pt idx="255">
                  <c:v>0.27585691187847505</c:v>
                </c:pt>
                <c:pt idx="256">
                  <c:v>0.29528504314282289</c:v>
                </c:pt>
                <c:pt idx="257">
                  <c:v>0.21473162178573979</c:v>
                </c:pt>
                <c:pt idx="258">
                  <c:v>3.4159753050087449E-2</c:v>
                </c:pt>
                <c:pt idx="259">
                  <c:v>0.15358788431443493</c:v>
                </c:pt>
                <c:pt idx="260">
                  <c:v>-9.6928642285508904E-2</c:v>
                </c:pt>
                <c:pt idx="261">
                  <c:v>-8.7500511021161298E-2</c:v>
                </c:pt>
                <c:pt idx="262">
                  <c:v>-0.12805393237824392</c:v>
                </c:pt>
                <c:pt idx="263">
                  <c:v>1.3741988861033505E-3</c:v>
                </c:pt>
                <c:pt idx="264">
                  <c:v>0.31082077752902038</c:v>
                </c:pt>
                <c:pt idx="265">
                  <c:v>0.22024890879336834</c:v>
                </c:pt>
                <c:pt idx="266">
                  <c:v>0.29967704005771534</c:v>
                </c:pt>
                <c:pt idx="267">
                  <c:v>0.13912361870063306</c:v>
                </c:pt>
                <c:pt idx="268">
                  <c:v>6.8551749964980147E-2</c:v>
                </c:pt>
                <c:pt idx="269">
                  <c:v>-0.13200167139210262</c:v>
                </c:pt>
                <c:pt idx="270">
                  <c:v>-0.11257354012775478</c:v>
                </c:pt>
                <c:pt idx="271">
                  <c:v>6.6854591136592756E-2</c:v>
                </c:pt>
                <c:pt idx="272">
                  <c:v>-0.20368038284192114</c:v>
                </c:pt>
                <c:pt idx="273">
                  <c:v>-0.12425225157757325</c:v>
                </c:pt>
                <c:pt idx="274">
                  <c:v>-2.4805672934656187E-2</c:v>
                </c:pt>
                <c:pt idx="275">
                  <c:v>-0.11537754167030823</c:v>
                </c:pt>
                <c:pt idx="276">
                  <c:v>0.11406903697260873</c:v>
                </c:pt>
                <c:pt idx="277">
                  <c:v>0.28349716823695648</c:v>
                </c:pt>
                <c:pt idx="278">
                  <c:v>0.30292529950130387</c:v>
                </c:pt>
                <c:pt idx="279">
                  <c:v>0.17237187814422095</c:v>
                </c:pt>
                <c:pt idx="280">
                  <c:v>-8.7534119485144224E-3</c:v>
                </c:pt>
                <c:pt idx="281">
                  <c:v>-9.3252806841666036E-3</c:v>
                </c:pt>
                <c:pt idx="282">
                  <c:v>-0.30989714941981905</c:v>
                </c:pt>
                <c:pt idx="283">
                  <c:v>-0.28098554475541571</c:v>
                </c:pt>
                <c:pt idx="284">
                  <c:v>-0.43153896611249865</c:v>
                </c:pt>
                <c:pt idx="285">
                  <c:v>-0.17211083484815104</c:v>
                </c:pt>
                <c:pt idx="286">
                  <c:v>2.733574379476611E-2</c:v>
                </c:pt>
                <c:pt idx="287">
                  <c:v>-3.2361249408863202E-3</c:v>
                </c:pt>
                <c:pt idx="288">
                  <c:v>2.6192006323461303E-2</c:v>
                </c:pt>
                <c:pt idx="289">
                  <c:v>-0.12436141503362119</c:v>
                </c:pt>
                <c:pt idx="290">
                  <c:v>-0.14493328376927384</c:v>
                </c:pt>
                <c:pt idx="291">
                  <c:v>-0.1854867051263569</c:v>
                </c:pt>
                <c:pt idx="292">
                  <c:v>-0.2060585738620091</c:v>
                </c:pt>
                <c:pt idx="293">
                  <c:v>-0.33663044259766162</c:v>
                </c:pt>
                <c:pt idx="294">
                  <c:v>-0.16714696919760552</c:v>
                </c:pt>
                <c:pt idx="295">
                  <c:v>-0.18771883793325772</c:v>
                </c:pt>
                <c:pt idx="296">
                  <c:v>-8.827225929034066E-2</c:v>
                </c:pt>
                <c:pt idx="297">
                  <c:v>-0.11884412802599353</c:v>
                </c:pt>
                <c:pt idx="298">
                  <c:v>6.0602450616923598E-2</c:v>
                </c:pt>
                <c:pt idx="299">
                  <c:v>8.0030581881271434E-2</c:v>
                </c:pt>
                <c:pt idx="300">
                  <c:v>0.31945871314561902</c:v>
                </c:pt>
                <c:pt idx="301">
                  <c:v>3.8905291788536189E-2</c:v>
                </c:pt>
                <c:pt idx="302">
                  <c:v>3.8333423052883564E-2</c:v>
                </c:pt>
                <c:pt idx="303">
                  <c:v>9.7780001695801033E-2</c:v>
                </c:pt>
                <c:pt idx="304">
                  <c:v>-5.2791867039851503E-2</c:v>
                </c:pt>
                <c:pt idx="305">
                  <c:v>-5.3363735775503685E-2</c:v>
                </c:pt>
                <c:pt idx="306">
                  <c:v>-0.26388026237544837</c:v>
                </c:pt>
                <c:pt idx="307">
                  <c:v>-0.24445213111110053</c:v>
                </c:pt>
                <c:pt idx="308">
                  <c:v>-0.23500555246818333</c:v>
                </c:pt>
                <c:pt idx="309">
                  <c:v>4.422578796164256E-3</c:v>
                </c:pt>
                <c:pt idx="310">
                  <c:v>3.3869157439081476E-2</c:v>
                </c:pt>
                <c:pt idx="311">
                  <c:v>0.24329728870342882</c:v>
                </c:pt>
                <c:pt idx="312">
                  <c:v>0.12272541996777653</c:v>
                </c:pt>
                <c:pt idx="313">
                  <c:v>0.13217199861069373</c:v>
                </c:pt>
                <c:pt idx="314">
                  <c:v>-2.8399870124958593E-2</c:v>
                </c:pt>
                <c:pt idx="315">
                  <c:v>9.1046708517958486E-2</c:v>
                </c:pt>
                <c:pt idx="316">
                  <c:v>-0.16952516021769393</c:v>
                </c:pt>
                <c:pt idx="317">
                  <c:v>-0.13009702895334652</c:v>
                </c:pt>
                <c:pt idx="318">
                  <c:v>-0.24063200293185982</c:v>
                </c:pt>
                <c:pt idx="319">
                  <c:v>-0.44120387166751263</c:v>
                </c:pt>
                <c:pt idx="320">
                  <c:v>-0.22175729302459501</c:v>
                </c:pt>
                <c:pt idx="321">
                  <c:v>-0.14232916176024757</c:v>
                </c:pt>
                <c:pt idx="322">
                  <c:v>0.1071174168826694</c:v>
                </c:pt>
                <c:pt idx="323">
                  <c:v>0.26654554814701692</c:v>
                </c:pt>
                <c:pt idx="324">
                  <c:v>0.315973679411365</c:v>
                </c:pt>
                <c:pt idx="325">
                  <c:v>0.18542025805428208</c:v>
                </c:pt>
                <c:pt idx="326">
                  <c:v>0.17484838931862923</c:v>
                </c:pt>
                <c:pt idx="327">
                  <c:v>5.4294967961546536E-2</c:v>
                </c:pt>
                <c:pt idx="328">
                  <c:v>-0.19627690077410609</c:v>
                </c:pt>
                <c:pt idx="329">
                  <c:v>-0.12684876950975799</c:v>
                </c:pt>
                <c:pt idx="330">
                  <c:v>-0.28736529610970241</c:v>
                </c:pt>
                <c:pt idx="331">
                  <c:v>-0.29793716484535437</c:v>
                </c:pt>
                <c:pt idx="332">
                  <c:v>-6.849058620243742E-2</c:v>
                </c:pt>
                <c:pt idx="333">
                  <c:v>-9.9062454938090294E-2</c:v>
                </c:pt>
                <c:pt idx="334">
                  <c:v>0.1303841237048271</c:v>
                </c:pt>
                <c:pt idx="335">
                  <c:v>0.16981225496917451</c:v>
                </c:pt>
                <c:pt idx="336">
                  <c:v>0.25924038623352219</c:v>
                </c:pt>
                <c:pt idx="337">
                  <c:v>0.1686869648764393</c:v>
                </c:pt>
                <c:pt idx="338">
                  <c:v>-5.1884903859212628E-2</c:v>
                </c:pt>
                <c:pt idx="339">
                  <c:v>5.756167478370422E-2</c:v>
                </c:pt>
                <c:pt idx="340">
                  <c:v>6.989806048051328E-3</c:v>
                </c:pt>
                <c:pt idx="341">
                  <c:v>-0.16358206268760078</c:v>
                </c:pt>
                <c:pt idx="342">
                  <c:v>-0.27409858928754494</c:v>
                </c:pt>
                <c:pt idx="343">
                  <c:v>-0.28467045802319735</c:v>
                </c:pt>
                <c:pt idx="344">
                  <c:v>-0.22522387938028032</c:v>
                </c:pt>
                <c:pt idx="345">
                  <c:v>-9.5795748115932167E-2</c:v>
                </c:pt>
                <c:pt idx="346">
                  <c:v>-6.349169473015337E-3</c:v>
                </c:pt>
                <c:pt idx="347">
                  <c:v>0.17307896179133264</c:v>
                </c:pt>
                <c:pt idx="348">
                  <c:v>0.25250709305567964</c:v>
                </c:pt>
                <c:pt idx="349">
                  <c:v>2.1953671698596633E-2</c:v>
                </c:pt>
                <c:pt idx="350">
                  <c:v>-1.8618197037055584E-2</c:v>
                </c:pt>
                <c:pt idx="351">
                  <c:v>4.0828381605861441E-2</c:v>
                </c:pt>
                <c:pt idx="352">
                  <c:v>-0.14974348712979069</c:v>
                </c:pt>
                <c:pt idx="353">
                  <c:v>-0.35031535586544305</c:v>
                </c:pt>
                <c:pt idx="354">
                  <c:v>-0.3708318824653869</c:v>
                </c:pt>
                <c:pt idx="355">
                  <c:v>-0.27140375120103988</c:v>
                </c:pt>
                <c:pt idx="356">
                  <c:v>-0.23195717255812243</c:v>
                </c:pt>
                <c:pt idx="357">
                  <c:v>-8.2529041293774696E-2</c:v>
                </c:pt>
                <c:pt idx="358">
                  <c:v>2.6917537349142151E-2</c:v>
                </c:pt>
                <c:pt idx="359">
                  <c:v>0.2263456686134897</c:v>
                </c:pt>
                <c:pt idx="360">
                  <c:v>0.51577379987783711</c:v>
                </c:pt>
                <c:pt idx="361">
                  <c:v>0.27522037852075476</c:v>
                </c:pt>
                <c:pt idx="362">
                  <c:v>0.36464850978510199</c:v>
                </c:pt>
                <c:pt idx="363">
                  <c:v>0.1240950884280192</c:v>
                </c:pt>
                <c:pt idx="364">
                  <c:v>2.3523219692366926E-2</c:v>
                </c:pt>
                <c:pt idx="365">
                  <c:v>-3.7048649043285753E-2</c:v>
                </c:pt>
                <c:pt idx="366">
                  <c:v>-0.21758362302179934</c:v>
                </c:pt>
                <c:pt idx="367">
                  <c:v>-0.28815549175745137</c:v>
                </c:pt>
                <c:pt idx="368">
                  <c:v>-0.1887089131145343</c:v>
                </c:pt>
                <c:pt idx="369">
                  <c:v>-8.9280781850186397E-2</c:v>
                </c:pt>
                <c:pt idx="370">
                  <c:v>1.016579679273022E-2</c:v>
                </c:pt>
                <c:pt idx="371">
                  <c:v>0.17959392805707797</c:v>
                </c:pt>
                <c:pt idx="372">
                  <c:v>0.30902205932142568</c:v>
                </c:pt>
                <c:pt idx="373">
                  <c:v>0.23846863796434237</c:v>
                </c:pt>
                <c:pt idx="374">
                  <c:v>0.19789676922869015</c:v>
                </c:pt>
                <c:pt idx="375">
                  <c:v>0.41734334787160732</c:v>
                </c:pt>
                <c:pt idx="376">
                  <c:v>8.6771479135955065E-2</c:v>
                </c:pt>
                <c:pt idx="377">
                  <c:v>0.30619961040030264</c:v>
                </c:pt>
                <c:pt idx="378">
                  <c:v>0.25568308380035853</c:v>
                </c:pt>
                <c:pt idx="379">
                  <c:v>-2.4888784935293895E-2</c:v>
                </c:pt>
                <c:pt idx="380">
                  <c:v>-3.5442206292377154E-2</c:v>
                </c:pt>
                <c:pt idx="381">
                  <c:v>-8.6014075028029158E-2</c:v>
                </c:pt>
                <c:pt idx="382">
                  <c:v>0.17343250361488805</c:v>
                </c:pt>
                <c:pt idx="383">
                  <c:v>0.29286063487923553</c:v>
                </c:pt>
                <c:pt idx="384">
                  <c:v>0.44228876614358281</c:v>
                </c:pt>
                <c:pt idx="385">
                  <c:v>0.58173534478650035</c:v>
                </c:pt>
                <c:pt idx="386">
                  <c:v>0.35116347605084774</c:v>
                </c:pt>
                <c:pt idx="387">
                  <c:v>0.3306100546937647</c:v>
                </c:pt>
                <c:pt idx="388">
                  <c:v>5.0038185958112713E-2</c:v>
                </c:pt>
                <c:pt idx="389">
                  <c:v>3.9466317222459857E-2</c:v>
                </c:pt>
                <c:pt idx="390">
                  <c:v>-1.1050209377483799E-2</c:v>
                </c:pt>
                <c:pt idx="391">
                  <c:v>5.8377921886863859E-2</c:v>
                </c:pt>
                <c:pt idx="392">
                  <c:v>-9.217549947021908E-2</c:v>
                </c:pt>
                <c:pt idx="393">
                  <c:v>0.17725263179412831</c:v>
                </c:pt>
                <c:pt idx="394">
                  <c:v>0.18669921043704507</c:v>
                </c:pt>
                <c:pt idx="395">
                  <c:v>0.13612734170139307</c:v>
                </c:pt>
                <c:pt idx="396">
                  <c:v>0.18555547296574071</c:v>
                </c:pt>
                <c:pt idx="397">
                  <c:v>0.18500205160865768</c:v>
                </c:pt>
                <c:pt idx="398">
                  <c:v>3.4430182873005144E-2</c:v>
                </c:pt>
                <c:pt idx="399">
                  <c:v>-0.10612323848407756</c:v>
                </c:pt>
                <c:pt idx="400">
                  <c:v>2.3304892780270148E-2</c:v>
                </c:pt>
                <c:pt idx="401">
                  <c:v>-8.7266975955381909E-2</c:v>
                </c:pt>
                <c:pt idx="402">
                  <c:v>-0.26778350255532635</c:v>
                </c:pt>
                <c:pt idx="403">
                  <c:v>-0.27835537129097876</c:v>
                </c:pt>
                <c:pt idx="404">
                  <c:v>-5.8908792648061592E-2</c:v>
                </c:pt>
                <c:pt idx="405">
                  <c:v>0.10051933861628592</c:v>
                </c:pt>
                <c:pt idx="406">
                  <c:v>0.20996591725920322</c:v>
                </c:pt>
                <c:pt idx="407">
                  <c:v>0.20939404852355059</c:v>
                </c:pt>
                <c:pt idx="408">
                  <c:v>0.28882217978789848</c:v>
                </c:pt>
                <c:pt idx="409">
                  <c:v>0.26826875843081543</c:v>
                </c:pt>
                <c:pt idx="410">
                  <c:v>4.7696889695163058E-2</c:v>
                </c:pt>
                <c:pt idx="411">
                  <c:v>0.11714346833808031</c:v>
                </c:pt>
                <c:pt idx="412">
                  <c:v>-9.3428400397572275E-2</c:v>
                </c:pt>
                <c:pt idx="413">
                  <c:v>-4.0002691332245988E-3</c:v>
                </c:pt>
                <c:pt idx="414">
                  <c:v>-1.4535243111738261E-2</c:v>
                </c:pt>
                <c:pt idx="415">
                  <c:v>-0.30510711184739092</c:v>
                </c:pt>
                <c:pt idx="416">
                  <c:v>-0.2156605332044732</c:v>
                </c:pt>
                <c:pt idx="417">
                  <c:v>-0.17623240194012579</c:v>
                </c:pt>
                <c:pt idx="418">
                  <c:v>-2.6785823297208911E-2</c:v>
                </c:pt>
                <c:pt idx="419">
                  <c:v>0.19264230796713866</c:v>
                </c:pt>
                <c:pt idx="420">
                  <c:v>0.23207043923148651</c:v>
                </c:pt>
                <c:pt idx="421">
                  <c:v>-1.8482982125596514E-2</c:v>
                </c:pt>
                <c:pt idx="422">
                  <c:v>9.4514913875087814E-4</c:v>
                </c:pt>
                <c:pt idx="423">
                  <c:v>-2.9608272218331511E-2</c:v>
                </c:pt>
                <c:pt idx="424">
                  <c:v>-0.12018014095398399</c:v>
                </c:pt>
                <c:pt idx="425">
                  <c:v>-0.33075200968963658</c:v>
                </c:pt>
                <c:pt idx="426">
                  <c:v>-0.38126853628958068</c:v>
                </c:pt>
                <c:pt idx="427">
                  <c:v>-0.38184040502523287</c:v>
                </c:pt>
                <c:pt idx="428">
                  <c:v>-0.36239382638231588</c:v>
                </c:pt>
                <c:pt idx="429">
                  <c:v>-2.9656951179686253E-3</c:v>
                </c:pt>
                <c:pt idx="430">
                  <c:v>0.14648088352494915</c:v>
                </c:pt>
                <c:pt idx="431">
                  <c:v>0.17590901478929633</c:v>
                </c:pt>
                <c:pt idx="432">
                  <c:v>0.25533714605364422</c:v>
                </c:pt>
                <c:pt idx="433">
                  <c:v>0.11478372469656106</c:v>
                </c:pt>
                <c:pt idx="434">
                  <c:v>-0.10578814403909131</c:v>
                </c:pt>
                <c:pt idx="435">
                  <c:v>-4.6341565396174289E-2</c:v>
                </c:pt>
                <c:pt idx="436">
                  <c:v>-0.13691343413182677</c:v>
                </c:pt>
                <c:pt idx="437">
                  <c:v>-0.19748530286747901</c:v>
                </c:pt>
                <c:pt idx="438">
                  <c:v>-0.20800182946742307</c:v>
                </c:pt>
                <c:pt idx="439">
                  <c:v>-0.2385736982030755</c:v>
                </c:pt>
                <c:pt idx="440">
                  <c:v>-0.23912711956015853</c:v>
                </c:pt>
                <c:pt idx="441">
                  <c:v>-6.9698988295810782E-2</c:v>
                </c:pt>
                <c:pt idx="442">
                  <c:v>9.9747590347106563E-2</c:v>
                </c:pt>
                <c:pt idx="443">
                  <c:v>5.9175721611453902E-2</c:v>
                </c:pt>
                <c:pt idx="444">
                  <c:v>0.31860385287580151</c:v>
                </c:pt>
                <c:pt idx="445">
                  <c:v>0.15805043151871834</c:v>
                </c:pt>
                <c:pt idx="446">
                  <c:v>0.14747856278306637</c:v>
                </c:pt>
                <c:pt idx="447">
                  <c:v>6.692514142598327E-2</c:v>
                </c:pt>
                <c:pt idx="448">
                  <c:v>3.6353272690331284E-2</c:v>
                </c:pt>
                <c:pt idx="449">
                  <c:v>-0.10421859604532147</c:v>
                </c:pt>
                <c:pt idx="450">
                  <c:v>-0.14473512264526533</c:v>
                </c:pt>
                <c:pt idx="451">
                  <c:v>-0.32530699138091812</c:v>
                </c:pt>
                <c:pt idx="452">
                  <c:v>-0.15586041273800078</c:v>
                </c:pt>
                <c:pt idx="453">
                  <c:v>-0.11643228147365292</c:v>
                </c:pt>
                <c:pt idx="454">
                  <c:v>3.3014297169263962E-2</c:v>
                </c:pt>
                <c:pt idx="455">
                  <c:v>7.2442428433611816E-2</c:v>
                </c:pt>
                <c:pt idx="456">
                  <c:v>0.16187055969795905</c:v>
                </c:pt>
                <c:pt idx="457">
                  <c:v>3.1317138340876571E-2</c:v>
                </c:pt>
                <c:pt idx="458">
                  <c:v>2.0745269605223715E-2</c:v>
                </c:pt>
                <c:pt idx="459">
                  <c:v>1.01918482481409E-2</c:v>
                </c:pt>
                <c:pt idx="460">
                  <c:v>7.9619979512488559E-2</c:v>
                </c:pt>
                <c:pt idx="461">
                  <c:v>-9.0951889223163995E-2</c:v>
                </c:pt>
                <c:pt idx="462">
                  <c:v>-0.24148686320167734</c:v>
                </c:pt>
                <c:pt idx="463">
                  <c:v>-0.26205873193732954</c:v>
                </c:pt>
                <c:pt idx="464">
                  <c:v>-0.20261215329441251</c:v>
                </c:pt>
                <c:pt idx="465">
                  <c:v>-5.3184022030064781E-2</c:v>
                </c:pt>
                <c:pt idx="466">
                  <c:v>0.14626255661285192</c:v>
                </c:pt>
                <c:pt idx="467">
                  <c:v>0.15569068787719953</c:v>
                </c:pt>
                <c:pt idx="468">
                  <c:v>0.24511881914154721</c:v>
                </c:pt>
                <c:pt idx="469">
                  <c:v>4.4565397784464444E-2</c:v>
                </c:pt>
                <c:pt idx="470">
                  <c:v>3.3993529048812032E-2</c:v>
                </c:pt>
                <c:pt idx="471">
                  <c:v>3.4401076917291995E-3</c:v>
                </c:pt>
                <c:pt idx="472">
                  <c:v>2.8682389560765742E-3</c:v>
                </c:pt>
                <c:pt idx="473">
                  <c:v>-2.7703629779575856E-2</c:v>
                </c:pt>
                <c:pt idx="474">
                  <c:v>-0.37822015637951978</c:v>
                </c:pt>
                <c:pt idx="475">
                  <c:v>-0.27879202511517231</c:v>
                </c:pt>
                <c:pt idx="476">
                  <c:v>-0.17934544647225525</c:v>
                </c:pt>
                <c:pt idx="477">
                  <c:v>2.0082684792092742E-2</c:v>
                </c:pt>
                <c:pt idx="478">
                  <c:v>5.9529263435009749E-2</c:v>
                </c:pt>
                <c:pt idx="479">
                  <c:v>0.1389573946993572</c:v>
                </c:pt>
                <c:pt idx="480">
                  <c:v>0.21838552596370464</c:v>
                </c:pt>
                <c:pt idx="481">
                  <c:v>7.8321046066216482E-3</c:v>
                </c:pt>
                <c:pt idx="482">
                  <c:v>-1.2739764129030551E-2</c:v>
                </c:pt>
                <c:pt idx="483">
                  <c:v>-0.17329318548611328</c:v>
                </c:pt>
                <c:pt idx="484">
                  <c:v>-0.28386505422176578</c:v>
                </c:pt>
                <c:pt idx="485">
                  <c:v>-0.31443692295741821</c:v>
                </c:pt>
                <c:pt idx="486">
                  <c:v>-0.4049534495573619</c:v>
                </c:pt>
                <c:pt idx="487">
                  <c:v>-0.27552531829301463</c:v>
                </c:pt>
                <c:pt idx="488">
                  <c:v>-0.24607873965009741</c:v>
                </c:pt>
                <c:pt idx="489">
                  <c:v>-0.11665060838575014</c:v>
                </c:pt>
                <c:pt idx="490">
                  <c:v>0.2127959702571669</c:v>
                </c:pt>
                <c:pt idx="491">
                  <c:v>3.2224101521515003E-2</c:v>
                </c:pt>
                <c:pt idx="492">
                  <c:v>0.11165223278586289</c:v>
                </c:pt>
                <c:pt idx="493">
                  <c:v>0.13109881142877944</c:v>
                </c:pt>
                <c:pt idx="494">
                  <c:v>-3.9473057306873116E-2</c:v>
                </c:pt>
                <c:pt idx="495">
                  <c:v>9.9735213360445663E-3</c:v>
                </c:pt>
                <c:pt idx="496">
                  <c:v>-0.27059834739960831</c:v>
                </c:pt>
                <c:pt idx="497">
                  <c:v>-0.22117021613526022</c:v>
                </c:pt>
                <c:pt idx="498">
                  <c:v>-0.17168674273520468</c:v>
                </c:pt>
                <c:pt idx="499">
                  <c:v>-0.30225861147085675</c:v>
                </c:pt>
                <c:pt idx="500">
                  <c:v>-0.10281203282794005</c:v>
                </c:pt>
                <c:pt idx="501">
                  <c:v>3.6616098436407452E-2</c:v>
                </c:pt>
                <c:pt idx="502">
                  <c:v>0.24606267707932483</c:v>
                </c:pt>
                <c:pt idx="503">
                  <c:v>0.28549080834367224</c:v>
                </c:pt>
                <c:pt idx="504">
                  <c:v>0.39491893960801994</c:v>
                </c:pt>
                <c:pt idx="505">
                  <c:v>0.32436551825093707</c:v>
                </c:pt>
                <c:pt idx="506">
                  <c:v>0.27379364951528462</c:v>
                </c:pt>
                <c:pt idx="507">
                  <c:v>7.3240228158201859E-2</c:v>
                </c:pt>
                <c:pt idx="508">
                  <c:v>-1.7331640577450624E-2</c:v>
                </c:pt>
                <c:pt idx="509">
                  <c:v>-0.15790350931310293</c:v>
                </c:pt>
                <c:pt idx="510">
                  <c:v>-0.20843848329161618</c:v>
                </c:pt>
                <c:pt idx="511">
                  <c:v>-0.15901035202726899</c:v>
                </c:pt>
                <c:pt idx="512">
                  <c:v>-0.28956377338435191</c:v>
                </c:pt>
                <c:pt idx="513">
                  <c:v>-0.13013564212000439</c:v>
                </c:pt>
                <c:pt idx="514">
                  <c:v>-2.06890634770871E-2</c:v>
                </c:pt>
                <c:pt idx="515">
                  <c:v>0.14873906778726065</c:v>
                </c:pt>
                <c:pt idx="516">
                  <c:v>0.27816719905160792</c:v>
                </c:pt>
                <c:pt idx="517">
                  <c:v>8.7613777694525385E-2</c:v>
                </c:pt>
                <c:pt idx="518">
                  <c:v>0.20704190895887287</c:v>
                </c:pt>
                <c:pt idx="519">
                  <c:v>4.6488487601789696E-2</c:v>
                </c:pt>
                <c:pt idx="520">
                  <c:v>-3.4083381133862556E-2</c:v>
                </c:pt>
                <c:pt idx="521">
                  <c:v>-4.4655249869514524E-2</c:v>
                </c:pt>
                <c:pt idx="522">
                  <c:v>-0.14517177646945889</c:v>
                </c:pt>
                <c:pt idx="523">
                  <c:v>-0.27574364520511097</c:v>
                </c:pt>
                <c:pt idx="524">
                  <c:v>-0.26629706656219421</c:v>
                </c:pt>
                <c:pt idx="525">
                  <c:v>-0.10686893529784669</c:v>
                </c:pt>
                <c:pt idx="526">
                  <c:v>0.20257764334507078</c:v>
                </c:pt>
                <c:pt idx="527">
                  <c:v>0.12200577460941808</c:v>
                </c:pt>
                <c:pt idx="528">
                  <c:v>0.21143390587376576</c:v>
                </c:pt>
                <c:pt idx="529">
                  <c:v>0.18088048451668293</c:v>
                </c:pt>
                <c:pt idx="530">
                  <c:v>0.11030861578103046</c:v>
                </c:pt>
                <c:pt idx="531">
                  <c:v>-1.0244805576052229E-2</c:v>
                </c:pt>
                <c:pt idx="532">
                  <c:v>-1.0816674311704855E-2</c:v>
                </c:pt>
                <c:pt idx="533">
                  <c:v>-7.1388543047357089E-2</c:v>
                </c:pt>
                <c:pt idx="534">
                  <c:v>-0.18190506964730124</c:v>
                </c:pt>
                <c:pt idx="535">
                  <c:v>-0.32247693838295355</c:v>
                </c:pt>
                <c:pt idx="536">
                  <c:v>-3.3030359740036541E-2</c:v>
                </c:pt>
                <c:pt idx="537">
                  <c:v>7.6397771524311153E-2</c:v>
                </c:pt>
                <c:pt idx="538">
                  <c:v>0.25584435016722828</c:v>
                </c:pt>
                <c:pt idx="539">
                  <c:v>0.19527248143157561</c:v>
                </c:pt>
                <c:pt idx="540">
                  <c:v>0.25470061269592348</c:v>
                </c:pt>
                <c:pt idx="541">
                  <c:v>4.1471913388404502E-3</c:v>
                </c:pt>
                <c:pt idx="542">
                  <c:v>1.3575322603188056E-2</c:v>
                </c:pt>
                <c:pt idx="543">
                  <c:v>-5.6978098753894812E-2</c:v>
                </c:pt>
                <c:pt idx="544">
                  <c:v>-0.13754996748954751</c:v>
                </c:pt>
                <c:pt idx="545">
                  <c:v>-0.15812183622519971</c:v>
                </c:pt>
                <c:pt idx="546">
                  <c:v>-0.16863836282514377</c:v>
                </c:pt>
                <c:pt idx="547">
                  <c:v>-0.29921023156079629</c:v>
                </c:pt>
                <c:pt idx="548">
                  <c:v>-0.189763652917879</c:v>
                </c:pt>
                <c:pt idx="549">
                  <c:v>-4.033552165353127E-2</c:v>
                </c:pt>
                <c:pt idx="550">
                  <c:v>4.911105698938556E-2</c:v>
                </c:pt>
                <c:pt idx="551">
                  <c:v>0.22853918825373354</c:v>
                </c:pt>
                <c:pt idx="552">
                  <c:v>0.15796731951808063</c:v>
                </c:pt>
                <c:pt idx="553">
                  <c:v>-0.17258610183900203</c:v>
                </c:pt>
                <c:pt idx="554">
                  <c:v>-0.1431579705746544</c:v>
                </c:pt>
                <c:pt idx="555">
                  <c:v>-0.30371139193173757</c:v>
                </c:pt>
                <c:pt idx="556">
                  <c:v>-0.28428326066738974</c:v>
                </c:pt>
                <c:pt idx="557">
                  <c:v>-0.24485512940304233</c:v>
                </c:pt>
                <c:pt idx="558">
                  <c:v>-0.3153901033815556</c:v>
                </c:pt>
                <c:pt idx="559">
                  <c:v>-0.22596197211720792</c:v>
                </c:pt>
                <c:pt idx="560">
                  <c:v>-0.20651539347429093</c:v>
                </c:pt>
                <c:pt idx="561">
                  <c:v>1.2912737790057083E-2</c:v>
                </c:pt>
                <c:pt idx="562">
                  <c:v>7.2359316432974108E-2</c:v>
                </c:pt>
                <c:pt idx="563">
                  <c:v>0.17178744769732113</c:v>
                </c:pt>
                <c:pt idx="564">
                  <c:v>0.13121557896166891</c:v>
                </c:pt>
                <c:pt idx="565">
                  <c:v>1.066215760458622E-2</c:v>
                </c:pt>
                <c:pt idx="566">
                  <c:v>-1.990971113106621E-2</c:v>
                </c:pt>
                <c:pt idx="567">
                  <c:v>-4.0463132488149256E-2</c:v>
                </c:pt>
                <c:pt idx="568">
                  <c:v>-6.1035001223801899E-2</c:v>
                </c:pt>
                <c:pt idx="569">
                  <c:v>-8.1606869959454098E-2</c:v>
                </c:pt>
                <c:pt idx="570">
                  <c:v>-0.22212339655939806</c:v>
                </c:pt>
                <c:pt idx="571">
                  <c:v>-0.1826952652950502</c:v>
                </c:pt>
                <c:pt idx="572">
                  <c:v>-3.2486866521335145E-3</c:v>
                </c:pt>
                <c:pt idx="573">
                  <c:v>0.18617944461221425</c:v>
                </c:pt>
                <c:pt idx="574">
                  <c:v>0.37562602325513117</c:v>
                </c:pt>
                <c:pt idx="575">
                  <c:v>0.44505415451947883</c:v>
                </c:pt>
                <c:pt idx="576">
                  <c:v>0.34448228578382656</c:v>
                </c:pt>
                <c:pt idx="577">
                  <c:v>0.32392886442674351</c:v>
                </c:pt>
                <c:pt idx="578">
                  <c:v>0.35335699569109114</c:v>
                </c:pt>
                <c:pt idx="579">
                  <c:v>0.38280357433400836</c:v>
                </c:pt>
                <c:pt idx="580">
                  <c:v>0.25223170559835628</c:v>
                </c:pt>
                <c:pt idx="581">
                  <c:v>7.1659836862703497E-2</c:v>
                </c:pt>
                <c:pt idx="582">
                  <c:v>3.1143310262759627E-2</c:v>
                </c:pt>
                <c:pt idx="583">
                  <c:v>-1.9428558472892821E-2</c:v>
                </c:pt>
                <c:pt idx="584">
                  <c:v>-4.9981979829976098E-2</c:v>
                </c:pt>
                <c:pt idx="585">
                  <c:v>-5.5384856562801232E-4</c:v>
                </c:pt>
                <c:pt idx="586">
                  <c:v>0.17889273007728868</c:v>
                </c:pt>
                <c:pt idx="587">
                  <c:v>0.38832086134163646</c:v>
                </c:pt>
                <c:pt idx="588">
                  <c:v>0.53774899260598419</c:v>
                </c:pt>
                <c:pt idx="589">
                  <c:v>0.49719557124890157</c:v>
                </c:pt>
                <c:pt idx="590">
                  <c:v>0.306623702513249</c:v>
                </c:pt>
                <c:pt idx="591">
                  <c:v>0.19607028115616565</c:v>
                </c:pt>
                <c:pt idx="592">
                  <c:v>0.17549841242051345</c:v>
                </c:pt>
                <c:pt idx="593">
                  <c:v>0.14492654368486146</c:v>
                </c:pt>
                <c:pt idx="594">
                  <c:v>-7.5589982915083009E-2</c:v>
                </c:pt>
                <c:pt idx="595">
                  <c:v>-8.6161851650734977E-2</c:v>
                </c:pt>
                <c:pt idx="596">
                  <c:v>-5.6715273007818201E-2</c:v>
                </c:pt>
                <c:pt idx="597">
                  <c:v>0.10271285825652932</c:v>
                </c:pt>
                <c:pt idx="598">
                  <c:v>0.22215943689944684</c:v>
                </c:pt>
                <c:pt idx="599">
                  <c:v>0.34158756816379388</c:v>
                </c:pt>
                <c:pt idx="600">
                  <c:v>0.49046227807105902</c:v>
                </c:pt>
                <c:pt idx="601">
                  <c:v>0.15989040933540677</c:v>
                </c:pt>
                <c:pt idx="602">
                  <c:v>0.31933698797832344</c:v>
                </c:pt>
                <c:pt idx="603">
                  <c:v>-2.1234880757329044E-2</c:v>
                </c:pt>
                <c:pt idx="604">
                  <c:v>-0.27180674949298123</c:v>
                </c:pt>
                <c:pt idx="605">
                  <c:v>-0.20234172347149437</c:v>
                </c:pt>
                <c:pt idx="606">
                  <c:v>-0.23291359220714725</c:v>
                </c:pt>
                <c:pt idx="607">
                  <c:v>-0.16346701356423043</c:v>
                </c:pt>
                <c:pt idx="608">
                  <c:v>-7.4038882299882314E-2</c:v>
                </c:pt>
                <c:pt idx="609">
                  <c:v>0.13540769634303462</c:v>
                </c:pt>
                <c:pt idx="610">
                  <c:v>0.13483582760738244</c:v>
                </c:pt>
                <c:pt idx="611">
                  <c:v>0.25426395887172992</c:v>
                </c:pt>
                <c:pt idx="612">
                  <c:v>0.12371053751464656</c:v>
                </c:pt>
                <c:pt idx="613">
                  <c:v>6.3138668778994322E-2</c:v>
                </c:pt>
                <c:pt idx="614">
                  <c:v>5.2585247421911507E-2</c:v>
                </c:pt>
                <c:pt idx="615">
                  <c:v>4.2013378686259539E-2</c:v>
                </c:pt>
                <c:pt idx="616">
                  <c:v>-0.15855849004939326</c:v>
                </c:pt>
                <c:pt idx="617">
                  <c:v>-0.23907501664933717</c:v>
                </c:pt>
                <c:pt idx="618">
                  <c:v>-0.25964688538498981</c:v>
                </c:pt>
                <c:pt idx="619">
                  <c:v>-0.31020030674207222</c:v>
                </c:pt>
                <c:pt idx="620">
                  <c:v>-8.0772175477724861E-2</c:v>
                </c:pt>
                <c:pt idx="621">
                  <c:v>0.13867440316519186</c:v>
                </c:pt>
                <c:pt idx="622">
                  <c:v>9.8102534429539645E-2</c:v>
                </c:pt>
                <c:pt idx="623">
                  <c:v>0.17753066569388753</c:v>
                </c:pt>
                <c:pt idx="624">
                  <c:v>3.6977244336804826E-2</c:v>
                </c:pt>
                <c:pt idx="625">
                  <c:v>-3.3594624398848083E-2</c:v>
                </c:pt>
                <c:pt idx="626">
                  <c:v>6.5851954244069422E-2</c:v>
                </c:pt>
                <c:pt idx="627">
                  <c:v>-1.4719914491583275E-2</c:v>
                </c:pt>
                <c:pt idx="628">
                  <c:v>-8.5291783227235296E-2</c:v>
                </c:pt>
                <c:pt idx="629">
                  <c:v>-0.34580830982717981</c:v>
                </c:pt>
                <c:pt idx="630">
                  <c:v>-1.4532076694258045E-3</c:v>
                </c:pt>
                <c:pt idx="631">
                  <c:v>-0.14202507640507811</c:v>
                </c:pt>
                <c:pt idx="632">
                  <c:v>-0.34254160300502212</c:v>
                </c:pt>
                <c:pt idx="633">
                  <c:v>-0.3131134717406745</c:v>
                </c:pt>
                <c:pt idx="634">
                  <c:v>-0.21366689309775744</c:v>
                </c:pt>
                <c:pt idx="635">
                  <c:v>2.5761238166590594E-2</c:v>
                </c:pt>
                <c:pt idx="636">
                  <c:v>0.18520781680950726</c:v>
                </c:pt>
                <c:pt idx="637">
                  <c:v>0.28463594807385473</c:v>
                </c:pt>
                <c:pt idx="638">
                  <c:v>0.48406407933820272</c:v>
                </c:pt>
                <c:pt idx="639">
                  <c:v>0.20351065798111945</c:v>
                </c:pt>
                <c:pt idx="640">
                  <c:v>0.15293878924546744</c:v>
                </c:pt>
                <c:pt idx="641">
                  <c:v>0.12238536788838417</c:v>
                </c:pt>
                <c:pt idx="642">
                  <c:v>-8.1865008472679079E-3</c:v>
                </c:pt>
                <c:pt idx="643">
                  <c:v>-0.22875836958292028</c:v>
                </c:pt>
                <c:pt idx="644">
                  <c:v>-0.299293343561434</c:v>
                </c:pt>
                <c:pt idx="645">
                  <c:v>-0.40986521229708606</c:v>
                </c:pt>
                <c:pt idx="646">
                  <c:v>-0.45041863365416912</c:v>
                </c:pt>
                <c:pt idx="647">
                  <c:v>-0.2909905023898216</c:v>
                </c:pt>
                <c:pt idx="648">
                  <c:v>-9.1543923746904454E-2</c:v>
                </c:pt>
                <c:pt idx="649">
                  <c:v>0.12788420751744312</c:v>
                </c:pt>
                <c:pt idx="650">
                  <c:v>0.10731233878179092</c:v>
                </c:pt>
                <c:pt idx="651">
                  <c:v>6.7589174247077999E-3</c:v>
                </c:pt>
                <c:pt idx="652">
                  <c:v>-0.13381295131094451</c:v>
                </c:pt>
                <c:pt idx="653">
                  <c:v>-0.10436637266802729</c:v>
                </c:pt>
                <c:pt idx="654">
                  <c:v>-0.18493824140367998</c:v>
                </c:pt>
                <c:pt idx="655">
                  <c:v>-1.5510110139332234E-2</c:v>
                </c:pt>
                <c:pt idx="656">
                  <c:v>-0.14602663673927641</c:v>
                </c:pt>
                <c:pt idx="657">
                  <c:v>-9.6598505474928764E-2</c:v>
                </c:pt>
                <c:pt idx="658">
                  <c:v>-0.32715192683201177</c:v>
                </c:pt>
                <c:pt idx="659">
                  <c:v>-0.1477237955676638</c:v>
                </c:pt>
                <c:pt idx="660">
                  <c:v>4.1722783075253123E-2</c:v>
                </c:pt>
                <c:pt idx="661">
                  <c:v>0.32115091433960075</c:v>
                </c:pt>
                <c:pt idx="662">
                  <c:v>0.41057904560394842</c:v>
                </c:pt>
                <c:pt idx="663">
                  <c:v>0.25002562424686525</c:v>
                </c:pt>
                <c:pt idx="664">
                  <c:v>0.17945375551121323</c:v>
                </c:pt>
                <c:pt idx="665">
                  <c:v>0.27890033415412985</c:v>
                </c:pt>
                <c:pt idx="666">
                  <c:v>0.12832846541847776</c:v>
                </c:pt>
                <c:pt idx="667">
                  <c:v>-0.17224340331717469</c:v>
                </c:pt>
                <c:pt idx="668">
                  <c:v>-0.26275992991711838</c:v>
                </c:pt>
                <c:pt idx="669">
                  <c:v>-0.15333179865277113</c:v>
                </c:pt>
                <c:pt idx="670">
                  <c:v>-9.3885220009854109E-2</c:v>
                </c:pt>
                <c:pt idx="671">
                  <c:v>2.5542911254493372E-2</c:v>
                </c:pt>
                <c:pt idx="672">
                  <c:v>0.11498948989741065</c:v>
                </c:pt>
                <c:pt idx="673">
                  <c:v>0.25441762116175859</c:v>
                </c:pt>
                <c:pt idx="674">
                  <c:v>0.16384575242610566</c:v>
                </c:pt>
                <c:pt idx="675">
                  <c:v>0.1232923310690226</c:v>
                </c:pt>
                <c:pt idx="676">
                  <c:v>-2.7279537666629494E-2</c:v>
                </c:pt>
                <c:pt idx="677">
                  <c:v>-2.7832959023712522E-2</c:v>
                </c:pt>
                <c:pt idx="678">
                  <c:v>-2.8404827759364704E-2</c:v>
                </c:pt>
                <c:pt idx="679">
                  <c:v>-0.1089766964950174</c:v>
                </c:pt>
                <c:pt idx="680">
                  <c:v>-0.28949322309496095</c:v>
                </c:pt>
                <c:pt idx="681">
                  <c:v>-0.45006509183061372</c:v>
                </c:pt>
                <c:pt idx="682">
                  <c:v>-0.30061851318769639</c:v>
                </c:pt>
                <c:pt idx="683">
                  <c:v>-6.1190381923348802E-2</c:v>
                </c:pt>
                <c:pt idx="684">
                  <c:v>6.8256196719568063E-2</c:v>
                </c:pt>
                <c:pt idx="685">
                  <c:v>0.19768432798391578</c:v>
                </c:pt>
                <c:pt idx="686">
                  <c:v>0.25711245924826365</c:v>
                </c:pt>
                <c:pt idx="687">
                  <c:v>1.6559037891180406E-2</c:v>
                </c:pt>
                <c:pt idx="688">
                  <c:v>9.5987169155527852E-2</c:v>
                </c:pt>
                <c:pt idx="689">
                  <c:v>5.4337477984454097E-3</c:v>
                </c:pt>
                <c:pt idx="690">
                  <c:v>-2.513812093720702E-2</c:v>
                </c:pt>
                <c:pt idx="691">
                  <c:v>-4.5709989672859219E-2</c:v>
                </c:pt>
                <c:pt idx="692">
                  <c:v>-0.30624496365137288</c:v>
                </c:pt>
                <c:pt idx="693">
                  <c:v>-0.23681683238702567</c:v>
                </c:pt>
                <c:pt idx="694">
                  <c:v>-0.27737025374410829</c:v>
                </c:pt>
                <c:pt idx="695">
                  <c:v>-0.16794212247976059</c:v>
                </c:pt>
                <c:pt idx="696">
                  <c:v>2.1504456163156327E-2</c:v>
                </c:pt>
                <c:pt idx="697">
                  <c:v>8.0932587427504199E-2</c:v>
                </c:pt>
                <c:pt idx="698">
                  <c:v>0.2203607186918517</c:v>
                </c:pt>
                <c:pt idx="699">
                  <c:v>0.15980729733476862</c:v>
                </c:pt>
                <c:pt idx="700">
                  <c:v>8.9235428599116151E-2</c:v>
                </c:pt>
                <c:pt idx="701">
                  <c:v>-2.1317992757966753E-2</c:v>
                </c:pt>
                <c:pt idx="702">
                  <c:v>6.8110138506380924E-2</c:v>
                </c:pt>
                <c:pt idx="703">
                  <c:v>-4.2461730229271577E-2</c:v>
                </c:pt>
                <c:pt idx="704">
                  <c:v>-0.3029782568292152</c:v>
                </c:pt>
                <c:pt idx="705">
                  <c:v>-0.26355012556486779</c:v>
                </c:pt>
                <c:pt idx="706">
                  <c:v>-0.13410354692195048</c:v>
                </c:pt>
                <c:pt idx="707">
                  <c:v>-0.12467541565760332</c:v>
                </c:pt>
                <c:pt idx="708">
                  <c:v>0.10477116298531364</c:v>
                </c:pt>
                <c:pt idx="709">
                  <c:v>0.25362742551400874</c:v>
                </c:pt>
                <c:pt idx="710">
                  <c:v>0.24307400415692637</c:v>
                </c:pt>
                <c:pt idx="711">
                  <c:v>0.23250213542127396</c:v>
                </c:pt>
                <c:pt idx="712">
                  <c:v>1.1948714064190735E-2</c:v>
                </c:pt>
                <c:pt idx="713">
                  <c:v>-0.33862315467146153</c:v>
                </c:pt>
                <c:pt idx="714">
                  <c:v>-0.21919502340711361</c:v>
                </c:pt>
                <c:pt idx="715">
                  <c:v>-0.18971155000705808</c:v>
                </c:pt>
                <c:pt idx="716">
                  <c:v>-0.44028341874271026</c:v>
                </c:pt>
                <c:pt idx="717">
                  <c:v>-0.31083684009979295</c:v>
                </c:pt>
                <c:pt idx="718">
                  <c:v>-0.18140870883544569</c:v>
                </c:pt>
                <c:pt idx="719">
                  <c:v>3.803786980747148E-2</c:v>
                </c:pt>
                <c:pt idx="720">
                  <c:v>0.14746600107181917</c:v>
                </c:pt>
                <c:pt idx="721">
                  <c:v>0.10689413233616696</c:v>
                </c:pt>
                <c:pt idx="722">
                  <c:v>7.6340710979083681E-2</c:v>
                </c:pt>
                <c:pt idx="723">
                  <c:v>-2.4231157756568145E-2</c:v>
                </c:pt>
                <c:pt idx="724">
                  <c:v>-0.19478457911365155</c:v>
                </c:pt>
                <c:pt idx="725">
                  <c:v>-0.22535644784930398</c:v>
                </c:pt>
                <c:pt idx="726">
                  <c:v>-0.27592831658495598</c:v>
                </c:pt>
                <c:pt idx="727">
                  <c:v>-0.44644484318490063</c:v>
                </c:pt>
                <c:pt idx="728">
                  <c:v>-0.34701671192055272</c:v>
                </c:pt>
                <c:pt idx="729">
                  <c:v>-0.26757013327763568</c:v>
                </c:pt>
                <c:pt idx="730">
                  <c:v>-0.13814200201328797</c:v>
                </c:pt>
                <c:pt idx="731">
                  <c:v>9.1304576629628986E-2</c:v>
                </c:pt>
                <c:pt idx="732">
                  <c:v>0.19073270789397689</c:v>
                </c:pt>
                <c:pt idx="733">
                  <c:v>0.25016083915832432</c:v>
                </c:pt>
                <c:pt idx="734">
                  <c:v>0.12960741780124119</c:v>
                </c:pt>
                <c:pt idx="735">
                  <c:v>-0.10096445093441098</c:v>
                </c:pt>
                <c:pt idx="736">
                  <c:v>-0.11151787229149379</c:v>
                </c:pt>
                <c:pt idx="737">
                  <c:v>-0.13208974102714599</c:v>
                </c:pt>
                <c:pt idx="738">
                  <c:v>-0.19266160976279867</c:v>
                </c:pt>
                <c:pt idx="739">
                  <c:v>-0.15319658374131206</c:v>
                </c:pt>
                <c:pt idx="740">
                  <c:v>-0.26376845247696501</c:v>
                </c:pt>
                <c:pt idx="741">
                  <c:v>-0.15432187383404727</c:v>
                </c:pt>
                <c:pt idx="742">
                  <c:v>0.15510625743030015</c:v>
                </c:pt>
                <c:pt idx="743">
                  <c:v>0.20455283607321695</c:v>
                </c:pt>
                <c:pt idx="744">
                  <c:v>0.3739809673375647</c:v>
                </c:pt>
                <c:pt idx="745">
                  <c:v>0.37340909860191251</c:v>
                </c:pt>
                <c:pt idx="746">
                  <c:v>0.3928556772448295</c:v>
                </c:pt>
                <c:pt idx="747">
                  <c:v>0.35228380850917684</c:v>
                </c:pt>
                <c:pt idx="748">
                  <c:v>0.39173038715209429</c:v>
                </c:pt>
                <c:pt idx="749">
                  <c:v>-4.8841481583558277E-2</c:v>
                </c:pt>
                <c:pt idx="750">
                  <c:v>7.0586649680789648E-2</c:v>
                </c:pt>
                <c:pt idx="751">
                  <c:v>-0.21992987691915467</c:v>
                </c:pt>
                <c:pt idx="752">
                  <c:v>-0.40050174565480701</c:v>
                </c:pt>
                <c:pt idx="753">
                  <c:v>-0.30105516701188995</c:v>
                </c:pt>
                <c:pt idx="754">
                  <c:v>-0.15162703574754222</c:v>
                </c:pt>
                <c:pt idx="755">
                  <c:v>-6.2180457104624942E-2</c:v>
                </c:pt>
                <c:pt idx="756">
                  <c:v>-2.7523258402779582E-3</c:v>
                </c:pt>
                <c:pt idx="757">
                  <c:v>-0.17332419457593007</c:v>
                </c:pt>
                <c:pt idx="758">
                  <c:v>-0.10387761593301281</c:v>
                </c:pt>
                <c:pt idx="759">
                  <c:v>-0.28444948466866515</c:v>
                </c:pt>
                <c:pt idx="760">
                  <c:v>-0.25500290602574838</c:v>
                </c:pt>
                <c:pt idx="761">
                  <c:v>-0.17557477476140049</c:v>
                </c:pt>
                <c:pt idx="762">
                  <c:v>-0.28614664349705299</c:v>
                </c:pt>
                <c:pt idx="763">
                  <c:v>-0.2666631700969968</c:v>
                </c:pt>
                <c:pt idx="764">
                  <c:v>-0.23723503883264963</c:v>
                </c:pt>
                <c:pt idx="765">
                  <c:v>-9.7788460189732529E-2</c:v>
                </c:pt>
                <c:pt idx="766">
                  <c:v>8.163967107461545E-2</c:v>
                </c:pt>
                <c:pt idx="767">
                  <c:v>0.16108624971753249</c:v>
                </c:pt>
                <c:pt idx="768">
                  <c:v>0.15051438098188008</c:v>
                </c:pt>
                <c:pt idx="769">
                  <c:v>0.27994251224622735</c:v>
                </c:pt>
                <c:pt idx="770">
                  <c:v>9.9389090889145049E-2</c:v>
                </c:pt>
                <c:pt idx="771">
                  <c:v>-6.1182777846507719E-2</c:v>
                </c:pt>
                <c:pt idx="772">
                  <c:v>-0.14173619920359082</c:v>
                </c:pt>
                <c:pt idx="773">
                  <c:v>-0.20230806793924305</c:v>
                </c:pt>
                <c:pt idx="774">
                  <c:v>-0.33287993667489557</c:v>
                </c:pt>
                <c:pt idx="775">
                  <c:v>-0.29339646327483937</c:v>
                </c:pt>
                <c:pt idx="776">
                  <c:v>-0.28396833201049221</c:v>
                </c:pt>
                <c:pt idx="777">
                  <c:v>-0.34452175336757485</c:v>
                </c:pt>
                <c:pt idx="778">
                  <c:v>-0.22509362210322736</c:v>
                </c:pt>
                <c:pt idx="779">
                  <c:v>1.4352956539689821E-2</c:v>
                </c:pt>
                <c:pt idx="780">
                  <c:v>1.3781087804037639E-2</c:v>
                </c:pt>
                <c:pt idx="781">
                  <c:v>0.15320921906838514</c:v>
                </c:pt>
                <c:pt idx="782">
                  <c:v>-8.7344202288697659E-2</c:v>
                </c:pt>
                <c:pt idx="783">
                  <c:v>-0.1079160710243503</c:v>
                </c:pt>
                <c:pt idx="784">
                  <c:v>-0.12846949238143335</c:v>
                </c:pt>
                <c:pt idx="785">
                  <c:v>-0.16904136111708556</c:v>
                </c:pt>
                <c:pt idx="786">
                  <c:v>-0.14961322985273773</c:v>
                </c:pt>
                <c:pt idx="787">
                  <c:v>-0.23014820383125167</c:v>
                </c:pt>
                <c:pt idx="788">
                  <c:v>-0.25072007256690387</c:v>
                </c:pt>
                <c:pt idx="789">
                  <c:v>-9.1273493923986759E-2</c:v>
                </c:pt>
                <c:pt idx="790">
                  <c:v>5.8154637340360971E-2</c:v>
                </c:pt>
                <c:pt idx="791">
                  <c:v>0.19760121598327807</c:v>
                </c:pt>
                <c:pt idx="792">
                  <c:v>5.7029347247625761E-2</c:v>
                </c:pt>
                <c:pt idx="793">
                  <c:v>0.39645747851197344</c:v>
                </c:pt>
                <c:pt idx="794">
                  <c:v>0.2759040571548903</c:v>
                </c:pt>
                <c:pt idx="795">
                  <c:v>0.29533218841923814</c:v>
                </c:pt>
                <c:pt idx="796">
                  <c:v>0.26477876706215486</c:v>
                </c:pt>
                <c:pt idx="797">
                  <c:v>8.4206898326502966E-2</c:v>
                </c:pt>
                <c:pt idx="798">
                  <c:v>-0.18636497040914968</c:v>
                </c:pt>
                <c:pt idx="799">
                  <c:v>-0.35688149700909344</c:v>
                </c:pt>
                <c:pt idx="800">
                  <c:v>-0.3974533657447461</c:v>
                </c:pt>
                <c:pt idx="801">
                  <c:v>-0.31800678710182861</c:v>
                </c:pt>
                <c:pt idx="802">
                  <c:v>-0.15857865583748154</c:v>
                </c:pt>
                <c:pt idx="803">
                  <c:v>1.0867922805435359E-2</c:v>
                </c:pt>
                <c:pt idx="804">
                  <c:v>0.19029605406978334</c:v>
                </c:pt>
                <c:pt idx="805">
                  <c:v>0.16972418533413114</c:v>
                </c:pt>
                <c:pt idx="806">
                  <c:v>0.2091707639770477</c:v>
                </c:pt>
                <c:pt idx="807">
                  <c:v>0.20859889524139552</c:v>
                </c:pt>
                <c:pt idx="808">
                  <c:v>0.19804547388431271</c:v>
                </c:pt>
                <c:pt idx="809">
                  <c:v>0.19747360514866008</c:v>
                </c:pt>
                <c:pt idx="810">
                  <c:v>9.6901736413007811E-2</c:v>
                </c:pt>
                <c:pt idx="811">
                  <c:v>-4.3614790186936148E-2</c:v>
                </c:pt>
                <c:pt idx="812">
                  <c:v>-0.24418665892258895</c:v>
                </c:pt>
                <c:pt idx="813">
                  <c:v>-0.16474008027967146</c:v>
                </c:pt>
                <c:pt idx="814">
                  <c:v>-0.14531194901532407</c:v>
                </c:pt>
                <c:pt idx="815">
                  <c:v>-5.865370372406975E-3</c:v>
                </c:pt>
                <c:pt idx="816">
                  <c:v>0.10356276089194072</c:v>
                </c:pt>
                <c:pt idx="817">
                  <c:v>0.23299089215628843</c:v>
                </c:pt>
                <c:pt idx="818">
                  <c:v>0.25243747079920542</c:v>
                </c:pt>
                <c:pt idx="819">
                  <c:v>0.1218656020635529</c:v>
                </c:pt>
                <c:pt idx="820">
                  <c:v>4.1312180706470247E-2</c:v>
                </c:pt>
                <c:pt idx="821">
                  <c:v>7.0740311970817871E-2</c:v>
                </c:pt>
                <c:pt idx="822">
                  <c:v>-0.12983155676483449</c:v>
                </c:pt>
                <c:pt idx="823">
                  <c:v>-0.22034808336477862</c:v>
                </c:pt>
                <c:pt idx="824">
                  <c:v>-0.26091995210043084</c:v>
                </c:pt>
                <c:pt idx="825">
                  <c:v>-0.21147337345751405</c:v>
                </c:pt>
                <c:pt idx="826">
                  <c:v>-0.10204524219316591</c:v>
                </c:pt>
                <c:pt idx="827">
                  <c:v>7.4013364497509393E-3</c:v>
                </c:pt>
                <c:pt idx="828">
                  <c:v>0.15682946771409823</c:v>
                </c:pt>
                <c:pt idx="829">
                  <c:v>0.23625759897844612</c:v>
                </c:pt>
                <c:pt idx="830">
                  <c:v>6.5704177621363158E-2</c:v>
                </c:pt>
                <c:pt idx="831">
                  <c:v>-7.4867691114289148E-2</c:v>
                </c:pt>
                <c:pt idx="832">
                  <c:v>3.45788875286277E-2</c:v>
                </c:pt>
                <c:pt idx="833">
                  <c:v>0.13400701879297561</c:v>
                </c:pt>
                <c:pt idx="834">
                  <c:v>0.27343515005732311</c:v>
                </c:pt>
                <c:pt idx="835">
                  <c:v>-2.7099823921190591E-2</c:v>
                </c:pt>
                <c:pt idx="836">
                  <c:v>-0.17767169265684268</c:v>
                </c:pt>
                <c:pt idx="837">
                  <c:v>-0.19822511401392573</c:v>
                </c:pt>
                <c:pt idx="838">
                  <c:v>-4.8796982749578444E-2</c:v>
                </c:pt>
                <c:pt idx="839">
                  <c:v>2.0649595893339256E-2</c:v>
                </c:pt>
                <c:pt idx="840">
                  <c:v>0.27007772715768663</c:v>
                </c:pt>
                <c:pt idx="841">
                  <c:v>0.22950585842203397</c:v>
                </c:pt>
                <c:pt idx="842">
                  <c:v>9.8952437064951493E-2</c:v>
                </c:pt>
                <c:pt idx="843">
                  <c:v>1.8380568329298796E-2</c:v>
                </c:pt>
                <c:pt idx="844">
                  <c:v>-2.1728530277842495E-3</c:v>
                </c:pt>
                <c:pt idx="845">
                  <c:v>-2.7447217634364307E-3</c:v>
                </c:pt>
                <c:pt idx="846">
                  <c:v>-0.15331659049908852</c:v>
                </c:pt>
                <c:pt idx="847">
                  <c:v>-0.20383311709903307</c:v>
                </c:pt>
                <c:pt idx="848">
                  <c:v>-0.11440498583468495</c:v>
                </c:pt>
                <c:pt idx="849">
                  <c:v>-2.4958407191768117E-2</c:v>
                </c:pt>
                <c:pt idx="850">
                  <c:v>3.4469724072579311E-2</c:v>
                </c:pt>
                <c:pt idx="851">
                  <c:v>0.17391630271549641</c:v>
                </c:pt>
                <c:pt idx="852">
                  <c:v>0.14334443397984398</c:v>
                </c:pt>
                <c:pt idx="853">
                  <c:v>0.12277256524419178</c:v>
                </c:pt>
                <c:pt idx="854">
                  <c:v>0.11221914388710896</c:v>
                </c:pt>
                <c:pt idx="855">
                  <c:v>1.6472751514564621E-3</c:v>
                </c:pt>
                <c:pt idx="856">
                  <c:v>-6.8906146205626406E-2</c:v>
                </c:pt>
                <c:pt idx="857">
                  <c:v>-0.20947801494127916</c:v>
                </c:pt>
                <c:pt idx="858">
                  <c:v>-0.20004988367693111</c:v>
                </c:pt>
                <c:pt idx="859">
                  <c:v>-0.11056641027687553</c:v>
                </c:pt>
                <c:pt idx="860">
                  <c:v>-0.32113827901252767</c:v>
                </c:pt>
                <c:pt idx="861">
                  <c:v>-5.1691700369610682E-2</c:v>
                </c:pt>
                <c:pt idx="862">
                  <c:v>-6.2263569105263095E-2</c:v>
                </c:pt>
                <c:pt idx="863">
                  <c:v>0.12718300953765427</c:v>
                </c:pt>
                <c:pt idx="864">
                  <c:v>0.32661114080200182</c:v>
                </c:pt>
                <c:pt idx="865">
                  <c:v>0.5760392720663492</c:v>
                </c:pt>
                <c:pt idx="866">
                  <c:v>0.48548585070926631</c:v>
                </c:pt>
                <c:pt idx="867">
                  <c:v>0.60491398197361423</c:v>
                </c:pt>
                <c:pt idx="868">
                  <c:v>0.42436056061653105</c:v>
                </c:pt>
                <c:pt idx="869">
                  <c:v>0.55378869188087876</c:v>
                </c:pt>
                <c:pt idx="870">
                  <c:v>0.27321682314522633</c:v>
                </c:pt>
                <c:pt idx="871">
                  <c:v>2.7002965452824768E-3</c:v>
                </c:pt>
                <c:pt idx="872">
                  <c:v>4.2128427809629887E-2</c:v>
                </c:pt>
                <c:pt idx="873">
                  <c:v>7.1575006452547107E-2</c:v>
                </c:pt>
                <c:pt idx="874">
                  <c:v>0.37100313771689475</c:v>
                </c:pt>
                <c:pt idx="875">
                  <c:v>0.54044971635981165</c:v>
                </c:pt>
                <c:pt idx="876">
                  <c:v>0.61987784762415954</c:v>
                </c:pt>
                <c:pt idx="877">
                  <c:v>0.74930597888850725</c:v>
                </c:pt>
                <c:pt idx="878">
                  <c:v>0.48875255753142355</c:v>
                </c:pt>
                <c:pt idx="879">
                  <c:v>0.23818068879577137</c:v>
                </c:pt>
                <c:pt idx="880">
                  <c:v>5.7627267438689067E-2</c:v>
                </c:pt>
                <c:pt idx="881">
                  <c:v>1.7055398703036406E-2</c:v>
                </c:pt>
                <c:pt idx="882">
                  <c:v>-8.3516470032616308E-2</c:v>
                </c:pt>
                <c:pt idx="883">
                  <c:v>-2.4051444011129686E-2</c:v>
                </c:pt>
                <c:pt idx="884">
                  <c:v>-0.13462331274678174</c:v>
                </c:pt>
                <c:pt idx="885">
                  <c:v>4.4823265896134945E-2</c:v>
                </c:pt>
                <c:pt idx="886">
                  <c:v>0.18425139716048289</c:v>
                </c:pt>
                <c:pt idx="887">
                  <c:v>0.36369797580340002</c:v>
                </c:pt>
                <c:pt idx="888">
                  <c:v>0.44312610706774702</c:v>
                </c:pt>
                <c:pt idx="889">
                  <c:v>0.63255423833209523</c:v>
                </c:pt>
                <c:pt idx="890">
                  <c:v>0.27200081697501188</c:v>
                </c:pt>
                <c:pt idx="891">
                  <c:v>2.1428948239359702E-2</c:v>
                </c:pt>
                <c:pt idx="892">
                  <c:v>9.0875526882276958E-2</c:v>
                </c:pt>
                <c:pt idx="893">
                  <c:v>3.0365814662447477E-4</c:v>
                </c:pt>
                <c:pt idx="894">
                  <c:v>-0.16026821058902785</c:v>
                </c:pt>
                <c:pt idx="895">
                  <c:v>-0.33078473718897206</c:v>
                </c:pt>
                <c:pt idx="896">
                  <c:v>-0.19135660592462456</c:v>
                </c:pt>
                <c:pt idx="897">
                  <c:v>-0.26191002728170742</c:v>
                </c:pt>
                <c:pt idx="898">
                  <c:v>-3.2481896017359624E-2</c:v>
                </c:pt>
                <c:pt idx="899">
                  <c:v>0.21696468262555735</c:v>
                </c:pt>
                <c:pt idx="900">
                  <c:v>0.1663928138899049</c:v>
                </c:pt>
                <c:pt idx="901">
                  <c:v>0.28582094515425238</c:v>
                </c:pt>
                <c:pt idx="902">
                  <c:v>0.17526752379716992</c:v>
                </c:pt>
                <c:pt idx="903">
                  <c:v>5.469565506151719E-2</c:v>
                </c:pt>
                <c:pt idx="904">
                  <c:v>-4.5857766295565927E-2</c:v>
                </c:pt>
                <c:pt idx="905">
                  <c:v>-6.6429635031218126E-2</c:v>
                </c:pt>
                <c:pt idx="906">
                  <c:v>-8.7001503766870325E-2</c:v>
                </c:pt>
                <c:pt idx="907">
                  <c:v>-0.20751803036681427</c:v>
                </c:pt>
                <c:pt idx="908">
                  <c:v>-0.17808989910246664</c:v>
                </c:pt>
                <c:pt idx="909">
                  <c:v>-0.14864332045954942</c:v>
                </c:pt>
                <c:pt idx="910">
                  <c:v>-0.14921518919520205</c:v>
                </c:pt>
                <c:pt idx="911">
                  <c:v>6.0231389447715333E-2</c:v>
                </c:pt>
                <c:pt idx="912">
                  <c:v>0.14965952071206257</c:v>
                </c:pt>
                <c:pt idx="913">
                  <c:v>0.17908765197640975</c:v>
                </c:pt>
                <c:pt idx="914">
                  <c:v>0.24853423061932745</c:v>
                </c:pt>
                <c:pt idx="915">
                  <c:v>0.28796236188367486</c:v>
                </c:pt>
                <c:pt idx="916">
                  <c:v>0.23740894052659156</c:v>
                </c:pt>
                <c:pt idx="917">
                  <c:v>-3.3162928209060638E-2</c:v>
                </c:pt>
                <c:pt idx="918">
                  <c:v>0.14626520305528734</c:v>
                </c:pt>
                <c:pt idx="919">
                  <c:v>-0.16425132354465699</c:v>
                </c:pt>
                <c:pt idx="920">
                  <c:v>-0.22482319228030923</c:v>
                </c:pt>
                <c:pt idx="921">
                  <c:v>2.4623386362607746E-2</c:v>
                </c:pt>
                <c:pt idx="922">
                  <c:v>-5.594848237304495E-2</c:v>
                </c:pt>
                <c:pt idx="923">
                  <c:v>0.17349809626987245</c:v>
                </c:pt>
                <c:pt idx="924">
                  <c:v>0.21292622753421986</c:v>
                </c:pt>
                <c:pt idx="925">
                  <c:v>0.3523543587985678</c:v>
                </c:pt>
                <c:pt idx="926">
                  <c:v>0.18180093744148484</c:v>
                </c:pt>
                <c:pt idx="927">
                  <c:v>0.26122906870583273</c:v>
                </c:pt>
                <c:pt idx="928">
                  <c:v>-2.9324352651250329E-2</c:v>
                </c:pt>
                <c:pt idx="929">
                  <c:v>-0.16989622138690308</c:v>
                </c:pt>
                <c:pt idx="930">
                  <c:v>-7.0468090122555171E-2</c:v>
                </c:pt>
                <c:pt idx="931">
                  <c:v>-0.17100306410106869</c:v>
                </c:pt>
                <c:pt idx="932">
                  <c:v>-0.20157493283672112</c:v>
                </c:pt>
                <c:pt idx="933">
                  <c:v>-0.28212835419380378</c:v>
                </c:pt>
                <c:pt idx="934">
                  <c:v>-0.24270022292945637</c:v>
                </c:pt>
                <c:pt idx="935">
                  <c:v>0.10674635571346069</c:v>
                </c:pt>
                <c:pt idx="936">
                  <c:v>5.6174486977808247E-2</c:v>
                </c:pt>
                <c:pt idx="937">
                  <c:v>4.5602618242156279E-2</c:v>
                </c:pt>
                <c:pt idx="938">
                  <c:v>-3.4950803114926821E-2</c:v>
                </c:pt>
                <c:pt idx="939">
                  <c:v>-0.24552267185057941</c:v>
                </c:pt>
                <c:pt idx="940">
                  <c:v>-0.27607609320766224</c:v>
                </c:pt>
                <c:pt idx="941">
                  <c:v>-0.34664796194331471</c:v>
                </c:pt>
                <c:pt idx="942">
                  <c:v>-0.42721983067896696</c:v>
                </c:pt>
                <c:pt idx="943">
                  <c:v>-0.29773635727891135</c:v>
                </c:pt>
                <c:pt idx="944">
                  <c:v>-0.27830822601456351</c:v>
                </c:pt>
                <c:pt idx="945">
                  <c:v>-0.18886164737164624</c:v>
                </c:pt>
                <c:pt idx="946">
                  <c:v>-0.11943351610729858</c:v>
                </c:pt>
                <c:pt idx="947">
                  <c:v>0.12001306253561816</c:v>
                </c:pt>
                <c:pt idx="948">
                  <c:v>0.12944119379996577</c:v>
                </c:pt>
                <c:pt idx="949">
                  <c:v>0.25886932506431348</c:v>
                </c:pt>
                <c:pt idx="950">
                  <c:v>3.8315903707230703E-2</c:v>
                </c:pt>
                <c:pt idx="951">
                  <c:v>0.14774403497157795</c:v>
                </c:pt>
                <c:pt idx="952">
                  <c:v>-2.809386385504542E-3</c:v>
                </c:pt>
                <c:pt idx="953">
                  <c:v>-4.3381255121157203E-2</c:v>
                </c:pt>
                <c:pt idx="954">
                  <c:v>-0.17395312385680928</c:v>
                </c:pt>
                <c:pt idx="955">
                  <c:v>-0.28446965045675388</c:v>
                </c:pt>
                <c:pt idx="956">
                  <c:v>-0.11504151919240613</c:v>
                </c:pt>
                <c:pt idx="957">
                  <c:v>-0.20559494054948901</c:v>
                </c:pt>
                <c:pt idx="958">
                  <c:v>4.3833190714858805E-2</c:v>
                </c:pt>
                <c:pt idx="959">
                  <c:v>0.19327976935777569</c:v>
                </c:pt>
                <c:pt idx="960">
                  <c:v>0.20270790062212329</c:v>
                </c:pt>
                <c:pt idx="961">
                  <c:v>0.35213603188647102</c:v>
                </c:pt>
                <c:pt idx="962">
                  <c:v>0.29158261052938794</c:v>
                </c:pt>
                <c:pt idx="963">
                  <c:v>0.21101074179373569</c:v>
                </c:pt>
                <c:pt idx="964">
                  <c:v>9.0457320436652999E-2</c:v>
                </c:pt>
                <c:pt idx="965">
                  <c:v>2.9885451701000765E-2</c:v>
                </c:pt>
                <c:pt idx="966">
                  <c:v>2.9313582965348139E-2</c:v>
                </c:pt>
                <c:pt idx="967">
                  <c:v>-0.17120294363459587</c:v>
                </c:pt>
                <c:pt idx="968">
                  <c:v>-0.35177481237024866</c:v>
                </c:pt>
                <c:pt idx="969">
                  <c:v>-0.23232823372733158</c:v>
                </c:pt>
                <c:pt idx="970">
                  <c:v>-5.29001024629836E-2</c:v>
                </c:pt>
                <c:pt idx="971">
                  <c:v>0.12654647617993309</c:v>
                </c:pt>
                <c:pt idx="972">
                  <c:v>0.12597460744428091</c:v>
                </c:pt>
                <c:pt idx="973">
                  <c:v>0.26540273870862841</c:v>
                </c:pt>
                <c:pt idx="974">
                  <c:v>0.33484931735154611</c:v>
                </c:pt>
                <c:pt idx="975">
                  <c:v>0.29427744861589344</c:v>
                </c:pt>
                <c:pt idx="976">
                  <c:v>0.20372402725881011</c:v>
                </c:pt>
                <c:pt idx="977">
                  <c:v>0.31315215852315825</c:v>
                </c:pt>
                <c:pt idx="978">
                  <c:v>0.30258028978750584</c:v>
                </c:pt>
                <c:pt idx="979">
                  <c:v>0.33204531580899221</c:v>
                </c:pt>
                <c:pt idx="980">
                  <c:v>4.1473447073339997E-2</c:v>
                </c:pt>
                <c:pt idx="981">
                  <c:v>4.0920025716256969E-2</c:v>
                </c:pt>
                <c:pt idx="982">
                  <c:v>-3.9651843019395727E-2</c:v>
                </c:pt>
                <c:pt idx="983">
                  <c:v>0.25979473562352151</c:v>
                </c:pt>
                <c:pt idx="984">
                  <c:v>0.3392228668878694</c:v>
                </c:pt>
                <c:pt idx="985">
                  <c:v>0.36865099815221658</c:v>
                </c:pt>
                <c:pt idx="986">
                  <c:v>0.37809757679513378</c:v>
                </c:pt>
                <c:pt idx="987">
                  <c:v>0.27752570805948151</c:v>
                </c:pt>
                <c:pt idx="988">
                  <c:v>9.6972286702398325E-2</c:v>
                </c:pt>
                <c:pt idx="989">
                  <c:v>0.29640041796674588</c:v>
                </c:pt>
                <c:pt idx="990">
                  <c:v>0.1658285492310938</c:v>
                </c:pt>
                <c:pt idx="991">
                  <c:v>-2.4687977368850422E-2</c:v>
                </c:pt>
                <c:pt idx="992">
                  <c:v>-0.15525984610450294</c:v>
                </c:pt>
                <c:pt idx="993">
                  <c:v>1.4186732538414404E-2</c:v>
                </c:pt>
                <c:pt idx="994">
                  <c:v>0.13361486380276189</c:v>
                </c:pt>
                <c:pt idx="995">
                  <c:v>0.32306144244567925</c:v>
                </c:pt>
                <c:pt idx="996">
                  <c:v>0.21248957371002675</c:v>
                </c:pt>
                <c:pt idx="997">
                  <c:v>0.34191770497437401</c:v>
                </c:pt>
                <c:pt idx="998">
                  <c:v>0.29136428361729116</c:v>
                </c:pt>
                <c:pt idx="999">
                  <c:v>0.13079241488163884</c:v>
                </c:pt>
                <c:pt idx="1000">
                  <c:v>3.0238993524556168E-2</c:v>
                </c:pt>
                <c:pt idx="1001">
                  <c:v>1.9667124788903756E-2</c:v>
                </c:pt>
                <c:pt idx="1002">
                  <c:v>-0.16090474394674903</c:v>
                </c:pt>
                <c:pt idx="1003">
                  <c:v>-0.18142127054669244</c:v>
                </c:pt>
                <c:pt idx="1004">
                  <c:v>-0.37199313928234545</c:v>
                </c:pt>
                <c:pt idx="1005">
                  <c:v>-0.20254656063942766</c:v>
                </c:pt>
                <c:pt idx="1006">
                  <c:v>6.8815706249196751E-3</c:v>
                </c:pt>
                <c:pt idx="1007">
                  <c:v>0.15632814926783656</c:v>
                </c:pt>
                <c:pt idx="1008">
                  <c:v>0.2957562805321845</c:v>
                </c:pt>
                <c:pt idx="1009">
                  <c:v>0.28518441179653209</c:v>
                </c:pt>
                <c:pt idx="1010">
                  <c:v>0.22463099043944901</c:v>
                </c:pt>
                <c:pt idx="1011">
                  <c:v>3.4059121703796436E-2</c:v>
                </c:pt>
                <c:pt idx="1012">
                  <c:v>6.35057003467141E-2</c:v>
                </c:pt>
                <c:pt idx="1013">
                  <c:v>1.2933831611061208E-2</c:v>
                </c:pt>
                <c:pt idx="1014">
                  <c:v>3.2361962875409045E-2</c:v>
                </c:pt>
                <c:pt idx="1015">
                  <c:v>-7.8154563724535109E-2</c:v>
                </c:pt>
                <c:pt idx="1016">
                  <c:v>-0.35872643246018754</c:v>
                </c:pt>
                <c:pt idx="1017">
                  <c:v>-0.24927985381727025</c:v>
                </c:pt>
                <c:pt idx="1018">
                  <c:v>-4.9851722552922695E-2</c:v>
                </c:pt>
                <c:pt idx="1019">
                  <c:v>8.9594856089994401E-2</c:v>
                </c:pt>
                <c:pt idx="1020">
                  <c:v>0.32902298735434155</c:v>
                </c:pt>
                <c:pt idx="1021">
                  <c:v>0.29845111861868956</c:v>
                </c:pt>
                <c:pt idx="1022">
                  <c:v>0.1278976972616066</c:v>
                </c:pt>
                <c:pt idx="1023">
                  <c:v>-1.2674171474046148E-2</c:v>
                </c:pt>
                <c:pt idx="1024">
                  <c:v>-3.3227592831128749E-2</c:v>
                </c:pt>
                <c:pt idx="1025">
                  <c:v>-0.23379946156678111</c:v>
                </c:pt>
                <c:pt idx="1026">
                  <c:v>-0.16437133030243345</c:v>
                </c:pt>
                <c:pt idx="1027">
                  <c:v>-0.29490630428094677</c:v>
                </c:pt>
                <c:pt idx="1028">
                  <c:v>-0.34547817301659967</c:v>
                </c:pt>
                <c:pt idx="1029">
                  <c:v>-0.11603159437368271</c:v>
                </c:pt>
                <c:pt idx="1030">
                  <c:v>-8.6603463109334644E-2</c:v>
                </c:pt>
                <c:pt idx="1031">
                  <c:v>4.2843115533582221E-2</c:v>
                </c:pt>
                <c:pt idx="1032">
                  <c:v>0.20227124679793018</c:v>
                </c:pt>
                <c:pt idx="1033">
                  <c:v>0.25169937806227738</c:v>
                </c:pt>
                <c:pt idx="1034">
                  <c:v>0.14114595670519492</c:v>
                </c:pt>
                <c:pt idx="1035">
                  <c:v>-7.9425912030457901E-2</c:v>
                </c:pt>
                <c:pt idx="1036">
                  <c:v>-0.10997933338754073</c:v>
                </c:pt>
                <c:pt idx="1037">
                  <c:v>-0.1805512021231932</c:v>
                </c:pt>
                <c:pt idx="1038">
                  <c:v>-0.24112307085884499</c:v>
                </c:pt>
                <c:pt idx="1039">
                  <c:v>-0.12163959745878961</c:v>
                </c:pt>
                <c:pt idx="1040">
                  <c:v>-0.24221146619444145</c:v>
                </c:pt>
                <c:pt idx="1041">
                  <c:v>0.1172351124484754</c:v>
                </c:pt>
                <c:pt idx="1042">
                  <c:v>0.19666324371282284</c:v>
                </c:pt>
                <c:pt idx="1043">
                  <c:v>0.22610982235574006</c:v>
                </c:pt>
                <c:pt idx="1044">
                  <c:v>0.49553795362008746</c:v>
                </c:pt>
                <c:pt idx="1045">
                  <c:v>0.62496608488443517</c:v>
                </c:pt>
                <c:pt idx="1046">
                  <c:v>0.70441266352735221</c:v>
                </c:pt>
                <c:pt idx="1047">
                  <c:v>0.6638407947917</c:v>
                </c:pt>
                <c:pt idx="1048">
                  <c:v>0.5832873734346169</c:v>
                </c:pt>
                <c:pt idx="1049">
                  <c:v>0.35271550469896429</c:v>
                </c:pt>
                <c:pt idx="1050">
                  <c:v>8.2143635963312089E-2</c:v>
                </c:pt>
                <c:pt idx="1051">
                  <c:v>2.1627109363368202E-2</c:v>
                </c:pt>
                <c:pt idx="1052">
                  <c:v>-0.28894475937228403</c:v>
                </c:pt>
                <c:pt idx="1053">
                  <c:v>-0.15949818072936717</c:v>
                </c:pt>
                <c:pt idx="1054">
                  <c:v>-6.0070049465019704E-2</c:v>
                </c:pt>
                <c:pt idx="1055">
                  <c:v>0.22937652917789775</c:v>
                </c:pt>
                <c:pt idx="1056">
                  <c:v>0.30880466044224519</c:v>
                </c:pt>
                <c:pt idx="1057">
                  <c:v>0.27823279170659276</c:v>
                </c:pt>
                <c:pt idx="1058">
                  <c:v>4.7679370349509753E-2</c:v>
                </c:pt>
                <c:pt idx="1059">
                  <c:v>-4.2892498386142286E-2</c:v>
                </c:pt>
                <c:pt idx="1060">
                  <c:v>-0.33344591974322535</c:v>
                </c:pt>
                <c:pt idx="1061">
                  <c:v>-0.24401778847887812</c:v>
                </c:pt>
                <c:pt idx="1062">
                  <c:v>-0.46458965721453005</c:v>
                </c:pt>
                <c:pt idx="1063">
                  <c:v>-0.39510618381447449</c:v>
                </c:pt>
                <c:pt idx="1064">
                  <c:v>-0.33567805255012662</c:v>
                </c:pt>
                <c:pt idx="1065">
                  <c:v>-0.18623147390720973</c:v>
                </c:pt>
                <c:pt idx="1066">
                  <c:v>-6.6803342642861807E-2</c:v>
                </c:pt>
                <c:pt idx="1067">
                  <c:v>5.2643236000054827E-2</c:v>
                </c:pt>
                <c:pt idx="1068">
                  <c:v>2.2071367264402841E-2</c:v>
                </c:pt>
                <c:pt idx="1069">
                  <c:v>-1.8500501471249819E-2</c:v>
                </c:pt>
                <c:pt idx="1070">
                  <c:v>-8.9053922828332688E-2</c:v>
                </c:pt>
                <c:pt idx="1071">
                  <c:v>-0.28962579156398505</c:v>
                </c:pt>
                <c:pt idx="1072">
                  <c:v>-0.29017921292106807</c:v>
                </c:pt>
                <c:pt idx="1073">
                  <c:v>-0.33075108165672029</c:v>
                </c:pt>
                <c:pt idx="1074">
                  <c:v>-0.38132295039237274</c:v>
                </c:pt>
                <c:pt idx="1075">
                  <c:v>-0.34185792437088613</c:v>
                </c:pt>
                <c:pt idx="1076">
                  <c:v>-0.42242979310653839</c:v>
                </c:pt>
                <c:pt idx="1077">
                  <c:v>-0.23298321446362147</c:v>
                </c:pt>
                <c:pt idx="1078">
                  <c:v>6.4449168007265634E-3</c:v>
                </c:pt>
                <c:pt idx="1079">
                  <c:v>7.5891495443643375E-2</c:v>
                </c:pt>
                <c:pt idx="1080">
                  <c:v>0.11531962670799079</c:v>
                </c:pt>
                <c:pt idx="1081">
                  <c:v>0.16474775797233843</c:v>
                </c:pt>
                <c:pt idx="1082">
                  <c:v>4.1943366152557005E-3</c:v>
                </c:pt>
                <c:pt idx="1083">
                  <c:v>-0.15637753212039662</c:v>
                </c:pt>
                <c:pt idx="1084">
                  <c:v>-0.29693095347747978</c:v>
                </c:pt>
                <c:pt idx="1085">
                  <c:v>-0.28750282221313173</c:v>
                </c:pt>
                <c:pt idx="1086">
                  <c:v>-0.29807469094878458</c:v>
                </c:pt>
                <c:pt idx="1087">
                  <c:v>-0.26859121754872817</c:v>
                </c:pt>
                <c:pt idx="1088">
                  <c:v>-0.46916308628438097</c:v>
                </c:pt>
                <c:pt idx="1089">
                  <c:v>-0.10971650764146412</c:v>
                </c:pt>
                <c:pt idx="1090">
                  <c:v>-0.10028837637711607</c:v>
                </c:pt>
                <c:pt idx="1091">
                  <c:v>-8.4179773419901238E-4</c:v>
                </c:pt>
                <c:pt idx="1092">
                  <c:v>2.8586333530148167E-2</c:v>
                </c:pt>
                <c:pt idx="1093">
                  <c:v>0.11801446479449584</c:v>
                </c:pt>
                <c:pt idx="1094">
                  <c:v>-2.5389565625868471E-3</c:v>
                </c:pt>
                <c:pt idx="1095">
                  <c:v>-9.311082529823933E-2</c:v>
                </c:pt>
                <c:pt idx="1096">
                  <c:v>-0.20366424665532223</c:v>
                </c:pt>
                <c:pt idx="1097">
                  <c:v>-0.26423611539097447</c:v>
                </c:pt>
                <c:pt idx="1098">
                  <c:v>-0.31480798412662692</c:v>
                </c:pt>
                <c:pt idx="1099">
                  <c:v>-0.38532451072657103</c:v>
                </c:pt>
                <c:pt idx="1100">
                  <c:v>-0.41589637946222346</c:v>
                </c:pt>
                <c:pt idx="1101">
                  <c:v>-0.36644980081930667</c:v>
                </c:pt>
                <c:pt idx="1102">
                  <c:v>-0.16702166955495867</c:v>
                </c:pt>
                <c:pt idx="1103">
                  <c:v>5.2424909087958049E-2</c:v>
                </c:pt>
                <c:pt idx="1104">
                  <c:v>3.185304035230585E-2</c:v>
                </c:pt>
                <c:pt idx="1105">
                  <c:v>0.26128117161665365</c:v>
                </c:pt>
                <c:pt idx="1106">
                  <c:v>5.0727750259570659E-2</c:v>
                </c:pt>
                <c:pt idx="1107">
                  <c:v>0.18015588152391837</c:v>
                </c:pt>
                <c:pt idx="1108">
                  <c:v>7.9602460166835254E-2</c:v>
                </c:pt>
                <c:pt idx="1109">
                  <c:v>-0.11096940856881687</c:v>
                </c:pt>
                <c:pt idx="1110">
                  <c:v>5.8458722695530874E-2</c:v>
                </c:pt>
                <c:pt idx="1111">
                  <c:v>-0.43205780390441362</c:v>
                </c:pt>
                <c:pt idx="1112">
                  <c:v>-0.36262967264006551</c:v>
                </c:pt>
                <c:pt idx="1113">
                  <c:v>-0.31318309399714872</c:v>
                </c:pt>
                <c:pt idx="1114">
                  <c:v>-0.10375496273280138</c:v>
                </c:pt>
                <c:pt idx="1115">
                  <c:v>0.13569161591011625</c:v>
                </c:pt>
                <c:pt idx="1116">
                  <c:v>0.23511974717446371</c:v>
                </c:pt>
                <c:pt idx="1117">
                  <c:v>0.21454787843881151</c:v>
                </c:pt>
                <c:pt idx="1118">
                  <c:v>0.3939944570817282</c:v>
                </c:pt>
                <c:pt idx="1119">
                  <c:v>3.3422588346076143E-2</c:v>
                </c:pt>
                <c:pt idx="1120">
                  <c:v>2.8691669889933102E-3</c:v>
                </c:pt>
                <c:pt idx="1121">
                  <c:v>-2.7702701746659564E-2</c:v>
                </c:pt>
                <c:pt idx="1122">
                  <c:v>-0.22827457048231192</c:v>
                </c:pt>
                <c:pt idx="1123">
                  <c:v>-9.8809544460825016E-2</c:v>
                </c:pt>
                <c:pt idx="1124">
                  <c:v>-0.28938141319647759</c:v>
                </c:pt>
                <c:pt idx="1125">
                  <c:v>-8.9934834553560439E-2</c:v>
                </c:pt>
                <c:pt idx="1126">
                  <c:v>1.9493296710786812E-2</c:v>
                </c:pt>
                <c:pt idx="1127">
                  <c:v>2.8939875353704014E-2</c:v>
                </c:pt>
                <c:pt idx="1128">
                  <c:v>9.8368006618051673E-2</c:v>
                </c:pt>
                <c:pt idx="1129">
                  <c:v>0.34779613788239905</c:v>
                </c:pt>
                <c:pt idx="1130">
                  <c:v>0.18724271652531632</c:v>
                </c:pt>
                <c:pt idx="1131">
                  <c:v>5.6670847789663803E-2</c:v>
                </c:pt>
                <c:pt idx="1132">
                  <c:v>0.10611742643258104</c:v>
                </c:pt>
                <c:pt idx="1133">
                  <c:v>0.1755455576969287</c:v>
                </c:pt>
                <c:pt idx="1134">
                  <c:v>0.10497368896127623</c:v>
                </c:pt>
                <c:pt idx="1135">
                  <c:v>-0.27554283763866749</c:v>
                </c:pt>
                <c:pt idx="1136">
                  <c:v>-0.2261147063743203</c:v>
                </c:pt>
                <c:pt idx="1137">
                  <c:v>-0.13666812773140302</c:v>
                </c:pt>
                <c:pt idx="1138">
                  <c:v>-0.1072399964670554</c:v>
                </c:pt>
                <c:pt idx="1139">
                  <c:v>0.13220658217586134</c:v>
                </c:pt>
                <c:pt idx="1140">
                  <c:v>0.15163471344020918</c:v>
                </c:pt>
                <c:pt idx="1141">
                  <c:v>0.10106284470455718</c:v>
                </c:pt>
                <c:pt idx="1142">
                  <c:v>9.0509423347473916E-2</c:v>
                </c:pt>
                <c:pt idx="1143">
                  <c:v>-4.0062445388178602E-2</c:v>
                </c:pt>
                <c:pt idx="1144">
                  <c:v>-0.15061586674526106</c:v>
                </c:pt>
                <c:pt idx="1145">
                  <c:v>-0.29118773548091381</c:v>
                </c:pt>
                <c:pt idx="1146">
                  <c:v>-0.31175960421656601</c:v>
                </c:pt>
                <c:pt idx="1147">
                  <c:v>-0.40227613081651015</c:v>
                </c:pt>
                <c:pt idx="1148">
                  <c:v>-0.27284799955216243</c:v>
                </c:pt>
                <c:pt idx="1149">
                  <c:v>-5.3401420909245267E-2</c:v>
                </c:pt>
                <c:pt idx="1150">
                  <c:v>5.6026710355102427E-2</c:v>
                </c:pt>
                <c:pt idx="1151">
                  <c:v>0.36547328899801945</c:v>
                </c:pt>
                <c:pt idx="1152">
                  <c:v>0.2249014202623667</c:v>
                </c:pt>
                <c:pt idx="1153">
                  <c:v>0.32432955152671461</c:v>
                </c:pt>
                <c:pt idx="1154">
                  <c:v>0.26377613016963153</c:v>
                </c:pt>
                <c:pt idx="1155">
                  <c:v>0.16320426143397926</c:v>
                </c:pt>
                <c:pt idx="1156">
                  <c:v>2.2650840076896106E-2</c:v>
                </c:pt>
                <c:pt idx="1157">
                  <c:v>-3.7921028658755684E-2</c:v>
                </c:pt>
                <c:pt idx="1158">
                  <c:v>-0.31849289739440856</c:v>
                </c:pt>
                <c:pt idx="1159">
                  <c:v>-0.44900942399435229</c:v>
                </c:pt>
                <c:pt idx="1160">
                  <c:v>-0.3295812927300048</c:v>
                </c:pt>
                <c:pt idx="1161">
                  <c:v>-0.26013471408708799</c:v>
                </c:pt>
                <c:pt idx="1162">
                  <c:v>-0.16070658282274008</c:v>
                </c:pt>
                <c:pt idx="1163">
                  <c:v>0.11873999582017669</c:v>
                </c:pt>
                <c:pt idx="1164">
                  <c:v>0.1581681270845241</c:v>
                </c:pt>
                <c:pt idx="1165">
                  <c:v>0.12759625834887212</c:v>
                </c:pt>
                <c:pt idx="1166">
                  <c:v>-9.2957163008211108E-2</c:v>
                </c:pt>
                <c:pt idx="1167">
                  <c:v>-0.17352903174386336</c:v>
                </c:pt>
                <c:pt idx="1168">
                  <c:v>-0.19408245310094641</c:v>
                </c:pt>
                <c:pt idx="1169">
                  <c:v>-0.2146543218365986</c:v>
                </c:pt>
                <c:pt idx="1170">
                  <c:v>-0.28522619057225107</c:v>
                </c:pt>
                <c:pt idx="1171">
                  <c:v>-0.43576116455076441</c:v>
                </c:pt>
                <c:pt idx="1172">
                  <c:v>-0.41633303328641658</c:v>
                </c:pt>
                <c:pt idx="1173">
                  <c:v>-0.14688645464349959</c:v>
                </c:pt>
                <c:pt idx="1174">
                  <c:v>6.2541676620847753E-2</c:v>
                </c:pt>
                <c:pt idx="1175">
                  <c:v>0.24198825526376488</c:v>
                </c:pt>
                <c:pt idx="1176">
                  <c:v>0.36141638652811237</c:v>
                </c:pt>
                <c:pt idx="1177">
                  <c:v>0.31084451779246036</c:v>
                </c:pt>
                <c:pt idx="1178">
                  <c:v>0.1402910964353774</c:v>
                </c:pt>
                <c:pt idx="1179">
                  <c:v>9.7192276997248861E-3</c:v>
                </c:pt>
                <c:pt idx="1180">
                  <c:v>-6.0834193657357982E-2</c:v>
                </c:pt>
              </c:numCache>
            </c:numRef>
          </c:yVal>
          <c:smooth val="1"/>
        </c:ser>
        <c:axId val="79766272"/>
        <c:axId val="79768960"/>
      </c:scatterChart>
      <c:valAx>
        <c:axId val="79766272"/>
        <c:scaling>
          <c:orientation val="minMax"/>
        </c:scaling>
        <c:axPos val="b"/>
        <c:numFmt formatCode="[$-409]mmm\-yy;@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768960"/>
        <c:crosses val="autoZero"/>
        <c:crossBetween val="midCat"/>
        <c:majorUnit val="7000"/>
      </c:valAx>
      <c:valAx>
        <c:axId val="7976896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766272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8E98-C7A9-4BE8-AB07-E8ABAE193010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7EE80-BFC5-4E68-A98A-7C361AD6ED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96A46-1787-4280-B5E1-F106274B31FB}" type="datetimeFigureOut">
              <a:rPr lang="en-US" smtClean="0"/>
              <a:t>3/3/2009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E5E25-1EE1-4EED-8E22-C76BF5E410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desandcurrents.noaa.gov/sltrends/sltrends_station.shtml?stnid=9410170%20San%20Diego,%20CA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ourier_serie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Statistics in WR: Lecture </a:t>
            </a:r>
            <a:r>
              <a:rPr lang="en-US" dirty="0" smtClean="0"/>
              <a:t>12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Key Themes</a:t>
            </a:r>
          </a:p>
          <a:p>
            <a:pPr lvl="1" eaLnBrk="1" hangingPunct="1"/>
            <a:r>
              <a:rPr lang="en-US" sz="2400" dirty="0" smtClean="0"/>
              <a:t>Regression </a:t>
            </a:r>
            <a:r>
              <a:rPr lang="en-US" sz="2400" dirty="0" err="1" smtClean="0"/>
              <a:t>y|x</a:t>
            </a:r>
            <a:r>
              <a:rPr lang="en-US" sz="2400" dirty="0" smtClean="0"/>
              <a:t> and </a:t>
            </a:r>
            <a:r>
              <a:rPr lang="en-US" sz="2400" dirty="0" err="1" smtClean="0"/>
              <a:t>x|y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Adjusted R</a:t>
            </a:r>
            <a:r>
              <a:rPr lang="en-US" sz="2400" baseline="30000" dirty="0" smtClean="0"/>
              <a:t>2</a:t>
            </a:r>
            <a:endParaRPr lang="en-US" sz="2400" baseline="30000" dirty="0" smtClean="0"/>
          </a:p>
          <a:p>
            <a:pPr lvl="1" eaLnBrk="1" hangingPunct="1"/>
            <a:r>
              <a:rPr lang="en-US" sz="2400" dirty="0" smtClean="0"/>
              <a:t>Time series and seasonal variations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3400" y="1219200"/>
          <a:ext cx="8120062" cy="535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33600" y="457200"/>
            <a:ext cx="4535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Regression of Y|X and X|Y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676400"/>
          <a:ext cx="7010399" cy="4631062"/>
        </p:xfrm>
        <a:graphic>
          <a:graphicData uri="http://schemas.openxmlformats.org/drawingml/2006/table">
            <a:tbl>
              <a:tblPr/>
              <a:tblGrid>
                <a:gridCol w="1722693"/>
                <a:gridCol w="933125"/>
                <a:gridCol w="1277663"/>
                <a:gridCol w="1205884"/>
                <a:gridCol w="933125"/>
                <a:gridCol w="937909"/>
              </a:tblGrid>
              <a:tr h="2927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SUMMARY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OUTPUT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37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Regression Statistics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Multiple 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0.950344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 Square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0.903154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0.903154347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Adjusted R Square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0.898543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0.89854265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Standard Error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159033.1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8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Significance 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Regression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4.95309E+12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4.95309E+12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195.8399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4.07E-12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9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Residual (error)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5.31122E+11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25291521454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 (y)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5.48421E+12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5105400" y="3352800"/>
          <a:ext cx="3324225" cy="906463"/>
        </p:xfrm>
        <a:graphic>
          <a:graphicData uri="http://schemas.openxmlformats.org/presentationml/2006/ole">
            <p:oleObj spid="_x0000_s2049" name="Equation" r:id="rId3" imgW="1536480" imgH="419040" progId="Equation.3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486400" y="1828800"/>
          <a:ext cx="1828800" cy="914400"/>
        </p:xfrm>
        <a:graphic>
          <a:graphicData uri="http://schemas.openxmlformats.org/presentationml/2006/ole">
            <p:oleObj spid="_x0000_s2050" name="Equation" r:id="rId4" imgW="838080" imgH="41904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0800000" flipV="1">
            <a:off x="4724400" y="22860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4572000" y="3429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and Adjusted R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Series Trend: </a:t>
            </a:r>
            <a:br>
              <a:rPr lang="en-US" dirty="0" smtClean="0"/>
            </a:br>
            <a:r>
              <a:rPr lang="en-US" dirty="0" smtClean="0"/>
              <a:t>Tide Levels at San Diego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990600" y="1676400"/>
          <a:ext cx="7086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6248400"/>
            <a:ext cx="8229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http://tidesandcurrents.noaa.gov/sltrends/sltrends_station.shtml?stnid=9410170%20San%20Diego,%20CA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harmonic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218105" cy="514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3999"/>
            <a:ext cx="6838635" cy="491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harmonics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6324600"/>
            <a:ext cx="4314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http://en.wikipedia.org/wiki/Fourier_series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Equation 3.0</vt:lpstr>
      <vt:lpstr>Statistics in WR: Lecture 12</vt:lpstr>
      <vt:lpstr>Slide 2</vt:lpstr>
      <vt:lpstr>R2 and Adjusted R2</vt:lpstr>
      <vt:lpstr>Time Series Trend:  Tide Levels at San Diego</vt:lpstr>
      <vt:lpstr>One harmonic</vt:lpstr>
      <vt:lpstr>Five harmonics</vt:lpstr>
    </vt:vector>
  </TitlesOfParts>
  <Company>University of Texas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maidment</dc:creator>
  <cp:lastModifiedBy>maidment</cp:lastModifiedBy>
  <cp:revision>19</cp:revision>
  <dcterms:created xsi:type="dcterms:W3CDTF">2009-03-03T21:02:17Z</dcterms:created>
  <dcterms:modified xsi:type="dcterms:W3CDTF">2009-03-04T00:30:20Z</dcterms:modified>
</cp:coreProperties>
</file>