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sldIdLst>
    <p:sldId id="6414" r:id="rId4"/>
    <p:sldId id="6597" r:id="rId5"/>
    <p:sldId id="6618" r:id="rId6"/>
    <p:sldId id="257" r:id="rId7"/>
    <p:sldId id="258" r:id="rId8"/>
    <p:sldId id="266" r:id="rId9"/>
    <p:sldId id="263" r:id="rId10"/>
    <p:sldId id="265" r:id="rId11"/>
    <p:sldId id="261" r:id="rId12"/>
    <p:sldId id="6604" r:id="rId13"/>
    <p:sldId id="6612" r:id="rId14"/>
    <p:sldId id="6613" r:id="rId15"/>
    <p:sldId id="6614" r:id="rId16"/>
    <p:sldId id="6615" r:id="rId17"/>
    <p:sldId id="6610" r:id="rId18"/>
    <p:sldId id="6606" r:id="rId19"/>
    <p:sldId id="6611" r:id="rId20"/>
    <p:sldId id="6601" r:id="rId21"/>
    <p:sldId id="6619" r:id="rId22"/>
    <p:sldId id="6602" r:id="rId23"/>
    <p:sldId id="6598" r:id="rId24"/>
    <p:sldId id="262" r:id="rId25"/>
    <p:sldId id="6620" r:id="rId26"/>
    <p:sldId id="6603" r:id="rId27"/>
    <p:sldId id="6616" r:id="rId28"/>
    <p:sldId id="6617" r:id="rId29"/>
    <p:sldId id="641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idment\Documents\SFJun23\ShoalCk2222\StackProfileInp_StackProfileRoadDEM3m1m_TableToExce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idment\Documents\SFJun23\ShoalCk2222\StackProfileInp_StackProfile_TableToExcel_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Road Profile on Bare Earth DEM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Sheet1!$E$1</c:f>
              <c:strCache>
                <c:ptCount val="1"/>
                <c:pt idx="0">
                  <c:v>DEM1mFt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Sheet1!$D$2:$D$842</c:f>
              <c:numCache>
                <c:formatCode>General</c:formatCode>
                <c:ptCount val="841"/>
                <c:pt idx="0">
                  <c:v>0</c:v>
                </c:pt>
                <c:pt idx="1">
                  <c:v>0.99882276272208959</c:v>
                </c:pt>
                <c:pt idx="2">
                  <c:v>1.997771480700161</c:v>
                </c:pt>
                <c:pt idx="3">
                  <c:v>2.9965942304222342</c:v>
                </c:pt>
                <c:pt idx="4">
                  <c:v>3.9955429614035771</c:v>
                </c:pt>
                <c:pt idx="5">
                  <c:v>4.9943657111256492</c:v>
                </c:pt>
                <c:pt idx="6">
                  <c:v>5.9933144421069926</c:v>
                </c:pt>
                <c:pt idx="7">
                  <c:v>6.9921371918290651</c:v>
                </c:pt>
                <c:pt idx="8">
                  <c:v>7.9910859228104094</c:v>
                </c:pt>
                <c:pt idx="9">
                  <c:v>8.989908672532481</c:v>
                </c:pt>
                <c:pt idx="10">
                  <c:v>9.9885711103302555</c:v>
                </c:pt>
                <c:pt idx="11">
                  <c:v>10.987680107298759</c:v>
                </c:pt>
                <c:pt idx="12">
                  <c:v>11.986342537817119</c:v>
                </c:pt>
                <c:pt idx="13">
                  <c:v>12.985451529065489</c:v>
                </c:pt>
                <c:pt idx="14">
                  <c:v>13.98411397258595</c:v>
                </c:pt>
                <c:pt idx="15">
                  <c:v>14.98322295655327</c:v>
                </c:pt>
                <c:pt idx="16">
                  <c:v>15.98188540735314</c:v>
                </c:pt>
                <c:pt idx="17">
                  <c:v>16.980994391320461</c:v>
                </c:pt>
                <c:pt idx="18">
                  <c:v>17.97965682911823</c:v>
                </c:pt>
                <c:pt idx="19">
                  <c:v>18.978479591840319</c:v>
                </c:pt>
                <c:pt idx="20">
                  <c:v>19.977428309818389</c:v>
                </c:pt>
                <c:pt idx="21">
                  <c:v>20.976251059540459</c:v>
                </c:pt>
                <c:pt idx="22">
                  <c:v>21.97519979052181</c:v>
                </c:pt>
                <c:pt idx="23">
                  <c:v>22.97402254024388</c:v>
                </c:pt>
                <c:pt idx="24">
                  <c:v>23.973131537212382</c:v>
                </c:pt>
                <c:pt idx="25">
                  <c:v>24.971793975010151</c:v>
                </c:pt>
                <c:pt idx="26">
                  <c:v>25.97090297197866</c:v>
                </c:pt>
                <c:pt idx="27">
                  <c:v>26.969565409776429</c:v>
                </c:pt>
                <c:pt idx="28">
                  <c:v>27.968388159498499</c:v>
                </c:pt>
                <c:pt idx="29">
                  <c:v>28.967336890479849</c:v>
                </c:pt>
                <c:pt idx="30">
                  <c:v>29.966159640201919</c:v>
                </c:pt>
                <c:pt idx="31">
                  <c:v>30.965108371183259</c:v>
                </c:pt>
                <c:pt idx="32">
                  <c:v>31.96393112090534</c:v>
                </c:pt>
                <c:pt idx="33">
                  <c:v>32.96287983888341</c:v>
                </c:pt>
                <c:pt idx="34">
                  <c:v>33.961702601605502</c:v>
                </c:pt>
                <c:pt idx="35">
                  <c:v>34.960651312306247</c:v>
                </c:pt>
                <c:pt idx="36">
                  <c:v>35.959474069311462</c:v>
                </c:pt>
                <c:pt idx="37">
                  <c:v>36.958136512831921</c:v>
                </c:pt>
                <c:pt idx="38">
                  <c:v>37.957245496799239</c:v>
                </c:pt>
                <c:pt idx="39">
                  <c:v>38.955907947599123</c:v>
                </c:pt>
                <c:pt idx="40">
                  <c:v>39.955016931566433</c:v>
                </c:pt>
                <c:pt idx="41">
                  <c:v>40.95367936936421</c:v>
                </c:pt>
                <c:pt idx="42">
                  <c:v>41.952788366332712</c:v>
                </c:pt>
                <c:pt idx="43">
                  <c:v>42.951450804130488</c:v>
                </c:pt>
                <c:pt idx="44">
                  <c:v>43.95055980109899</c:v>
                </c:pt>
                <c:pt idx="45">
                  <c:v>44.949382550821063</c:v>
                </c:pt>
                <c:pt idx="46">
                  <c:v>45.94804498861884</c:v>
                </c:pt>
                <c:pt idx="47">
                  <c:v>46.947153985587342</c:v>
                </c:pt>
                <c:pt idx="48">
                  <c:v>47.945816423385118</c:v>
                </c:pt>
                <c:pt idx="49">
                  <c:v>48.94492542035362</c:v>
                </c:pt>
                <c:pt idx="50">
                  <c:v>49.943587858151403</c:v>
                </c:pt>
                <c:pt idx="51">
                  <c:v>50.942696855119898</c:v>
                </c:pt>
                <c:pt idx="52">
                  <c:v>51.941359292917667</c:v>
                </c:pt>
                <c:pt idx="53">
                  <c:v>52.940468276884992</c:v>
                </c:pt>
                <c:pt idx="54">
                  <c:v>53.939130727684869</c:v>
                </c:pt>
                <c:pt idx="55">
                  <c:v>54.937953477406943</c:v>
                </c:pt>
                <c:pt idx="56">
                  <c:v>55.936902188107688</c:v>
                </c:pt>
                <c:pt idx="57">
                  <c:v>56.935724958112921</c:v>
                </c:pt>
                <c:pt idx="58">
                  <c:v>57.934673668813673</c:v>
                </c:pt>
                <c:pt idx="59">
                  <c:v>58.933496418535739</c:v>
                </c:pt>
                <c:pt idx="60">
                  <c:v>59.932445149517079</c:v>
                </c:pt>
                <c:pt idx="61">
                  <c:v>60.931267899239153</c:v>
                </c:pt>
                <c:pt idx="62">
                  <c:v>61.930216630220499</c:v>
                </c:pt>
                <c:pt idx="63">
                  <c:v>62.929039379942573</c:v>
                </c:pt>
                <c:pt idx="64">
                  <c:v>63.927701817740349</c:v>
                </c:pt>
                <c:pt idx="65">
                  <c:v>64.926810814708844</c:v>
                </c:pt>
                <c:pt idx="66">
                  <c:v>65.92547325250662</c:v>
                </c:pt>
                <c:pt idx="67">
                  <c:v>66.924582249475122</c:v>
                </c:pt>
                <c:pt idx="68">
                  <c:v>67.923404999197189</c:v>
                </c:pt>
                <c:pt idx="69">
                  <c:v>68.922353730178529</c:v>
                </c:pt>
                <c:pt idx="70">
                  <c:v>69.921176479900595</c:v>
                </c:pt>
                <c:pt idx="71">
                  <c:v>70.920125197878662</c:v>
                </c:pt>
                <c:pt idx="72">
                  <c:v>71.918947960600747</c:v>
                </c:pt>
                <c:pt idx="73">
                  <c:v>72.917610398398523</c:v>
                </c:pt>
                <c:pt idx="74">
                  <c:v>73.916719395367025</c:v>
                </c:pt>
                <c:pt idx="75">
                  <c:v>74.915381833164801</c:v>
                </c:pt>
                <c:pt idx="76">
                  <c:v>75.914490817132119</c:v>
                </c:pt>
                <c:pt idx="77">
                  <c:v>76.913153267932003</c:v>
                </c:pt>
                <c:pt idx="78">
                  <c:v>77.912262251899321</c:v>
                </c:pt>
                <c:pt idx="79">
                  <c:v>78.910924682417672</c:v>
                </c:pt>
                <c:pt idx="80">
                  <c:v>79.910033686667234</c:v>
                </c:pt>
                <c:pt idx="81">
                  <c:v>80.908696117185585</c:v>
                </c:pt>
                <c:pt idx="82">
                  <c:v>81.90751887990767</c:v>
                </c:pt>
                <c:pt idx="83">
                  <c:v>82.906467597885737</c:v>
                </c:pt>
                <c:pt idx="84">
                  <c:v>83.905290347607803</c:v>
                </c:pt>
                <c:pt idx="85">
                  <c:v>84.904239078589143</c:v>
                </c:pt>
                <c:pt idx="86">
                  <c:v>85.903061828311209</c:v>
                </c:pt>
                <c:pt idx="87">
                  <c:v>86.902010559292549</c:v>
                </c:pt>
                <c:pt idx="88">
                  <c:v>87.900833309014615</c:v>
                </c:pt>
                <c:pt idx="89">
                  <c:v>88.899942305983117</c:v>
                </c:pt>
                <c:pt idx="90">
                  <c:v>89.898604743780894</c:v>
                </c:pt>
                <c:pt idx="91">
                  <c:v>90.89742749350296</c:v>
                </c:pt>
                <c:pt idx="92">
                  <c:v>91.8963762244843</c:v>
                </c:pt>
                <c:pt idx="93">
                  <c:v>92.895198974206366</c:v>
                </c:pt>
                <c:pt idx="94">
                  <c:v>93.894147692184433</c:v>
                </c:pt>
                <c:pt idx="95">
                  <c:v>94.892970454906518</c:v>
                </c:pt>
                <c:pt idx="96">
                  <c:v>95.891919172884585</c:v>
                </c:pt>
                <c:pt idx="97">
                  <c:v>96.89074193560667</c:v>
                </c:pt>
                <c:pt idx="98">
                  <c:v>97.889690653584736</c:v>
                </c:pt>
                <c:pt idx="99">
                  <c:v>98.888513403306803</c:v>
                </c:pt>
                <c:pt idx="100">
                  <c:v>99.887175854106687</c:v>
                </c:pt>
                <c:pt idx="101">
                  <c:v>100.886284838074</c:v>
                </c:pt>
                <c:pt idx="102">
                  <c:v>101.8849472685924</c:v>
                </c:pt>
                <c:pt idx="103">
                  <c:v>102.8840562728419</c:v>
                </c:pt>
                <c:pt idx="104">
                  <c:v>103.8827187033603</c:v>
                </c:pt>
                <c:pt idx="105">
                  <c:v>104.8818277003288</c:v>
                </c:pt>
                <c:pt idx="106">
                  <c:v>105.8804901381265</c:v>
                </c:pt>
                <c:pt idx="107">
                  <c:v>106.87959913509501</c:v>
                </c:pt>
                <c:pt idx="108">
                  <c:v>107.8782615728928</c:v>
                </c:pt>
                <c:pt idx="109">
                  <c:v>108.87708432261491</c:v>
                </c:pt>
                <c:pt idx="110">
                  <c:v>109.8760330535962</c:v>
                </c:pt>
                <c:pt idx="111">
                  <c:v>110.8748558033183</c:v>
                </c:pt>
                <c:pt idx="112">
                  <c:v>111.8739648002868</c:v>
                </c:pt>
                <c:pt idx="113">
                  <c:v>112.8726272380846</c:v>
                </c:pt>
                <c:pt idx="114">
                  <c:v>113.87173622205189</c:v>
                </c:pt>
                <c:pt idx="115">
                  <c:v>114.87039867285181</c:v>
                </c:pt>
                <c:pt idx="116">
                  <c:v>115.8695076568191</c:v>
                </c:pt>
                <c:pt idx="117">
                  <c:v>116.8681700946169</c:v>
                </c:pt>
                <c:pt idx="118">
                  <c:v>117.866992857339</c:v>
                </c:pt>
                <c:pt idx="119">
                  <c:v>118.865941575317</c:v>
                </c:pt>
                <c:pt idx="120">
                  <c:v>119.86476433803909</c:v>
                </c:pt>
                <c:pt idx="121">
                  <c:v>120.8637130560172</c:v>
                </c:pt>
                <c:pt idx="122">
                  <c:v>121.8625358057392</c:v>
                </c:pt>
                <c:pt idx="123">
                  <c:v>122.8614845294433</c:v>
                </c:pt>
                <c:pt idx="124">
                  <c:v>123.8603072864485</c:v>
                </c:pt>
                <c:pt idx="125">
                  <c:v>124.85925601015251</c:v>
                </c:pt>
                <c:pt idx="126">
                  <c:v>125.8580787598746</c:v>
                </c:pt>
                <c:pt idx="127">
                  <c:v>126.85674119767231</c:v>
                </c:pt>
                <c:pt idx="128">
                  <c:v>127.85585019464079</c:v>
                </c:pt>
                <c:pt idx="129">
                  <c:v>128.8545126324386</c:v>
                </c:pt>
                <c:pt idx="130">
                  <c:v>129.85362162940709</c:v>
                </c:pt>
                <c:pt idx="131">
                  <c:v>130.85228406720489</c:v>
                </c:pt>
                <c:pt idx="132">
                  <c:v>131.85139305117221</c:v>
                </c:pt>
                <c:pt idx="133">
                  <c:v>132.85021581389429</c:v>
                </c:pt>
                <c:pt idx="134">
                  <c:v>133.8491645318723</c:v>
                </c:pt>
                <c:pt idx="135">
                  <c:v>134.84798729459439</c:v>
                </c:pt>
                <c:pt idx="136">
                  <c:v>135.84664973239219</c:v>
                </c:pt>
                <c:pt idx="137">
                  <c:v>136.84575871635951</c:v>
                </c:pt>
                <c:pt idx="138">
                  <c:v>137.8444211671594</c:v>
                </c:pt>
                <c:pt idx="139">
                  <c:v>138.84353015112671</c:v>
                </c:pt>
                <c:pt idx="140">
                  <c:v>139.84219258892449</c:v>
                </c:pt>
                <c:pt idx="141">
                  <c:v>140.84130158589301</c:v>
                </c:pt>
                <c:pt idx="142">
                  <c:v>141.83996402369081</c:v>
                </c:pt>
                <c:pt idx="143">
                  <c:v>142.83878678641281</c:v>
                </c:pt>
                <c:pt idx="144">
                  <c:v>143.83773550439091</c:v>
                </c:pt>
                <c:pt idx="145">
                  <c:v>144.83655825411299</c:v>
                </c:pt>
                <c:pt idx="146">
                  <c:v>145.835506977817</c:v>
                </c:pt>
                <c:pt idx="147">
                  <c:v>146.83432973482221</c:v>
                </c:pt>
                <c:pt idx="148">
                  <c:v>147.83327845852631</c:v>
                </c:pt>
                <c:pt idx="149">
                  <c:v>148.8321012082483</c:v>
                </c:pt>
                <c:pt idx="150">
                  <c:v>149.8310499392297</c:v>
                </c:pt>
                <c:pt idx="151">
                  <c:v>150.82987268895181</c:v>
                </c:pt>
                <c:pt idx="152">
                  <c:v>151.8285351267495</c:v>
                </c:pt>
                <c:pt idx="153">
                  <c:v>152.82764412371799</c:v>
                </c:pt>
                <c:pt idx="154">
                  <c:v>153.82630656151579</c:v>
                </c:pt>
                <c:pt idx="155">
                  <c:v>154.82541555848431</c:v>
                </c:pt>
                <c:pt idx="156">
                  <c:v>155.82423830820639</c:v>
                </c:pt>
                <c:pt idx="157">
                  <c:v>156.8231870261844</c:v>
                </c:pt>
                <c:pt idx="158">
                  <c:v>157.82200978890651</c:v>
                </c:pt>
                <c:pt idx="159">
                  <c:v>158.82095850688461</c:v>
                </c:pt>
                <c:pt idx="160">
                  <c:v>159.81978125660669</c:v>
                </c:pt>
                <c:pt idx="161">
                  <c:v>160.81844370740649</c:v>
                </c:pt>
                <c:pt idx="162">
                  <c:v>161.81755269137389</c:v>
                </c:pt>
                <c:pt idx="163">
                  <c:v>162.81621514217369</c:v>
                </c:pt>
                <c:pt idx="164">
                  <c:v>163.81532412614109</c:v>
                </c:pt>
                <c:pt idx="165">
                  <c:v>164.81398656393881</c:v>
                </c:pt>
                <c:pt idx="166">
                  <c:v>165.8130955609073</c:v>
                </c:pt>
                <c:pt idx="167">
                  <c:v>166.8117579987051</c:v>
                </c:pt>
                <c:pt idx="168">
                  <c:v>167.81086699567359</c:v>
                </c:pt>
                <c:pt idx="169">
                  <c:v>168.80952942619189</c:v>
                </c:pt>
                <c:pt idx="170">
                  <c:v>169.80835218319709</c:v>
                </c:pt>
                <c:pt idx="171">
                  <c:v>170.80730090690119</c:v>
                </c:pt>
                <c:pt idx="172">
                  <c:v>171.80612365662321</c:v>
                </c:pt>
                <c:pt idx="173">
                  <c:v>172.80507238760461</c:v>
                </c:pt>
                <c:pt idx="174">
                  <c:v>173.80389513732669</c:v>
                </c:pt>
                <c:pt idx="175">
                  <c:v>174.8028438553047</c:v>
                </c:pt>
                <c:pt idx="176">
                  <c:v>175.80166661802679</c:v>
                </c:pt>
                <c:pt idx="177">
                  <c:v>176.8007756019941</c:v>
                </c:pt>
                <c:pt idx="178">
                  <c:v>177.79943805279399</c:v>
                </c:pt>
                <c:pt idx="179">
                  <c:v>178.7982608025161</c:v>
                </c:pt>
                <c:pt idx="180">
                  <c:v>179.79720952049419</c:v>
                </c:pt>
                <c:pt idx="181">
                  <c:v>180.79603228321619</c:v>
                </c:pt>
                <c:pt idx="182">
                  <c:v>181.79498100119429</c:v>
                </c:pt>
                <c:pt idx="183">
                  <c:v>182.7938037509164</c:v>
                </c:pt>
                <c:pt idx="184">
                  <c:v>183.79275248189771</c:v>
                </c:pt>
                <c:pt idx="185">
                  <c:v>184.79157523161979</c:v>
                </c:pt>
                <c:pt idx="186">
                  <c:v>185.79052396260121</c:v>
                </c:pt>
                <c:pt idx="187">
                  <c:v>186.78934671232321</c:v>
                </c:pt>
                <c:pt idx="188">
                  <c:v>187.78800915012101</c:v>
                </c:pt>
                <c:pt idx="189">
                  <c:v>188.7871181470895</c:v>
                </c:pt>
                <c:pt idx="190">
                  <c:v>189.78578057760791</c:v>
                </c:pt>
                <c:pt idx="191">
                  <c:v>190.78488958185741</c:v>
                </c:pt>
                <c:pt idx="192">
                  <c:v>191.78355201237579</c:v>
                </c:pt>
                <c:pt idx="193">
                  <c:v>192.78266100934431</c:v>
                </c:pt>
                <c:pt idx="194">
                  <c:v>193.781323447142</c:v>
                </c:pt>
                <c:pt idx="195">
                  <c:v>194.78043243110929</c:v>
                </c:pt>
                <c:pt idx="196">
                  <c:v>195.7790948819092</c:v>
                </c:pt>
                <c:pt idx="197">
                  <c:v>196.77791763163131</c:v>
                </c:pt>
                <c:pt idx="198">
                  <c:v>197.77686634960941</c:v>
                </c:pt>
                <c:pt idx="199">
                  <c:v>198.77568911233149</c:v>
                </c:pt>
                <c:pt idx="200">
                  <c:v>199.77479809629881</c:v>
                </c:pt>
                <c:pt idx="201">
                  <c:v>200.77346054709869</c:v>
                </c:pt>
                <c:pt idx="202">
                  <c:v>201.77256953106601</c:v>
                </c:pt>
                <c:pt idx="203">
                  <c:v>202.77123196886379</c:v>
                </c:pt>
                <c:pt idx="204">
                  <c:v>203.77034096583219</c:v>
                </c:pt>
                <c:pt idx="205">
                  <c:v>204.76900340362999</c:v>
                </c:pt>
                <c:pt idx="206">
                  <c:v>205.7678261533521</c:v>
                </c:pt>
                <c:pt idx="207">
                  <c:v>206.76677488433339</c:v>
                </c:pt>
                <c:pt idx="208">
                  <c:v>207.7655976340555</c:v>
                </c:pt>
                <c:pt idx="209">
                  <c:v>208.76454636503689</c:v>
                </c:pt>
                <c:pt idx="210">
                  <c:v>209.76336911475889</c:v>
                </c:pt>
                <c:pt idx="211">
                  <c:v>210.76231784574031</c:v>
                </c:pt>
                <c:pt idx="212">
                  <c:v>211.76114059546239</c:v>
                </c:pt>
                <c:pt idx="213">
                  <c:v>212.76008930616311</c:v>
                </c:pt>
                <c:pt idx="214">
                  <c:v>213.75891207616829</c:v>
                </c:pt>
                <c:pt idx="215">
                  <c:v>214.75757450668669</c:v>
                </c:pt>
                <c:pt idx="216">
                  <c:v>215.75668350365521</c:v>
                </c:pt>
                <c:pt idx="217">
                  <c:v>216.75534594145299</c:v>
                </c:pt>
                <c:pt idx="218">
                  <c:v>217.7544549254203</c:v>
                </c:pt>
                <c:pt idx="219">
                  <c:v>218.75311737622019</c:v>
                </c:pt>
                <c:pt idx="220">
                  <c:v>219.75222636018751</c:v>
                </c:pt>
                <c:pt idx="221">
                  <c:v>220.75088879798531</c:v>
                </c:pt>
                <c:pt idx="222">
                  <c:v>221.74999779495371</c:v>
                </c:pt>
                <c:pt idx="223">
                  <c:v>222.74882054467579</c:v>
                </c:pt>
                <c:pt idx="224">
                  <c:v>223.74748299547571</c:v>
                </c:pt>
                <c:pt idx="225">
                  <c:v>224.746591979443</c:v>
                </c:pt>
                <c:pt idx="226">
                  <c:v>225.7452544172408</c:v>
                </c:pt>
                <c:pt idx="227">
                  <c:v>226.74436341420929</c:v>
                </c:pt>
                <c:pt idx="228">
                  <c:v>227.74302585200709</c:v>
                </c:pt>
                <c:pt idx="229">
                  <c:v>228.74213484897561</c:v>
                </c:pt>
                <c:pt idx="230">
                  <c:v>229.7407972867733</c:v>
                </c:pt>
                <c:pt idx="231">
                  <c:v>230.73990628374179</c:v>
                </c:pt>
                <c:pt idx="232">
                  <c:v>231.73856872153959</c:v>
                </c:pt>
                <c:pt idx="233">
                  <c:v>232.7373914712617</c:v>
                </c:pt>
                <c:pt idx="234">
                  <c:v>233.73634020224301</c:v>
                </c:pt>
                <c:pt idx="235">
                  <c:v>234.73516295196509</c:v>
                </c:pt>
                <c:pt idx="236">
                  <c:v>235.73411167566911</c:v>
                </c:pt>
                <c:pt idx="237">
                  <c:v>236.73293443267431</c:v>
                </c:pt>
                <c:pt idx="238">
                  <c:v>237.73188314337509</c:v>
                </c:pt>
                <c:pt idx="239">
                  <c:v>238.73070590609711</c:v>
                </c:pt>
                <c:pt idx="240">
                  <c:v>239.72965462407521</c:v>
                </c:pt>
                <c:pt idx="241">
                  <c:v>240.72847737379729</c:v>
                </c:pt>
                <c:pt idx="242">
                  <c:v>241.7271398245972</c:v>
                </c:pt>
                <c:pt idx="243">
                  <c:v>242.72624880856449</c:v>
                </c:pt>
                <c:pt idx="244">
                  <c:v>243.7250715582866</c:v>
                </c:pt>
                <c:pt idx="245">
                  <c:v>244.72402028926791</c:v>
                </c:pt>
                <c:pt idx="246">
                  <c:v>245.72284303898999</c:v>
                </c:pt>
                <c:pt idx="247">
                  <c:v>246.7217917699713</c:v>
                </c:pt>
                <c:pt idx="248">
                  <c:v>247.72061451969341</c:v>
                </c:pt>
                <c:pt idx="249">
                  <c:v>248.71956325067481</c:v>
                </c:pt>
                <c:pt idx="250">
                  <c:v>249.71838600039681</c:v>
                </c:pt>
                <c:pt idx="251">
                  <c:v>250.71704843819461</c:v>
                </c:pt>
                <c:pt idx="252">
                  <c:v>251.7161574351631</c:v>
                </c:pt>
                <c:pt idx="253">
                  <c:v>252.7148198729609</c:v>
                </c:pt>
                <c:pt idx="254">
                  <c:v>253.71392886992939</c:v>
                </c:pt>
                <c:pt idx="255">
                  <c:v>254.71259130772711</c:v>
                </c:pt>
                <c:pt idx="256">
                  <c:v>255.71170029169451</c:v>
                </c:pt>
                <c:pt idx="257">
                  <c:v>256.71036273521491</c:v>
                </c:pt>
                <c:pt idx="258">
                  <c:v>257.70947172646328</c:v>
                </c:pt>
                <c:pt idx="259">
                  <c:v>258.70813416998368</c:v>
                </c:pt>
                <c:pt idx="260">
                  <c:v>259.70695691970582</c:v>
                </c:pt>
                <c:pt idx="261">
                  <c:v>260.70590563768388</c:v>
                </c:pt>
                <c:pt idx="262">
                  <c:v>261.704728400406</c:v>
                </c:pt>
                <c:pt idx="263">
                  <c:v>262.70367711838412</c:v>
                </c:pt>
                <c:pt idx="264">
                  <c:v>263.70249986810609</c:v>
                </c:pt>
                <c:pt idx="265">
                  <c:v>264.70144859908748</c:v>
                </c:pt>
                <c:pt idx="266">
                  <c:v>265.70027134880962</c:v>
                </c:pt>
                <c:pt idx="267">
                  <c:v>266.69938034577808</c:v>
                </c:pt>
                <c:pt idx="268">
                  <c:v>267.69804278357577</c:v>
                </c:pt>
                <c:pt idx="269">
                  <c:v>268.69686553329791</c:v>
                </c:pt>
                <c:pt idx="270">
                  <c:v>269.69581426427919</c:v>
                </c:pt>
                <c:pt idx="271">
                  <c:v>270.69463701400127</c:v>
                </c:pt>
                <c:pt idx="272">
                  <c:v>271.69358574498273</c:v>
                </c:pt>
                <c:pt idx="273">
                  <c:v>272.69240849470481</c:v>
                </c:pt>
                <c:pt idx="274">
                  <c:v>273.69135722568609</c:v>
                </c:pt>
                <c:pt idx="275">
                  <c:v>274.69017997540823</c:v>
                </c:pt>
                <c:pt idx="276">
                  <c:v>275.68912869338618</c:v>
                </c:pt>
                <c:pt idx="277">
                  <c:v>276.68795145610841</c:v>
                </c:pt>
                <c:pt idx="278">
                  <c:v>277.6866138939061</c:v>
                </c:pt>
                <c:pt idx="279">
                  <c:v>278.68572287787339</c:v>
                </c:pt>
                <c:pt idx="280">
                  <c:v>279.68438532139379</c:v>
                </c:pt>
                <c:pt idx="281">
                  <c:v>280.68349431264221</c:v>
                </c:pt>
                <c:pt idx="282">
                  <c:v>281.68215675616273</c:v>
                </c:pt>
                <c:pt idx="283">
                  <c:v>282.68126574013002</c:v>
                </c:pt>
                <c:pt idx="284">
                  <c:v>283.67992817792771</c:v>
                </c:pt>
                <c:pt idx="285">
                  <c:v>284.67903717489622</c:v>
                </c:pt>
                <c:pt idx="286">
                  <c:v>285.67769961269403</c:v>
                </c:pt>
                <c:pt idx="287">
                  <c:v>286.67652236241611</c:v>
                </c:pt>
                <c:pt idx="288">
                  <c:v>287.67563135938462</c:v>
                </c:pt>
                <c:pt idx="289">
                  <c:v>288.67429379718232</c:v>
                </c:pt>
                <c:pt idx="290">
                  <c:v>289.67340279415077</c:v>
                </c:pt>
                <c:pt idx="291">
                  <c:v>290.67206523194858</c:v>
                </c:pt>
                <c:pt idx="292">
                  <c:v>291.6711742289171</c:v>
                </c:pt>
                <c:pt idx="293">
                  <c:v>292.66983666671479</c:v>
                </c:pt>
                <c:pt idx="294">
                  <c:v>293.66894565068208</c:v>
                </c:pt>
                <c:pt idx="295">
                  <c:v>294.66760810148202</c:v>
                </c:pt>
                <c:pt idx="296">
                  <c:v>295.6664308512041</c:v>
                </c:pt>
                <c:pt idx="297">
                  <c:v>296.66537958218538</c:v>
                </c:pt>
                <c:pt idx="298">
                  <c:v>297.66420233190752</c:v>
                </c:pt>
                <c:pt idx="299">
                  <c:v>298.66315104988558</c:v>
                </c:pt>
                <c:pt idx="300">
                  <c:v>299.6619738126077</c:v>
                </c:pt>
                <c:pt idx="301">
                  <c:v>300.66092253058582</c:v>
                </c:pt>
                <c:pt idx="302">
                  <c:v>301.65974528030779</c:v>
                </c:pt>
                <c:pt idx="303">
                  <c:v>302.65869400401192</c:v>
                </c:pt>
                <c:pt idx="304">
                  <c:v>303.65751676101712</c:v>
                </c:pt>
                <c:pt idx="305">
                  <c:v>304.65617920453752</c:v>
                </c:pt>
                <c:pt idx="306">
                  <c:v>305.65528818850481</c:v>
                </c:pt>
                <c:pt idx="307">
                  <c:v>306.65395062630262</c:v>
                </c:pt>
                <c:pt idx="308">
                  <c:v>307.65305962327108</c:v>
                </c:pt>
                <c:pt idx="309">
                  <c:v>308.65172206106882</c:v>
                </c:pt>
                <c:pt idx="310">
                  <c:v>309.65083105803728</c:v>
                </c:pt>
                <c:pt idx="311">
                  <c:v>310.64965380775942</c:v>
                </c:pt>
                <c:pt idx="312">
                  <c:v>311.64860253874082</c:v>
                </c:pt>
                <c:pt idx="313">
                  <c:v>312.64742528846278</c:v>
                </c:pt>
                <c:pt idx="314">
                  <c:v>313.64608772626059</c:v>
                </c:pt>
                <c:pt idx="315">
                  <c:v>314.64519672322911</c:v>
                </c:pt>
                <c:pt idx="316">
                  <c:v>315.64385916102691</c:v>
                </c:pt>
                <c:pt idx="317">
                  <c:v>316.64296814499409</c:v>
                </c:pt>
                <c:pt idx="318">
                  <c:v>317.64163059579403</c:v>
                </c:pt>
                <c:pt idx="319">
                  <c:v>318.64073957976132</c:v>
                </c:pt>
                <c:pt idx="320">
                  <c:v>319.6394020305612</c:v>
                </c:pt>
                <c:pt idx="321">
                  <c:v>320.63851101452849</c:v>
                </c:pt>
                <c:pt idx="322">
                  <c:v>321.63717345232618</c:v>
                </c:pt>
                <c:pt idx="323">
                  <c:v>322.63599621504841</c:v>
                </c:pt>
                <c:pt idx="324">
                  <c:v>323.6349449257491</c:v>
                </c:pt>
                <c:pt idx="325">
                  <c:v>324.6337676827543</c:v>
                </c:pt>
                <c:pt idx="326">
                  <c:v>325.63271640645831</c:v>
                </c:pt>
                <c:pt idx="327">
                  <c:v>326.63153915618039</c:v>
                </c:pt>
                <c:pt idx="328">
                  <c:v>327.63048788716168</c:v>
                </c:pt>
                <c:pt idx="329">
                  <c:v>328.62931063688382</c:v>
                </c:pt>
                <c:pt idx="330">
                  <c:v>329.62825936786521</c:v>
                </c:pt>
                <c:pt idx="331">
                  <c:v>330.62708211758718</c:v>
                </c:pt>
                <c:pt idx="332">
                  <c:v>331.62590486730932</c:v>
                </c:pt>
                <c:pt idx="333">
                  <c:v>332.62485359829071</c:v>
                </c:pt>
                <c:pt idx="334">
                  <c:v>333.62367634801268</c:v>
                </c:pt>
                <c:pt idx="335">
                  <c:v>334.62262507899408</c:v>
                </c:pt>
                <c:pt idx="336">
                  <c:v>335.62144782871621</c:v>
                </c:pt>
                <c:pt idx="337">
                  <c:v>336.62039654669422</c:v>
                </c:pt>
                <c:pt idx="338">
                  <c:v>337.61921930941628</c:v>
                </c:pt>
                <c:pt idx="339">
                  <c:v>338.6181680273944</c:v>
                </c:pt>
                <c:pt idx="340">
                  <c:v>339.61699079011652</c:v>
                </c:pt>
                <c:pt idx="341">
                  <c:v>340.61565322791432</c:v>
                </c:pt>
                <c:pt idx="342">
                  <c:v>341.61476221188161</c:v>
                </c:pt>
                <c:pt idx="343">
                  <c:v>342.61342466268138</c:v>
                </c:pt>
                <c:pt idx="344">
                  <c:v>343.61253364664873</c:v>
                </c:pt>
                <c:pt idx="345">
                  <c:v>344.61119608444648</c:v>
                </c:pt>
                <c:pt idx="346">
                  <c:v>345.61030508141499</c:v>
                </c:pt>
                <c:pt idx="347">
                  <c:v>346.60896751193337</c:v>
                </c:pt>
                <c:pt idx="348">
                  <c:v>347.6080765161829</c:v>
                </c:pt>
                <c:pt idx="349">
                  <c:v>348.60673894670128</c:v>
                </c:pt>
                <c:pt idx="350">
                  <c:v>349.60556169642342</c:v>
                </c:pt>
                <c:pt idx="351">
                  <c:v>350.6045104274047</c:v>
                </c:pt>
                <c:pt idx="352">
                  <c:v>351.60333317712679</c:v>
                </c:pt>
                <c:pt idx="353">
                  <c:v>352.60228190810813</c:v>
                </c:pt>
                <c:pt idx="354">
                  <c:v>353.60110465783021</c:v>
                </c:pt>
                <c:pt idx="355">
                  <c:v>354.60021365479872</c:v>
                </c:pt>
                <c:pt idx="356">
                  <c:v>355.59887609259653</c:v>
                </c:pt>
                <c:pt idx="357">
                  <c:v>356.59798507656382</c:v>
                </c:pt>
                <c:pt idx="358">
                  <c:v>357.59664752736359</c:v>
                </c:pt>
                <c:pt idx="359">
                  <c:v>358.59547027708572</c:v>
                </c:pt>
                <c:pt idx="360">
                  <c:v>359.59441899506379</c:v>
                </c:pt>
                <c:pt idx="361">
                  <c:v>360.5932417577859</c:v>
                </c:pt>
                <c:pt idx="362">
                  <c:v>361.59219047576403</c:v>
                </c:pt>
                <c:pt idx="363">
                  <c:v>362.59101323848608</c:v>
                </c:pt>
                <c:pt idx="364">
                  <c:v>363.58996195646421</c:v>
                </c:pt>
                <c:pt idx="365">
                  <c:v>364.58878470618617</c:v>
                </c:pt>
                <c:pt idx="366">
                  <c:v>365.58773343716763</c:v>
                </c:pt>
                <c:pt idx="367">
                  <c:v>366.58655618688971</c:v>
                </c:pt>
                <c:pt idx="368">
                  <c:v>367.5852186246874</c:v>
                </c:pt>
                <c:pt idx="369">
                  <c:v>368.58432762165592</c:v>
                </c:pt>
                <c:pt idx="370">
                  <c:v>369.5829900521743</c:v>
                </c:pt>
                <c:pt idx="371">
                  <c:v>370.58209905642377</c:v>
                </c:pt>
                <c:pt idx="372">
                  <c:v>371.58076148694221</c:v>
                </c:pt>
                <c:pt idx="373">
                  <c:v>372.57987048391072</c:v>
                </c:pt>
                <c:pt idx="374">
                  <c:v>373.57853292170847</c:v>
                </c:pt>
                <c:pt idx="375">
                  <c:v>374.57764190567582</c:v>
                </c:pt>
                <c:pt idx="376">
                  <c:v>375.57646466839788</c:v>
                </c:pt>
                <c:pt idx="377">
                  <c:v>376.57512710619562</c:v>
                </c:pt>
                <c:pt idx="378">
                  <c:v>377.57423610316408</c:v>
                </c:pt>
                <c:pt idx="379">
                  <c:v>378.57289854096189</c:v>
                </c:pt>
                <c:pt idx="380">
                  <c:v>379.57200752492918</c:v>
                </c:pt>
                <c:pt idx="381">
                  <c:v>380.57066997572912</c:v>
                </c:pt>
                <c:pt idx="382">
                  <c:v>381.56977895969641</c:v>
                </c:pt>
                <c:pt idx="383">
                  <c:v>382.5684413974941</c:v>
                </c:pt>
                <c:pt idx="384">
                  <c:v>383.56755039446261</c:v>
                </c:pt>
                <c:pt idx="385">
                  <c:v>384.56621283226042</c:v>
                </c:pt>
                <c:pt idx="386">
                  <c:v>385.56503559498248</c:v>
                </c:pt>
                <c:pt idx="387">
                  <c:v>386.56398431296049</c:v>
                </c:pt>
                <c:pt idx="388">
                  <c:v>387.56280706268262</c:v>
                </c:pt>
                <c:pt idx="389">
                  <c:v>388.56175579366402</c:v>
                </c:pt>
                <c:pt idx="390">
                  <c:v>389.56057854338599</c:v>
                </c:pt>
                <c:pt idx="391">
                  <c:v>390.55952726709012</c:v>
                </c:pt>
                <c:pt idx="392">
                  <c:v>391.55835002409532</c:v>
                </c:pt>
                <c:pt idx="393">
                  <c:v>392.55729874779928</c:v>
                </c:pt>
                <c:pt idx="394">
                  <c:v>393.55612149752142</c:v>
                </c:pt>
                <c:pt idx="395">
                  <c:v>394.55478393531911</c:v>
                </c:pt>
                <c:pt idx="396">
                  <c:v>395.55389293228762</c:v>
                </c:pt>
                <c:pt idx="397">
                  <c:v>396.55255537008537</c:v>
                </c:pt>
                <c:pt idx="398">
                  <c:v>397.55166435405272</c:v>
                </c:pt>
                <c:pt idx="399">
                  <c:v>398.55048711677478</c:v>
                </c:pt>
                <c:pt idx="400">
                  <c:v>399.54943583475279</c:v>
                </c:pt>
                <c:pt idx="401">
                  <c:v>400.54825859747501</c:v>
                </c:pt>
                <c:pt idx="402">
                  <c:v>401.54720731545302</c:v>
                </c:pt>
                <c:pt idx="403">
                  <c:v>402.5460300651751</c:v>
                </c:pt>
                <c:pt idx="404">
                  <c:v>403.54469251597499</c:v>
                </c:pt>
                <c:pt idx="405">
                  <c:v>404.54380149994228</c:v>
                </c:pt>
                <c:pt idx="406">
                  <c:v>405.54246393774002</c:v>
                </c:pt>
                <c:pt idx="407">
                  <c:v>406.54157293470848</c:v>
                </c:pt>
                <c:pt idx="408">
                  <c:v>407.54023537250629</c:v>
                </c:pt>
                <c:pt idx="409">
                  <c:v>408.5393443694748</c:v>
                </c:pt>
                <c:pt idx="410">
                  <c:v>409.53800680727261</c:v>
                </c:pt>
                <c:pt idx="411">
                  <c:v>410.53711580424113</c:v>
                </c:pt>
                <c:pt idx="412">
                  <c:v>411.53577824203882</c:v>
                </c:pt>
                <c:pt idx="413">
                  <c:v>412.5346009917609</c:v>
                </c:pt>
                <c:pt idx="414">
                  <c:v>413.53354971546491</c:v>
                </c:pt>
                <c:pt idx="415">
                  <c:v>414.53237247247012</c:v>
                </c:pt>
                <c:pt idx="416">
                  <c:v>415.53132119617408</c:v>
                </c:pt>
                <c:pt idx="417">
                  <c:v>416.53014394589621</c:v>
                </c:pt>
                <c:pt idx="418">
                  <c:v>417.52909266387428</c:v>
                </c:pt>
                <c:pt idx="419">
                  <c:v>418.52791542659639</c:v>
                </c:pt>
                <c:pt idx="420">
                  <c:v>419.52686414457452</c:v>
                </c:pt>
                <c:pt idx="421">
                  <c:v>420.52568690729657</c:v>
                </c:pt>
                <c:pt idx="422">
                  <c:v>421.52450965701871</c:v>
                </c:pt>
                <c:pt idx="423">
                  <c:v>422.52345837499672</c:v>
                </c:pt>
                <c:pt idx="424">
                  <c:v>423.52228113771878</c:v>
                </c:pt>
                <c:pt idx="425">
                  <c:v>424.5212298556969</c:v>
                </c:pt>
                <c:pt idx="426">
                  <c:v>425.52005260541898</c:v>
                </c:pt>
                <c:pt idx="427">
                  <c:v>426.51900133640032</c:v>
                </c:pt>
                <c:pt idx="428">
                  <c:v>427.5178240861224</c:v>
                </c:pt>
                <c:pt idx="429">
                  <c:v>428.51648653692229</c:v>
                </c:pt>
                <c:pt idx="430">
                  <c:v>429.51559552088958</c:v>
                </c:pt>
                <c:pt idx="431">
                  <c:v>430.51425795868732</c:v>
                </c:pt>
                <c:pt idx="432">
                  <c:v>431.51336695565578</c:v>
                </c:pt>
                <c:pt idx="433">
                  <c:v>432.51202939345359</c:v>
                </c:pt>
                <c:pt idx="434">
                  <c:v>433.5111383904221</c:v>
                </c:pt>
                <c:pt idx="435">
                  <c:v>434.50980082821991</c:v>
                </c:pt>
                <c:pt idx="436">
                  <c:v>435.50890982518843</c:v>
                </c:pt>
                <c:pt idx="437">
                  <c:v>436.50757225570669</c:v>
                </c:pt>
                <c:pt idx="438">
                  <c:v>437.50639501271189</c:v>
                </c:pt>
                <c:pt idx="439">
                  <c:v>438.50534373641602</c:v>
                </c:pt>
                <c:pt idx="440">
                  <c:v>439.50416648613799</c:v>
                </c:pt>
                <c:pt idx="441">
                  <c:v>440.50311520411611</c:v>
                </c:pt>
                <c:pt idx="442">
                  <c:v>441.50193796683823</c:v>
                </c:pt>
                <c:pt idx="443">
                  <c:v>442.50104695080552</c:v>
                </c:pt>
                <c:pt idx="444">
                  <c:v>443.4997094016054</c:v>
                </c:pt>
                <c:pt idx="445">
                  <c:v>444.49881838557269</c:v>
                </c:pt>
                <c:pt idx="446">
                  <c:v>445.49748082337038</c:v>
                </c:pt>
                <c:pt idx="447">
                  <c:v>446.49630358609261</c:v>
                </c:pt>
                <c:pt idx="448">
                  <c:v>447.49525230407062</c:v>
                </c:pt>
                <c:pt idx="449">
                  <c:v>448.4940750537927</c:v>
                </c:pt>
                <c:pt idx="450">
                  <c:v>449.49302378477398</c:v>
                </c:pt>
                <c:pt idx="451">
                  <c:v>450.49184653449612</c:v>
                </c:pt>
                <c:pt idx="452">
                  <c:v>451.49079526547752</c:v>
                </c:pt>
                <c:pt idx="453">
                  <c:v>452.48961801519948</c:v>
                </c:pt>
                <c:pt idx="454">
                  <c:v>453.48856674618088</c:v>
                </c:pt>
                <c:pt idx="455">
                  <c:v>454.48738949590302</c:v>
                </c:pt>
                <c:pt idx="456">
                  <c:v>455.48605193370071</c:v>
                </c:pt>
                <c:pt idx="457">
                  <c:v>456.48516093066922</c:v>
                </c:pt>
                <c:pt idx="458">
                  <c:v>457.4838233611876</c:v>
                </c:pt>
                <c:pt idx="459">
                  <c:v>458.48293236543708</c:v>
                </c:pt>
                <c:pt idx="460">
                  <c:v>459.48159479595552</c:v>
                </c:pt>
                <c:pt idx="461">
                  <c:v>460.48070377992281</c:v>
                </c:pt>
                <c:pt idx="462">
                  <c:v>461.47936623072269</c:v>
                </c:pt>
                <c:pt idx="463">
                  <c:v>462.47847521468998</c:v>
                </c:pt>
                <c:pt idx="464">
                  <c:v>463.47713765248773</c:v>
                </c:pt>
                <c:pt idx="465">
                  <c:v>464.47596041520978</c:v>
                </c:pt>
                <c:pt idx="466">
                  <c:v>465.47506939917707</c:v>
                </c:pt>
                <c:pt idx="467">
                  <c:v>466.47373184997701</c:v>
                </c:pt>
                <c:pt idx="468">
                  <c:v>467.4728408339443</c:v>
                </c:pt>
                <c:pt idx="469">
                  <c:v>468.47150327174211</c:v>
                </c:pt>
                <c:pt idx="470">
                  <c:v>469.47061226871062</c:v>
                </c:pt>
                <c:pt idx="471">
                  <c:v>470.46927470650832</c:v>
                </c:pt>
                <c:pt idx="472">
                  <c:v>471.46838370347677</c:v>
                </c:pt>
                <c:pt idx="473">
                  <c:v>472.46704614127458</c:v>
                </c:pt>
                <c:pt idx="474">
                  <c:v>473.46586889099672</c:v>
                </c:pt>
                <c:pt idx="475">
                  <c:v>474.464817621978</c:v>
                </c:pt>
                <c:pt idx="476">
                  <c:v>475.46364037170008</c:v>
                </c:pt>
                <c:pt idx="477">
                  <c:v>476.46258910268142</c:v>
                </c:pt>
                <c:pt idx="478">
                  <c:v>477.4614118524035</c:v>
                </c:pt>
                <c:pt idx="479">
                  <c:v>478.46036057038162</c:v>
                </c:pt>
                <c:pt idx="480">
                  <c:v>479.45918333310368</c:v>
                </c:pt>
                <c:pt idx="481">
                  <c:v>480.45813204380443</c:v>
                </c:pt>
                <c:pt idx="482">
                  <c:v>481.45695481380972</c:v>
                </c:pt>
                <c:pt idx="483">
                  <c:v>482.45561724432798</c:v>
                </c:pt>
                <c:pt idx="484">
                  <c:v>483.45472622829533</c:v>
                </c:pt>
                <c:pt idx="485">
                  <c:v>484.45338867909521</c:v>
                </c:pt>
                <c:pt idx="486">
                  <c:v>485.4524976630625</c:v>
                </c:pt>
                <c:pt idx="487">
                  <c:v>486.45132041278458</c:v>
                </c:pt>
                <c:pt idx="488">
                  <c:v>487.45026914376592</c:v>
                </c:pt>
                <c:pt idx="489">
                  <c:v>488.449091893488</c:v>
                </c:pt>
                <c:pt idx="490">
                  <c:v>489.44804062446929</c:v>
                </c:pt>
                <c:pt idx="491">
                  <c:v>490.44686337419142</c:v>
                </c:pt>
                <c:pt idx="492">
                  <c:v>491.44552581198923</c:v>
                </c:pt>
                <c:pt idx="493">
                  <c:v>492.44463480895769</c:v>
                </c:pt>
                <c:pt idx="494">
                  <c:v>493.44329724675538</c:v>
                </c:pt>
                <c:pt idx="495">
                  <c:v>494.44240624372401</c:v>
                </c:pt>
                <c:pt idx="496">
                  <c:v>495.4410686815217</c:v>
                </c:pt>
                <c:pt idx="497">
                  <c:v>496.44017767849022</c:v>
                </c:pt>
                <c:pt idx="498">
                  <c:v>497.43884011628802</c:v>
                </c:pt>
                <c:pt idx="499">
                  <c:v>498.43794910025531</c:v>
                </c:pt>
                <c:pt idx="500">
                  <c:v>499.43661155105508</c:v>
                </c:pt>
                <c:pt idx="501">
                  <c:v>500.43543430077722</c:v>
                </c:pt>
                <c:pt idx="502">
                  <c:v>501.43438301875528</c:v>
                </c:pt>
                <c:pt idx="503">
                  <c:v>502.4332057814774</c:v>
                </c:pt>
                <c:pt idx="504">
                  <c:v>503.43215449217809</c:v>
                </c:pt>
                <c:pt idx="505">
                  <c:v>504.43097726218338</c:v>
                </c:pt>
                <c:pt idx="506">
                  <c:v>505.42992597288412</c:v>
                </c:pt>
                <c:pt idx="507">
                  <c:v>506.4287487226062</c:v>
                </c:pt>
                <c:pt idx="508">
                  <c:v>507.42769745358748</c:v>
                </c:pt>
                <c:pt idx="509">
                  <c:v>508.42652020330962</c:v>
                </c:pt>
                <c:pt idx="510">
                  <c:v>509.4253429530317</c:v>
                </c:pt>
                <c:pt idx="511">
                  <c:v>510.42429168401299</c:v>
                </c:pt>
                <c:pt idx="512">
                  <c:v>511.42311443373512</c:v>
                </c:pt>
                <c:pt idx="513">
                  <c:v>512.42206316471652</c:v>
                </c:pt>
                <c:pt idx="514">
                  <c:v>513.4208859144386</c:v>
                </c:pt>
                <c:pt idx="515">
                  <c:v>514.41983464542</c:v>
                </c:pt>
                <c:pt idx="516">
                  <c:v>515.41865739514208</c:v>
                </c:pt>
                <c:pt idx="517">
                  <c:v>516.41760612612347</c:v>
                </c:pt>
                <c:pt idx="518">
                  <c:v>517.41642887584555</c:v>
                </c:pt>
                <c:pt idx="519">
                  <c:v>518.4150913136433</c:v>
                </c:pt>
                <c:pt idx="520">
                  <c:v>519.41420031061182</c:v>
                </c:pt>
                <c:pt idx="521">
                  <c:v>520.41286274840957</c:v>
                </c:pt>
                <c:pt idx="522">
                  <c:v>521.41197173237686</c:v>
                </c:pt>
                <c:pt idx="523">
                  <c:v>522.41063418317674</c:v>
                </c:pt>
                <c:pt idx="524">
                  <c:v>523.40974316714403</c:v>
                </c:pt>
                <c:pt idx="525">
                  <c:v>524.40840561066454</c:v>
                </c:pt>
                <c:pt idx="526">
                  <c:v>525.40751460191291</c:v>
                </c:pt>
                <c:pt idx="527">
                  <c:v>526.40617703243129</c:v>
                </c:pt>
                <c:pt idx="528">
                  <c:v>527.40499979515334</c:v>
                </c:pt>
                <c:pt idx="529">
                  <c:v>528.40394851313147</c:v>
                </c:pt>
                <c:pt idx="530">
                  <c:v>529.40277126285355</c:v>
                </c:pt>
                <c:pt idx="531">
                  <c:v>530.40188025982206</c:v>
                </c:pt>
                <c:pt idx="532">
                  <c:v>531.40054269761981</c:v>
                </c:pt>
                <c:pt idx="533">
                  <c:v>532.39965169458833</c:v>
                </c:pt>
                <c:pt idx="534">
                  <c:v>533.39831413238608</c:v>
                </c:pt>
                <c:pt idx="535">
                  <c:v>534.39742312935459</c:v>
                </c:pt>
                <c:pt idx="536">
                  <c:v>535.39608556715234</c:v>
                </c:pt>
                <c:pt idx="537">
                  <c:v>536.39490831687442</c:v>
                </c:pt>
                <c:pt idx="538">
                  <c:v>537.39385704785582</c:v>
                </c:pt>
                <c:pt idx="539">
                  <c:v>538.3926797975779</c:v>
                </c:pt>
                <c:pt idx="540">
                  <c:v>539.39162852855929</c:v>
                </c:pt>
                <c:pt idx="541">
                  <c:v>540.39045127828138</c:v>
                </c:pt>
                <c:pt idx="542">
                  <c:v>541.3893999962595</c:v>
                </c:pt>
                <c:pt idx="543">
                  <c:v>542.38822275898156</c:v>
                </c:pt>
                <c:pt idx="544">
                  <c:v>543.38717147695968</c:v>
                </c:pt>
                <c:pt idx="545">
                  <c:v>544.38599422668176</c:v>
                </c:pt>
                <c:pt idx="546">
                  <c:v>545.38465667748164</c:v>
                </c:pt>
                <c:pt idx="547">
                  <c:v>546.38376566144893</c:v>
                </c:pt>
                <c:pt idx="548">
                  <c:v>547.38242810496945</c:v>
                </c:pt>
                <c:pt idx="549">
                  <c:v>548.38153709621781</c:v>
                </c:pt>
                <c:pt idx="550">
                  <c:v>549.38019952673619</c:v>
                </c:pt>
                <c:pt idx="551">
                  <c:v>550.37930852370471</c:v>
                </c:pt>
                <c:pt idx="552">
                  <c:v>551.37797096150246</c:v>
                </c:pt>
                <c:pt idx="553">
                  <c:v>552.37707995847097</c:v>
                </c:pt>
                <c:pt idx="554">
                  <c:v>553.37590270819305</c:v>
                </c:pt>
                <c:pt idx="555">
                  <c:v>554.3745651459908</c:v>
                </c:pt>
                <c:pt idx="556">
                  <c:v>555.37367414295932</c:v>
                </c:pt>
                <c:pt idx="557">
                  <c:v>556.37233658075706</c:v>
                </c:pt>
                <c:pt idx="558">
                  <c:v>557.37144557772558</c:v>
                </c:pt>
                <c:pt idx="559">
                  <c:v>558.37010801552333</c:v>
                </c:pt>
                <c:pt idx="560">
                  <c:v>559.36921699949062</c:v>
                </c:pt>
                <c:pt idx="561">
                  <c:v>560.3678794502905</c:v>
                </c:pt>
                <c:pt idx="562">
                  <c:v>561.36698843425779</c:v>
                </c:pt>
                <c:pt idx="563">
                  <c:v>562.36565088505768</c:v>
                </c:pt>
                <c:pt idx="564">
                  <c:v>563.36447363477976</c:v>
                </c:pt>
                <c:pt idx="565">
                  <c:v>564.36342235275788</c:v>
                </c:pt>
                <c:pt idx="566">
                  <c:v>565.36224511547994</c:v>
                </c:pt>
                <c:pt idx="567">
                  <c:v>566.36119383345806</c:v>
                </c:pt>
                <c:pt idx="568">
                  <c:v>567.36001658318014</c:v>
                </c:pt>
                <c:pt idx="569">
                  <c:v>568.35896531416154</c:v>
                </c:pt>
                <c:pt idx="570">
                  <c:v>569.35778806388362</c:v>
                </c:pt>
                <c:pt idx="571">
                  <c:v>570.35673678758758</c:v>
                </c:pt>
                <c:pt idx="572">
                  <c:v>571.35555954459278</c:v>
                </c:pt>
                <c:pt idx="573">
                  <c:v>572.35422197511116</c:v>
                </c:pt>
                <c:pt idx="574">
                  <c:v>573.35333097207968</c:v>
                </c:pt>
                <c:pt idx="575">
                  <c:v>574.35215372908488</c:v>
                </c:pt>
                <c:pt idx="576">
                  <c:v>575.35110245278884</c:v>
                </c:pt>
                <c:pt idx="577">
                  <c:v>576.34992520251092</c:v>
                </c:pt>
                <c:pt idx="578">
                  <c:v>577.34887393349231</c:v>
                </c:pt>
                <c:pt idx="579">
                  <c:v>578.34769668321439</c:v>
                </c:pt>
                <c:pt idx="580">
                  <c:v>579.34664540119252</c:v>
                </c:pt>
                <c:pt idx="581">
                  <c:v>580.34546816391457</c:v>
                </c:pt>
                <c:pt idx="582">
                  <c:v>581.34413060171232</c:v>
                </c:pt>
                <c:pt idx="583">
                  <c:v>582.34323958567961</c:v>
                </c:pt>
                <c:pt idx="584">
                  <c:v>583.3419020364795</c:v>
                </c:pt>
                <c:pt idx="585">
                  <c:v>584.34101102044679</c:v>
                </c:pt>
                <c:pt idx="586">
                  <c:v>585.33967347124667</c:v>
                </c:pt>
                <c:pt idx="587">
                  <c:v>586.33878245521396</c:v>
                </c:pt>
                <c:pt idx="588">
                  <c:v>587.33744489301171</c:v>
                </c:pt>
                <c:pt idx="589">
                  <c:v>588.33655388998022</c:v>
                </c:pt>
                <c:pt idx="590">
                  <c:v>589.33521632777797</c:v>
                </c:pt>
                <c:pt idx="591">
                  <c:v>590.33403907750005</c:v>
                </c:pt>
                <c:pt idx="592">
                  <c:v>591.33298780120401</c:v>
                </c:pt>
                <c:pt idx="593">
                  <c:v>592.33181055820921</c:v>
                </c:pt>
                <c:pt idx="594">
                  <c:v>593.33075928191317</c:v>
                </c:pt>
                <c:pt idx="595">
                  <c:v>594.32958203163525</c:v>
                </c:pt>
                <c:pt idx="596">
                  <c:v>595.32853076261665</c:v>
                </c:pt>
                <c:pt idx="597">
                  <c:v>596.32735351233873</c:v>
                </c:pt>
                <c:pt idx="598">
                  <c:v>597.32646250930725</c:v>
                </c:pt>
                <c:pt idx="599">
                  <c:v>598.325124947105</c:v>
                </c:pt>
                <c:pt idx="600">
                  <c:v>599.32394769682708</c:v>
                </c:pt>
                <c:pt idx="601">
                  <c:v>600.32289642780847</c:v>
                </c:pt>
                <c:pt idx="602">
                  <c:v>601.32171917753055</c:v>
                </c:pt>
                <c:pt idx="603">
                  <c:v>602.32066789550868</c:v>
                </c:pt>
                <c:pt idx="604">
                  <c:v>603.31949065823073</c:v>
                </c:pt>
                <c:pt idx="605">
                  <c:v>604.31843937620886</c:v>
                </c:pt>
                <c:pt idx="606">
                  <c:v>605.31726213893091</c:v>
                </c:pt>
                <c:pt idx="607">
                  <c:v>606.31621085690904</c:v>
                </c:pt>
                <c:pt idx="608">
                  <c:v>607.31503360663112</c:v>
                </c:pt>
                <c:pt idx="609">
                  <c:v>608.313696057431</c:v>
                </c:pt>
                <c:pt idx="610">
                  <c:v>609.31280504139829</c:v>
                </c:pt>
                <c:pt idx="611">
                  <c:v>610.31146747919604</c:v>
                </c:pt>
                <c:pt idx="612">
                  <c:v>611.31057647616456</c:v>
                </c:pt>
                <c:pt idx="613">
                  <c:v>612.3092389139623</c:v>
                </c:pt>
                <c:pt idx="614">
                  <c:v>613.30834791093082</c:v>
                </c:pt>
                <c:pt idx="615">
                  <c:v>614.3070103414492</c:v>
                </c:pt>
                <c:pt idx="616">
                  <c:v>615.30611934569879</c:v>
                </c:pt>
                <c:pt idx="617">
                  <c:v>616.30478177621717</c:v>
                </c:pt>
                <c:pt idx="618">
                  <c:v>617.30360452593925</c:v>
                </c:pt>
                <c:pt idx="619">
                  <c:v>618.30271353018884</c:v>
                </c:pt>
                <c:pt idx="620">
                  <c:v>619.30137596070722</c:v>
                </c:pt>
                <c:pt idx="621">
                  <c:v>620.30048495767574</c:v>
                </c:pt>
                <c:pt idx="622">
                  <c:v>621.29914739547348</c:v>
                </c:pt>
                <c:pt idx="623">
                  <c:v>622.29825637944077</c:v>
                </c:pt>
                <c:pt idx="624">
                  <c:v>623.29691883024066</c:v>
                </c:pt>
                <c:pt idx="625">
                  <c:v>624.29602781420795</c:v>
                </c:pt>
                <c:pt idx="626">
                  <c:v>625.29469025200569</c:v>
                </c:pt>
                <c:pt idx="627">
                  <c:v>626.29351301472775</c:v>
                </c:pt>
                <c:pt idx="628">
                  <c:v>627.29246173270587</c:v>
                </c:pt>
                <c:pt idx="629">
                  <c:v>628.29128449542793</c:v>
                </c:pt>
                <c:pt idx="630">
                  <c:v>629.29023321340605</c:v>
                </c:pt>
                <c:pt idx="631">
                  <c:v>630.28905596312813</c:v>
                </c:pt>
                <c:pt idx="632">
                  <c:v>631.28800469410953</c:v>
                </c:pt>
                <c:pt idx="633">
                  <c:v>632.28682744383161</c:v>
                </c:pt>
                <c:pt idx="634">
                  <c:v>633.28577617481301</c:v>
                </c:pt>
                <c:pt idx="635">
                  <c:v>634.28459892453509</c:v>
                </c:pt>
                <c:pt idx="636">
                  <c:v>635.28326136233284</c:v>
                </c:pt>
                <c:pt idx="637">
                  <c:v>636.28237035930135</c:v>
                </c:pt>
                <c:pt idx="638">
                  <c:v>637.28103278981973</c:v>
                </c:pt>
                <c:pt idx="639">
                  <c:v>638.28014179406932</c:v>
                </c:pt>
                <c:pt idx="640">
                  <c:v>639.2788042245877</c:v>
                </c:pt>
                <c:pt idx="641">
                  <c:v>640.27791320855499</c:v>
                </c:pt>
                <c:pt idx="642">
                  <c:v>641.27673597856017</c:v>
                </c:pt>
                <c:pt idx="643">
                  <c:v>642.27568468926086</c:v>
                </c:pt>
                <c:pt idx="644">
                  <c:v>643.27450745198291</c:v>
                </c:pt>
                <c:pt idx="645">
                  <c:v>644.27316988978066</c:v>
                </c:pt>
                <c:pt idx="646">
                  <c:v>645.27227887374795</c:v>
                </c:pt>
                <c:pt idx="647">
                  <c:v>646.27094132454783</c:v>
                </c:pt>
                <c:pt idx="648">
                  <c:v>647.27005030851512</c:v>
                </c:pt>
                <c:pt idx="649">
                  <c:v>648.26871274631287</c:v>
                </c:pt>
                <c:pt idx="650">
                  <c:v>649.26782174328139</c:v>
                </c:pt>
                <c:pt idx="651">
                  <c:v>650.26648418107914</c:v>
                </c:pt>
                <c:pt idx="652">
                  <c:v>651.26559317804765</c:v>
                </c:pt>
                <c:pt idx="653">
                  <c:v>652.2642556158454</c:v>
                </c:pt>
                <c:pt idx="654">
                  <c:v>653.26307836556748</c:v>
                </c:pt>
                <c:pt idx="655">
                  <c:v>654.26202709654888</c:v>
                </c:pt>
                <c:pt idx="656">
                  <c:v>655.26084984627096</c:v>
                </c:pt>
                <c:pt idx="657">
                  <c:v>656.25979857725235</c:v>
                </c:pt>
                <c:pt idx="658">
                  <c:v>657.25862132697443</c:v>
                </c:pt>
                <c:pt idx="659">
                  <c:v>658.2575700506784</c:v>
                </c:pt>
                <c:pt idx="660">
                  <c:v>659.2563928076836</c:v>
                </c:pt>
                <c:pt idx="661">
                  <c:v>660.25534151838428</c:v>
                </c:pt>
                <c:pt idx="662">
                  <c:v>661.25416428110634</c:v>
                </c:pt>
                <c:pt idx="663">
                  <c:v>662.25282671890409</c:v>
                </c:pt>
                <c:pt idx="664">
                  <c:v>663.25193570287138</c:v>
                </c:pt>
                <c:pt idx="665">
                  <c:v>664.25075846559344</c:v>
                </c:pt>
                <c:pt idx="666">
                  <c:v>665.24970718357156</c:v>
                </c:pt>
                <c:pt idx="667">
                  <c:v>666.24852994629362</c:v>
                </c:pt>
                <c:pt idx="668">
                  <c:v>667.24747866427174</c:v>
                </c:pt>
                <c:pt idx="669">
                  <c:v>668.24630141399382</c:v>
                </c:pt>
                <c:pt idx="670">
                  <c:v>669.24525014497522</c:v>
                </c:pt>
                <c:pt idx="671">
                  <c:v>670.2440728946973</c:v>
                </c:pt>
                <c:pt idx="672">
                  <c:v>671.24273533249504</c:v>
                </c:pt>
                <c:pt idx="673">
                  <c:v>672.24184432946356</c:v>
                </c:pt>
                <c:pt idx="674">
                  <c:v>673.24050676726131</c:v>
                </c:pt>
                <c:pt idx="675">
                  <c:v>674.23961576422982</c:v>
                </c:pt>
                <c:pt idx="676">
                  <c:v>675.23827820202757</c:v>
                </c:pt>
                <c:pt idx="677">
                  <c:v>676.23738719899609</c:v>
                </c:pt>
                <c:pt idx="678">
                  <c:v>677.23604963679384</c:v>
                </c:pt>
                <c:pt idx="679">
                  <c:v>678.23515863376235</c:v>
                </c:pt>
                <c:pt idx="680">
                  <c:v>679.2338210715601</c:v>
                </c:pt>
                <c:pt idx="681">
                  <c:v>680.23264382128218</c:v>
                </c:pt>
                <c:pt idx="682">
                  <c:v>681.23159254498614</c:v>
                </c:pt>
                <c:pt idx="683">
                  <c:v>682.23041530199134</c:v>
                </c:pt>
                <c:pt idx="684">
                  <c:v>683.22936401269203</c:v>
                </c:pt>
                <c:pt idx="685">
                  <c:v>684.22818677541409</c:v>
                </c:pt>
                <c:pt idx="686">
                  <c:v>685.22729576666245</c:v>
                </c:pt>
                <c:pt idx="687">
                  <c:v>686.22595819718083</c:v>
                </c:pt>
                <c:pt idx="688">
                  <c:v>687.22506719414935</c:v>
                </c:pt>
                <c:pt idx="689">
                  <c:v>688.22372963194709</c:v>
                </c:pt>
                <c:pt idx="690">
                  <c:v>689.22255239466915</c:v>
                </c:pt>
                <c:pt idx="691">
                  <c:v>690.22150111264727</c:v>
                </c:pt>
                <c:pt idx="692">
                  <c:v>691.22032386236936</c:v>
                </c:pt>
                <c:pt idx="693">
                  <c:v>692.21927259335075</c:v>
                </c:pt>
                <c:pt idx="694">
                  <c:v>693.21809534307283</c:v>
                </c:pt>
                <c:pt idx="695">
                  <c:v>694.21704407405423</c:v>
                </c:pt>
                <c:pt idx="696">
                  <c:v>695.21586682377631</c:v>
                </c:pt>
                <c:pt idx="697">
                  <c:v>696.21481555475771</c:v>
                </c:pt>
                <c:pt idx="698">
                  <c:v>697.21363830447979</c:v>
                </c:pt>
                <c:pt idx="699">
                  <c:v>698.21230074227753</c:v>
                </c:pt>
                <c:pt idx="700">
                  <c:v>699.21140973924605</c:v>
                </c:pt>
                <c:pt idx="701">
                  <c:v>700.2100721770438</c:v>
                </c:pt>
                <c:pt idx="702">
                  <c:v>701.20918117401231</c:v>
                </c:pt>
                <c:pt idx="703">
                  <c:v>702.20784361181006</c:v>
                </c:pt>
                <c:pt idx="704">
                  <c:v>703.20695259577735</c:v>
                </c:pt>
                <c:pt idx="705">
                  <c:v>704.20561503929787</c:v>
                </c:pt>
                <c:pt idx="706">
                  <c:v>705.20443779630307</c:v>
                </c:pt>
                <c:pt idx="707">
                  <c:v>706.20338650700376</c:v>
                </c:pt>
                <c:pt idx="708">
                  <c:v>707.20220926972581</c:v>
                </c:pt>
                <c:pt idx="709">
                  <c:v>708.20131826097418</c:v>
                </c:pt>
                <c:pt idx="710">
                  <c:v>709.19998070449469</c:v>
                </c:pt>
                <c:pt idx="711">
                  <c:v>710.19908968846198</c:v>
                </c:pt>
                <c:pt idx="712">
                  <c:v>711.19775212625973</c:v>
                </c:pt>
                <c:pt idx="713">
                  <c:v>712.19686112322825</c:v>
                </c:pt>
                <c:pt idx="714">
                  <c:v>713.19552356102599</c:v>
                </c:pt>
                <c:pt idx="715">
                  <c:v>714.19434631074807</c:v>
                </c:pt>
                <c:pt idx="716">
                  <c:v>715.19329504172947</c:v>
                </c:pt>
                <c:pt idx="717">
                  <c:v>716.19211779145155</c:v>
                </c:pt>
                <c:pt idx="718">
                  <c:v>717.19106652243295</c:v>
                </c:pt>
                <c:pt idx="719">
                  <c:v>718.18988927215503</c:v>
                </c:pt>
                <c:pt idx="720">
                  <c:v>719.18883800313642</c:v>
                </c:pt>
                <c:pt idx="721">
                  <c:v>720.18766075285851</c:v>
                </c:pt>
                <c:pt idx="722">
                  <c:v>721.18660947083663</c:v>
                </c:pt>
                <c:pt idx="723">
                  <c:v>722.18543223355869</c:v>
                </c:pt>
                <c:pt idx="724">
                  <c:v>723.18409467135643</c:v>
                </c:pt>
                <c:pt idx="725">
                  <c:v>724.18320366832495</c:v>
                </c:pt>
                <c:pt idx="726">
                  <c:v>725.18186609884333</c:v>
                </c:pt>
                <c:pt idx="727">
                  <c:v>726.18097509009169</c:v>
                </c:pt>
                <c:pt idx="728">
                  <c:v>727.17963753361221</c:v>
                </c:pt>
                <c:pt idx="729">
                  <c:v>728.1787465175795</c:v>
                </c:pt>
                <c:pt idx="730">
                  <c:v>729.1775692745847</c:v>
                </c:pt>
                <c:pt idx="731">
                  <c:v>730.17651799828866</c:v>
                </c:pt>
                <c:pt idx="732">
                  <c:v>731.17534074801074</c:v>
                </c:pt>
                <c:pt idx="733">
                  <c:v>732.17400319881062</c:v>
                </c:pt>
                <c:pt idx="734">
                  <c:v>733.17311218277791</c:v>
                </c:pt>
                <c:pt idx="735">
                  <c:v>734.17177462057566</c:v>
                </c:pt>
                <c:pt idx="736">
                  <c:v>735.17088361754418</c:v>
                </c:pt>
                <c:pt idx="737">
                  <c:v>736.16954605534193</c:v>
                </c:pt>
                <c:pt idx="738">
                  <c:v>737.16865505231044</c:v>
                </c:pt>
                <c:pt idx="739">
                  <c:v>738.16731749010819</c:v>
                </c:pt>
                <c:pt idx="740">
                  <c:v>739.16642648707671</c:v>
                </c:pt>
                <c:pt idx="741">
                  <c:v>740.16508892487445</c:v>
                </c:pt>
                <c:pt idx="742">
                  <c:v>741.16391167459653</c:v>
                </c:pt>
                <c:pt idx="743">
                  <c:v>742.16286040557793</c:v>
                </c:pt>
                <c:pt idx="744">
                  <c:v>743.16168315530001</c:v>
                </c:pt>
                <c:pt idx="745">
                  <c:v>744.16063187327813</c:v>
                </c:pt>
                <c:pt idx="746">
                  <c:v>745.15945463600019</c:v>
                </c:pt>
                <c:pt idx="747">
                  <c:v>746.15840335397831</c:v>
                </c:pt>
                <c:pt idx="748">
                  <c:v>747.15722611670037</c:v>
                </c:pt>
                <c:pt idx="749">
                  <c:v>748.15617482740106</c:v>
                </c:pt>
                <c:pt idx="750">
                  <c:v>749.15499758440626</c:v>
                </c:pt>
                <c:pt idx="751">
                  <c:v>750.15366002792678</c:v>
                </c:pt>
                <c:pt idx="752">
                  <c:v>751.15276901189407</c:v>
                </c:pt>
                <c:pt idx="753">
                  <c:v>752.15159176889927</c:v>
                </c:pt>
                <c:pt idx="754">
                  <c:v>753.15054049260323</c:v>
                </c:pt>
                <c:pt idx="755">
                  <c:v>754.14936324232531</c:v>
                </c:pt>
                <c:pt idx="756">
                  <c:v>755.1483119733067</c:v>
                </c:pt>
                <c:pt idx="757">
                  <c:v>756.14713472302878</c:v>
                </c:pt>
                <c:pt idx="758">
                  <c:v>757.14608345401018</c:v>
                </c:pt>
                <c:pt idx="759">
                  <c:v>758.14490620373226</c:v>
                </c:pt>
                <c:pt idx="760">
                  <c:v>759.14356864153001</c:v>
                </c:pt>
                <c:pt idx="761">
                  <c:v>760.14267763849853</c:v>
                </c:pt>
                <c:pt idx="762">
                  <c:v>761.14134007629627</c:v>
                </c:pt>
                <c:pt idx="763">
                  <c:v>762.14044907326479</c:v>
                </c:pt>
                <c:pt idx="764">
                  <c:v>763.13911151106254</c:v>
                </c:pt>
                <c:pt idx="765">
                  <c:v>764.13822049502983</c:v>
                </c:pt>
                <c:pt idx="766">
                  <c:v>765.13688294582971</c:v>
                </c:pt>
                <c:pt idx="767">
                  <c:v>766.135991929797</c:v>
                </c:pt>
                <c:pt idx="768">
                  <c:v>767.13465436759475</c:v>
                </c:pt>
                <c:pt idx="769">
                  <c:v>768.13347713031681</c:v>
                </c:pt>
                <c:pt idx="770">
                  <c:v>769.13242584829493</c:v>
                </c:pt>
                <c:pt idx="771">
                  <c:v>770.13124861101699</c:v>
                </c:pt>
                <c:pt idx="772">
                  <c:v>771.13019732171767</c:v>
                </c:pt>
                <c:pt idx="773">
                  <c:v>772.12902007872287</c:v>
                </c:pt>
                <c:pt idx="774">
                  <c:v>773.12812907569139</c:v>
                </c:pt>
                <c:pt idx="775">
                  <c:v>774.12679150620977</c:v>
                </c:pt>
                <c:pt idx="776">
                  <c:v>775.12590051045936</c:v>
                </c:pt>
                <c:pt idx="777">
                  <c:v>776.12456294097774</c:v>
                </c:pt>
                <c:pt idx="778">
                  <c:v>777.12338569069982</c:v>
                </c:pt>
                <c:pt idx="779">
                  <c:v>778.12233442168122</c:v>
                </c:pt>
                <c:pt idx="780">
                  <c:v>779.1211571714033</c:v>
                </c:pt>
                <c:pt idx="781">
                  <c:v>780.12010590238469</c:v>
                </c:pt>
                <c:pt idx="782">
                  <c:v>781.11892865210677</c:v>
                </c:pt>
                <c:pt idx="783">
                  <c:v>782.11787738308817</c:v>
                </c:pt>
                <c:pt idx="784">
                  <c:v>783.11670013281025</c:v>
                </c:pt>
                <c:pt idx="785">
                  <c:v>784.11564885078838</c:v>
                </c:pt>
                <c:pt idx="786">
                  <c:v>785.11447161351043</c:v>
                </c:pt>
                <c:pt idx="787">
                  <c:v>786.11313405130818</c:v>
                </c:pt>
                <c:pt idx="788">
                  <c:v>787.11224303527547</c:v>
                </c:pt>
                <c:pt idx="789">
                  <c:v>788.11090548607535</c:v>
                </c:pt>
                <c:pt idx="790">
                  <c:v>789.11001447004264</c:v>
                </c:pt>
                <c:pt idx="791">
                  <c:v>790.10867692084253</c:v>
                </c:pt>
                <c:pt idx="792">
                  <c:v>791.10778590480982</c:v>
                </c:pt>
                <c:pt idx="793">
                  <c:v>792.10644834260756</c:v>
                </c:pt>
                <c:pt idx="794">
                  <c:v>793.10555733957608</c:v>
                </c:pt>
                <c:pt idx="795">
                  <c:v>794.10421977009446</c:v>
                </c:pt>
                <c:pt idx="796">
                  <c:v>795.10304251981654</c:v>
                </c:pt>
                <c:pt idx="797">
                  <c:v>796.10215152406613</c:v>
                </c:pt>
                <c:pt idx="798">
                  <c:v>797.10081395458451</c:v>
                </c:pt>
                <c:pt idx="799">
                  <c:v>798.09992295155303</c:v>
                </c:pt>
                <c:pt idx="800">
                  <c:v>799.09858538935077</c:v>
                </c:pt>
                <c:pt idx="801">
                  <c:v>800.09769438631929</c:v>
                </c:pt>
                <c:pt idx="802">
                  <c:v>801.09635682411704</c:v>
                </c:pt>
                <c:pt idx="803">
                  <c:v>802.09546580808433</c:v>
                </c:pt>
                <c:pt idx="804">
                  <c:v>803.09412825888421</c:v>
                </c:pt>
                <c:pt idx="805">
                  <c:v>804.09295100860629</c:v>
                </c:pt>
                <c:pt idx="806">
                  <c:v>805.09189973958769</c:v>
                </c:pt>
                <c:pt idx="807">
                  <c:v>806.09072248930977</c:v>
                </c:pt>
                <c:pt idx="808">
                  <c:v>807.08967120728789</c:v>
                </c:pt>
                <c:pt idx="809">
                  <c:v>808.08849397000995</c:v>
                </c:pt>
                <c:pt idx="810">
                  <c:v>809.08744268798807</c:v>
                </c:pt>
                <c:pt idx="811">
                  <c:v>810.08626543771015</c:v>
                </c:pt>
                <c:pt idx="812">
                  <c:v>811.08521416869155</c:v>
                </c:pt>
                <c:pt idx="813">
                  <c:v>812.08403691841363</c:v>
                </c:pt>
                <c:pt idx="814">
                  <c:v>813.08269936921351</c:v>
                </c:pt>
                <c:pt idx="815">
                  <c:v>814.0818083531808</c:v>
                </c:pt>
                <c:pt idx="816">
                  <c:v>815.08047078369918</c:v>
                </c:pt>
                <c:pt idx="817">
                  <c:v>816.07957978794877</c:v>
                </c:pt>
                <c:pt idx="818">
                  <c:v>817.07840253767085</c:v>
                </c:pt>
                <c:pt idx="819">
                  <c:v>818.07735126137482</c:v>
                </c:pt>
                <c:pt idx="820">
                  <c:v>819.07617401838002</c:v>
                </c:pt>
                <c:pt idx="821">
                  <c:v>820.07512274208398</c:v>
                </c:pt>
                <c:pt idx="822">
                  <c:v>821.07394549180606</c:v>
                </c:pt>
                <c:pt idx="823">
                  <c:v>822.07260792960381</c:v>
                </c:pt>
                <c:pt idx="824">
                  <c:v>823.07171692657232</c:v>
                </c:pt>
                <c:pt idx="825">
                  <c:v>824.07037936437007</c:v>
                </c:pt>
                <c:pt idx="826">
                  <c:v>825.06948834833736</c:v>
                </c:pt>
                <c:pt idx="827">
                  <c:v>826.06815079913724</c:v>
                </c:pt>
                <c:pt idx="828">
                  <c:v>827.06725978310453</c:v>
                </c:pt>
                <c:pt idx="829">
                  <c:v>828.06592223390442</c:v>
                </c:pt>
                <c:pt idx="830">
                  <c:v>829.06503121787171</c:v>
                </c:pt>
                <c:pt idx="831">
                  <c:v>830.06369365566945</c:v>
                </c:pt>
                <c:pt idx="832">
                  <c:v>831.06251641839151</c:v>
                </c:pt>
                <c:pt idx="833">
                  <c:v>832.06146513636963</c:v>
                </c:pt>
                <c:pt idx="834">
                  <c:v>833.06028788609171</c:v>
                </c:pt>
                <c:pt idx="835">
                  <c:v>834.05923661707311</c:v>
                </c:pt>
                <c:pt idx="836">
                  <c:v>835.05805936679519</c:v>
                </c:pt>
                <c:pt idx="837">
                  <c:v>836.05700809777659</c:v>
                </c:pt>
                <c:pt idx="838">
                  <c:v>837.05583084749867</c:v>
                </c:pt>
                <c:pt idx="839">
                  <c:v>838.05477957120263</c:v>
                </c:pt>
                <c:pt idx="840">
                  <c:v>839.05360232820783</c:v>
                </c:pt>
              </c:numCache>
            </c:numRef>
          </c:xVal>
          <c:yVal>
            <c:numRef>
              <c:f>Sheet1!$E$2:$E$842</c:f>
              <c:numCache>
                <c:formatCode>General</c:formatCode>
                <c:ptCount val="841"/>
                <c:pt idx="0">
                  <c:v>705.16130000000703</c:v>
                </c:pt>
                <c:pt idx="1">
                  <c:v>705.13730000000214</c:v>
                </c:pt>
                <c:pt idx="2">
                  <c:v>705.12780000000203</c:v>
                </c:pt>
                <c:pt idx="3">
                  <c:v>705.10730000000331</c:v>
                </c:pt>
                <c:pt idx="4">
                  <c:v>705.05659999999625</c:v>
                </c:pt>
                <c:pt idx="5">
                  <c:v>705.07690000000002</c:v>
                </c:pt>
                <c:pt idx="6">
                  <c:v>705.10450000000128</c:v>
                </c:pt>
                <c:pt idx="7">
                  <c:v>705.11879999999655</c:v>
                </c:pt>
                <c:pt idx="8">
                  <c:v>705.08389999999781</c:v>
                </c:pt>
                <c:pt idx="9">
                  <c:v>705.06849999999395</c:v>
                </c:pt>
                <c:pt idx="10">
                  <c:v>705.05680000000575</c:v>
                </c:pt>
                <c:pt idx="11">
                  <c:v>705.05389999999898</c:v>
                </c:pt>
                <c:pt idx="12">
                  <c:v>705.0399000000034</c:v>
                </c:pt>
                <c:pt idx="13">
                  <c:v>705.0286999999953</c:v>
                </c:pt>
                <c:pt idx="14">
                  <c:v>705.03509999999369</c:v>
                </c:pt>
                <c:pt idx="15">
                  <c:v>705.0231000000058</c:v>
                </c:pt>
                <c:pt idx="16">
                  <c:v>705.02730000000156</c:v>
                </c:pt>
                <c:pt idx="17">
                  <c:v>705.01039999999921</c:v>
                </c:pt>
                <c:pt idx="18">
                  <c:v>704.99360000000161</c:v>
                </c:pt>
                <c:pt idx="19">
                  <c:v>704.98140000000421</c:v>
                </c:pt>
                <c:pt idx="20">
                  <c:v>704.94929999999295</c:v>
                </c:pt>
                <c:pt idx="21">
                  <c:v>704.91969999999856</c:v>
                </c:pt>
                <c:pt idx="22">
                  <c:v>704.91700000000128</c:v>
                </c:pt>
                <c:pt idx="23">
                  <c:v>704.92239999999583</c:v>
                </c:pt>
                <c:pt idx="24">
                  <c:v>704.92780000000494</c:v>
                </c:pt>
                <c:pt idx="25">
                  <c:v>704.93420000000333</c:v>
                </c:pt>
                <c:pt idx="26">
                  <c:v>704.95190000000002</c:v>
                </c:pt>
                <c:pt idx="27">
                  <c:v>704.93039999999746</c:v>
                </c:pt>
                <c:pt idx="28">
                  <c:v>704.9027999999962</c:v>
                </c:pt>
                <c:pt idx="29">
                  <c:v>704.87709999999788</c:v>
                </c:pt>
                <c:pt idx="30">
                  <c:v>704.86440000000584</c:v>
                </c:pt>
                <c:pt idx="31">
                  <c:v>704.84900000000198</c:v>
                </c:pt>
                <c:pt idx="32">
                  <c:v>704.83169999999518</c:v>
                </c:pt>
                <c:pt idx="33">
                  <c:v>704.82570000000123</c:v>
                </c:pt>
                <c:pt idx="34">
                  <c:v>704.83000000000175</c:v>
                </c:pt>
                <c:pt idx="35">
                  <c:v>704.80569999999716</c:v>
                </c:pt>
                <c:pt idx="36">
                  <c:v>704.77419999999984</c:v>
                </c:pt>
                <c:pt idx="37">
                  <c:v>704.74330000000191</c:v>
                </c:pt>
                <c:pt idx="38">
                  <c:v>704.77640000000247</c:v>
                </c:pt>
                <c:pt idx="39">
                  <c:v>704.77340000000549</c:v>
                </c:pt>
                <c:pt idx="40">
                  <c:v>704.78029999999853</c:v>
                </c:pt>
                <c:pt idx="41">
                  <c:v>704.77539999999863</c:v>
                </c:pt>
                <c:pt idx="42">
                  <c:v>704.75419999999576</c:v>
                </c:pt>
                <c:pt idx="43">
                  <c:v>704.72939999999653</c:v>
                </c:pt>
                <c:pt idx="44">
                  <c:v>704.7164000000048</c:v>
                </c:pt>
                <c:pt idx="45">
                  <c:v>704.69920000000275</c:v>
                </c:pt>
                <c:pt idx="46">
                  <c:v>704.71779999999853</c:v>
                </c:pt>
                <c:pt idx="47">
                  <c:v>704.70900000000256</c:v>
                </c:pt>
                <c:pt idx="48">
                  <c:v>704.71540000000095</c:v>
                </c:pt>
                <c:pt idx="49">
                  <c:v>704.71300000000338</c:v>
                </c:pt>
                <c:pt idx="50">
                  <c:v>704.67960000000312</c:v>
                </c:pt>
                <c:pt idx="51">
                  <c:v>704.64479999999458</c:v>
                </c:pt>
                <c:pt idx="52">
                  <c:v>704.6423000000068</c:v>
                </c:pt>
                <c:pt idx="53">
                  <c:v>704.62570000000414</c:v>
                </c:pt>
                <c:pt idx="54">
                  <c:v>704.6588999999949</c:v>
                </c:pt>
                <c:pt idx="55">
                  <c:v>704.63490000000456</c:v>
                </c:pt>
                <c:pt idx="56">
                  <c:v>704.62459999999555</c:v>
                </c:pt>
                <c:pt idx="57">
                  <c:v>704.61780000000726</c:v>
                </c:pt>
                <c:pt idx="58">
                  <c:v>704.58659999999509</c:v>
                </c:pt>
                <c:pt idx="59">
                  <c:v>704.57099999999627</c:v>
                </c:pt>
                <c:pt idx="60">
                  <c:v>704.55819999999949</c:v>
                </c:pt>
                <c:pt idx="61">
                  <c:v>704.55849999999919</c:v>
                </c:pt>
                <c:pt idx="62">
                  <c:v>704.53299999999581</c:v>
                </c:pt>
                <c:pt idx="63">
                  <c:v>704.51669999999285</c:v>
                </c:pt>
                <c:pt idx="64">
                  <c:v>704.49760000000242</c:v>
                </c:pt>
                <c:pt idx="65">
                  <c:v>704.46959999999672</c:v>
                </c:pt>
                <c:pt idx="66">
                  <c:v>704.46390000000247</c:v>
                </c:pt>
                <c:pt idx="67">
                  <c:v>704.46760000000359</c:v>
                </c:pt>
                <c:pt idx="68">
                  <c:v>704.45679999999993</c:v>
                </c:pt>
                <c:pt idx="69">
                  <c:v>704.43619999999646</c:v>
                </c:pt>
                <c:pt idx="70">
                  <c:v>704.40959999999905</c:v>
                </c:pt>
                <c:pt idx="71">
                  <c:v>704.37930000000051</c:v>
                </c:pt>
                <c:pt idx="72">
                  <c:v>704.37829999999667</c:v>
                </c:pt>
                <c:pt idx="73">
                  <c:v>704.34739999999874</c:v>
                </c:pt>
                <c:pt idx="74">
                  <c:v>704.3472000000038</c:v>
                </c:pt>
                <c:pt idx="75">
                  <c:v>704.37360000000626</c:v>
                </c:pt>
                <c:pt idx="76">
                  <c:v>704.34960000000137</c:v>
                </c:pt>
                <c:pt idx="77">
                  <c:v>704.35090000000491</c:v>
                </c:pt>
                <c:pt idx="78">
                  <c:v>704.31359999999404</c:v>
                </c:pt>
                <c:pt idx="79">
                  <c:v>704.2844000000041</c:v>
                </c:pt>
                <c:pt idx="80">
                  <c:v>704.25699999999779</c:v>
                </c:pt>
                <c:pt idx="81">
                  <c:v>704.25969999999506</c:v>
                </c:pt>
                <c:pt idx="82">
                  <c:v>704.25629999999364</c:v>
                </c:pt>
                <c:pt idx="83">
                  <c:v>704.26069999999891</c:v>
                </c:pt>
                <c:pt idx="84">
                  <c:v>704.26020000000426</c:v>
                </c:pt>
                <c:pt idx="85">
                  <c:v>704.23979999999574</c:v>
                </c:pt>
                <c:pt idx="86">
                  <c:v>704.2222000000038</c:v>
                </c:pt>
                <c:pt idx="87">
                  <c:v>704.21469999999681</c:v>
                </c:pt>
                <c:pt idx="88">
                  <c:v>704.22479999999632</c:v>
                </c:pt>
                <c:pt idx="89">
                  <c:v>704.22699999999895</c:v>
                </c:pt>
                <c:pt idx="90">
                  <c:v>704.20759999999427</c:v>
                </c:pt>
                <c:pt idx="91">
                  <c:v>704.20080000000598</c:v>
                </c:pt>
                <c:pt idx="92">
                  <c:v>704.1872000000003</c:v>
                </c:pt>
                <c:pt idx="93">
                  <c:v>704.18499999999767</c:v>
                </c:pt>
                <c:pt idx="94">
                  <c:v>704.19130000000587</c:v>
                </c:pt>
                <c:pt idx="95">
                  <c:v>704.17260000000533</c:v>
                </c:pt>
                <c:pt idx="96">
                  <c:v>704.15249999999651</c:v>
                </c:pt>
                <c:pt idx="97">
                  <c:v>704.1420999999973</c:v>
                </c:pt>
                <c:pt idx="98">
                  <c:v>704.12300000000687</c:v>
                </c:pt>
                <c:pt idx="99">
                  <c:v>704.09480000000622</c:v>
                </c:pt>
                <c:pt idx="100">
                  <c:v>704.06459999999788</c:v>
                </c:pt>
                <c:pt idx="101">
                  <c:v>704.09960000000137</c:v>
                </c:pt>
                <c:pt idx="102">
                  <c:v>704.09219999999914</c:v>
                </c:pt>
                <c:pt idx="103">
                  <c:v>704.07469999999739</c:v>
                </c:pt>
                <c:pt idx="104">
                  <c:v>704.0902999999962</c:v>
                </c:pt>
                <c:pt idx="105">
                  <c:v>704.06519999999728</c:v>
                </c:pt>
                <c:pt idx="106">
                  <c:v>704.06710000000021</c:v>
                </c:pt>
                <c:pt idx="107">
                  <c:v>704.08250000000407</c:v>
                </c:pt>
                <c:pt idx="108">
                  <c:v>704.06710000000021</c:v>
                </c:pt>
                <c:pt idx="109">
                  <c:v>704.00370000000112</c:v>
                </c:pt>
                <c:pt idx="110">
                  <c:v>704.02520000000368</c:v>
                </c:pt>
                <c:pt idx="111">
                  <c:v>704.02479999999923</c:v>
                </c:pt>
                <c:pt idx="112">
                  <c:v>704.0051999999996</c:v>
                </c:pt>
                <c:pt idx="113">
                  <c:v>704.00840000000608</c:v>
                </c:pt>
                <c:pt idx="114">
                  <c:v>703.99020000000019</c:v>
                </c:pt>
                <c:pt idx="115">
                  <c:v>703.99599999999919</c:v>
                </c:pt>
                <c:pt idx="116">
                  <c:v>703.99730000000272</c:v>
                </c:pt>
                <c:pt idx="117">
                  <c:v>703.95540000000619</c:v>
                </c:pt>
                <c:pt idx="118">
                  <c:v>703.94229999999516</c:v>
                </c:pt>
                <c:pt idx="119">
                  <c:v>703.93039999999746</c:v>
                </c:pt>
                <c:pt idx="120">
                  <c:v>703.92639999999665</c:v>
                </c:pt>
                <c:pt idx="121">
                  <c:v>703.94130000000587</c:v>
                </c:pt>
                <c:pt idx="122">
                  <c:v>703.93550000000687</c:v>
                </c:pt>
                <c:pt idx="123">
                  <c:v>703.92979999999807</c:v>
                </c:pt>
                <c:pt idx="124">
                  <c:v>703.9152000000031</c:v>
                </c:pt>
                <c:pt idx="125">
                  <c:v>703.91359999999986</c:v>
                </c:pt>
                <c:pt idx="126">
                  <c:v>703.89900000000489</c:v>
                </c:pt>
                <c:pt idx="127">
                  <c:v>703.88199999999779</c:v>
                </c:pt>
                <c:pt idx="128">
                  <c:v>703.87350000000151</c:v>
                </c:pt>
                <c:pt idx="129">
                  <c:v>703.86460000000079</c:v>
                </c:pt>
                <c:pt idx="130">
                  <c:v>703.86079999999492</c:v>
                </c:pt>
                <c:pt idx="131">
                  <c:v>703.82000000000698</c:v>
                </c:pt>
                <c:pt idx="132">
                  <c:v>703.82660000000033</c:v>
                </c:pt>
                <c:pt idx="133">
                  <c:v>703.83809999999357</c:v>
                </c:pt>
                <c:pt idx="134">
                  <c:v>703.84729999999399</c:v>
                </c:pt>
                <c:pt idx="135">
                  <c:v>703.8524999999936</c:v>
                </c:pt>
                <c:pt idx="136">
                  <c:v>703.85390000000189</c:v>
                </c:pt>
                <c:pt idx="137">
                  <c:v>703.84489999999641</c:v>
                </c:pt>
                <c:pt idx="138">
                  <c:v>703.79640000000654</c:v>
                </c:pt>
                <c:pt idx="139">
                  <c:v>703.79080000000249</c:v>
                </c:pt>
                <c:pt idx="140">
                  <c:v>703.79859999999462</c:v>
                </c:pt>
                <c:pt idx="141">
                  <c:v>703.77619999999297</c:v>
                </c:pt>
                <c:pt idx="142">
                  <c:v>703.77929999999469</c:v>
                </c:pt>
                <c:pt idx="143">
                  <c:v>703.78759999999602</c:v>
                </c:pt>
                <c:pt idx="144">
                  <c:v>703.75719999999274</c:v>
                </c:pt>
                <c:pt idx="145">
                  <c:v>703.75930000000517</c:v>
                </c:pt>
                <c:pt idx="146">
                  <c:v>703.74719999999797</c:v>
                </c:pt>
                <c:pt idx="147">
                  <c:v>703.68319999999949</c:v>
                </c:pt>
                <c:pt idx="148">
                  <c:v>703.67789999999513</c:v>
                </c:pt>
                <c:pt idx="149">
                  <c:v>703.67889999999898</c:v>
                </c:pt>
                <c:pt idx="150">
                  <c:v>703.66190000000643</c:v>
                </c:pt>
                <c:pt idx="151">
                  <c:v>703.65619999999763</c:v>
                </c:pt>
                <c:pt idx="152">
                  <c:v>703.65760000000591</c:v>
                </c:pt>
                <c:pt idx="153">
                  <c:v>703.64599999999336</c:v>
                </c:pt>
                <c:pt idx="154">
                  <c:v>703.63259999999718</c:v>
                </c:pt>
                <c:pt idx="155">
                  <c:v>703.64530000000377</c:v>
                </c:pt>
                <c:pt idx="156">
                  <c:v>703.64560000000347</c:v>
                </c:pt>
                <c:pt idx="157">
                  <c:v>703.60839999999735</c:v>
                </c:pt>
                <c:pt idx="158">
                  <c:v>703.58019999999669</c:v>
                </c:pt>
                <c:pt idx="159">
                  <c:v>703.56459999999788</c:v>
                </c:pt>
                <c:pt idx="160">
                  <c:v>703.55449999999837</c:v>
                </c:pt>
                <c:pt idx="161">
                  <c:v>703.57499999999709</c:v>
                </c:pt>
                <c:pt idx="162">
                  <c:v>703.54270000000542</c:v>
                </c:pt>
                <c:pt idx="163">
                  <c:v>703.52490000000398</c:v>
                </c:pt>
                <c:pt idx="164">
                  <c:v>703.52640000000247</c:v>
                </c:pt>
                <c:pt idx="165">
                  <c:v>703.50969999999506</c:v>
                </c:pt>
                <c:pt idx="166">
                  <c:v>703.51440000000002</c:v>
                </c:pt>
                <c:pt idx="167">
                  <c:v>703.5167999999976</c:v>
                </c:pt>
                <c:pt idx="168">
                  <c:v>703.50689999999304</c:v>
                </c:pt>
                <c:pt idx="169">
                  <c:v>703.50860000000102</c:v>
                </c:pt>
                <c:pt idx="170">
                  <c:v>703.50740000000224</c:v>
                </c:pt>
                <c:pt idx="171">
                  <c:v>703.48029999999562</c:v>
                </c:pt>
                <c:pt idx="172">
                  <c:v>703.44869999999355</c:v>
                </c:pt>
                <c:pt idx="173">
                  <c:v>703.41359999999986</c:v>
                </c:pt>
                <c:pt idx="174">
                  <c:v>703.39370000000054</c:v>
                </c:pt>
                <c:pt idx="175">
                  <c:v>703.39909999999509</c:v>
                </c:pt>
                <c:pt idx="176">
                  <c:v>703.38730000000214</c:v>
                </c:pt>
                <c:pt idx="177">
                  <c:v>703.37750000000233</c:v>
                </c:pt>
                <c:pt idx="178">
                  <c:v>703.36179999999877</c:v>
                </c:pt>
                <c:pt idx="179">
                  <c:v>703.34709999999905</c:v>
                </c:pt>
                <c:pt idx="180">
                  <c:v>703.34320000000298</c:v>
                </c:pt>
                <c:pt idx="181">
                  <c:v>703.32559999999648</c:v>
                </c:pt>
                <c:pt idx="182">
                  <c:v>703.33999999999651</c:v>
                </c:pt>
                <c:pt idx="183">
                  <c:v>703.35430000000633</c:v>
                </c:pt>
                <c:pt idx="184">
                  <c:v>703.33100000000559</c:v>
                </c:pt>
                <c:pt idx="185">
                  <c:v>703.30680000000575</c:v>
                </c:pt>
                <c:pt idx="186">
                  <c:v>703.30250000000524</c:v>
                </c:pt>
                <c:pt idx="187">
                  <c:v>703.32589999999618</c:v>
                </c:pt>
                <c:pt idx="188">
                  <c:v>703.31650000000081</c:v>
                </c:pt>
                <c:pt idx="189">
                  <c:v>703.25290000000678</c:v>
                </c:pt>
                <c:pt idx="190">
                  <c:v>703.18349999999919</c:v>
                </c:pt>
                <c:pt idx="191">
                  <c:v>703.20519999999669</c:v>
                </c:pt>
                <c:pt idx="192">
                  <c:v>703.23279999999795</c:v>
                </c:pt>
                <c:pt idx="193">
                  <c:v>703.23059999999532</c:v>
                </c:pt>
                <c:pt idx="194">
                  <c:v>703.24629999999888</c:v>
                </c:pt>
                <c:pt idx="195">
                  <c:v>703.18929999999818</c:v>
                </c:pt>
                <c:pt idx="196">
                  <c:v>703.17840000000433</c:v>
                </c:pt>
                <c:pt idx="197">
                  <c:v>703.16030000000319</c:v>
                </c:pt>
                <c:pt idx="198">
                  <c:v>703.11530000000494</c:v>
                </c:pt>
                <c:pt idx="199">
                  <c:v>703.15350000000035</c:v>
                </c:pt>
                <c:pt idx="200">
                  <c:v>703.15119999999297</c:v>
                </c:pt>
                <c:pt idx="201">
                  <c:v>703.12639999999374</c:v>
                </c:pt>
                <c:pt idx="202">
                  <c:v>703.13409999999567</c:v>
                </c:pt>
                <c:pt idx="203">
                  <c:v>703.13469999999506</c:v>
                </c:pt>
                <c:pt idx="204">
                  <c:v>703.09230000000389</c:v>
                </c:pt>
                <c:pt idx="205">
                  <c:v>703.09339999999793</c:v>
                </c:pt>
                <c:pt idx="206">
                  <c:v>703.11280000000261</c:v>
                </c:pt>
                <c:pt idx="207">
                  <c:v>703.07749999999942</c:v>
                </c:pt>
                <c:pt idx="208">
                  <c:v>703.06479999999283</c:v>
                </c:pt>
                <c:pt idx="209">
                  <c:v>703.09930000000168</c:v>
                </c:pt>
                <c:pt idx="210">
                  <c:v>703.06080000000657</c:v>
                </c:pt>
                <c:pt idx="211">
                  <c:v>703.04899999999907</c:v>
                </c:pt>
                <c:pt idx="212">
                  <c:v>703.0454000000027</c:v>
                </c:pt>
                <c:pt idx="213">
                  <c:v>703.04240000000573</c:v>
                </c:pt>
                <c:pt idx="214">
                  <c:v>703.04799999999523</c:v>
                </c:pt>
                <c:pt idx="215">
                  <c:v>703.05950000000303</c:v>
                </c:pt>
                <c:pt idx="216">
                  <c:v>703.03919999999925</c:v>
                </c:pt>
                <c:pt idx="217">
                  <c:v>703.02980000000389</c:v>
                </c:pt>
                <c:pt idx="218">
                  <c:v>702.99730000000272</c:v>
                </c:pt>
                <c:pt idx="219">
                  <c:v>703.00139999999374</c:v>
                </c:pt>
                <c:pt idx="220">
                  <c:v>702.99880000000121</c:v>
                </c:pt>
                <c:pt idx="221">
                  <c:v>702.99520000000484</c:v>
                </c:pt>
                <c:pt idx="222">
                  <c:v>702.97400000000198</c:v>
                </c:pt>
                <c:pt idx="223">
                  <c:v>702.95200000000477</c:v>
                </c:pt>
                <c:pt idx="224">
                  <c:v>702.94130000000587</c:v>
                </c:pt>
                <c:pt idx="225">
                  <c:v>702.91220000000612</c:v>
                </c:pt>
                <c:pt idx="226">
                  <c:v>702.94700000000012</c:v>
                </c:pt>
                <c:pt idx="227">
                  <c:v>702.92140000000654</c:v>
                </c:pt>
                <c:pt idx="228">
                  <c:v>702.90670000000682</c:v>
                </c:pt>
                <c:pt idx="229">
                  <c:v>702.8859999999986</c:v>
                </c:pt>
                <c:pt idx="230">
                  <c:v>702.88790000000154</c:v>
                </c:pt>
                <c:pt idx="231">
                  <c:v>702.87589999999909</c:v>
                </c:pt>
                <c:pt idx="232">
                  <c:v>702.87200000000303</c:v>
                </c:pt>
                <c:pt idx="233">
                  <c:v>702.89969999999448</c:v>
                </c:pt>
                <c:pt idx="234">
                  <c:v>702.86549999999988</c:v>
                </c:pt>
                <c:pt idx="235">
                  <c:v>702.84979999999632</c:v>
                </c:pt>
                <c:pt idx="236">
                  <c:v>702.85649999999441</c:v>
                </c:pt>
                <c:pt idx="237">
                  <c:v>702.83800000000338</c:v>
                </c:pt>
                <c:pt idx="238">
                  <c:v>702.79140000000189</c:v>
                </c:pt>
                <c:pt idx="239">
                  <c:v>702.74719999999797</c:v>
                </c:pt>
                <c:pt idx="240">
                  <c:v>702.81080000000657</c:v>
                </c:pt>
                <c:pt idx="241">
                  <c:v>702.78979999999865</c:v>
                </c:pt>
                <c:pt idx="242">
                  <c:v>702.74860000000626</c:v>
                </c:pt>
                <c:pt idx="243">
                  <c:v>702.75569999999425</c:v>
                </c:pt>
                <c:pt idx="244">
                  <c:v>702.73720000000321</c:v>
                </c:pt>
                <c:pt idx="245">
                  <c:v>702.71360000000277</c:v>
                </c:pt>
                <c:pt idx="246">
                  <c:v>702.70889999999781</c:v>
                </c:pt>
                <c:pt idx="247">
                  <c:v>702.70029999999679</c:v>
                </c:pt>
                <c:pt idx="248">
                  <c:v>702.68219999999565</c:v>
                </c:pt>
                <c:pt idx="249">
                  <c:v>702.67819999999483</c:v>
                </c:pt>
                <c:pt idx="250">
                  <c:v>702.67359999999462</c:v>
                </c:pt>
                <c:pt idx="251">
                  <c:v>702.6765000000014</c:v>
                </c:pt>
                <c:pt idx="252">
                  <c:v>702.65320000000065</c:v>
                </c:pt>
                <c:pt idx="253">
                  <c:v>702.61310000000231</c:v>
                </c:pt>
                <c:pt idx="254">
                  <c:v>702.59470000000147</c:v>
                </c:pt>
                <c:pt idx="255">
                  <c:v>702.58960000000661</c:v>
                </c:pt>
                <c:pt idx="256">
                  <c:v>702.5911000000051</c:v>
                </c:pt>
                <c:pt idx="257">
                  <c:v>702.57739999999467</c:v>
                </c:pt>
                <c:pt idx="258">
                  <c:v>702.56160000000091</c:v>
                </c:pt>
                <c:pt idx="259">
                  <c:v>702.57150000000547</c:v>
                </c:pt>
                <c:pt idx="260">
                  <c:v>702.54829999999492</c:v>
                </c:pt>
                <c:pt idx="261">
                  <c:v>702.53620000000228</c:v>
                </c:pt>
                <c:pt idx="262">
                  <c:v>702.52409999999509</c:v>
                </c:pt>
                <c:pt idx="263">
                  <c:v>702.55030000000261</c:v>
                </c:pt>
                <c:pt idx="264">
                  <c:v>702.52959999999439</c:v>
                </c:pt>
                <c:pt idx="265">
                  <c:v>702.50680000000284</c:v>
                </c:pt>
                <c:pt idx="266">
                  <c:v>702.47609999999986</c:v>
                </c:pt>
                <c:pt idx="267">
                  <c:v>702.47440000000643</c:v>
                </c:pt>
                <c:pt idx="268">
                  <c:v>702.45870000000286</c:v>
                </c:pt>
                <c:pt idx="269">
                  <c:v>702.48729999999341</c:v>
                </c:pt>
                <c:pt idx="270">
                  <c:v>702.4542999999976</c:v>
                </c:pt>
                <c:pt idx="271">
                  <c:v>702.44479999999749</c:v>
                </c:pt>
                <c:pt idx="272">
                  <c:v>702.41229999999632</c:v>
                </c:pt>
                <c:pt idx="273">
                  <c:v>702.38400000000547</c:v>
                </c:pt>
                <c:pt idx="274">
                  <c:v>702.38330000000133</c:v>
                </c:pt>
                <c:pt idx="275">
                  <c:v>702.37159999999858</c:v>
                </c:pt>
                <c:pt idx="276">
                  <c:v>702.3295999999973</c:v>
                </c:pt>
                <c:pt idx="277">
                  <c:v>702.33269999999902</c:v>
                </c:pt>
                <c:pt idx="278">
                  <c:v>702.32129999999597</c:v>
                </c:pt>
                <c:pt idx="279">
                  <c:v>702.30620000000636</c:v>
                </c:pt>
                <c:pt idx="280">
                  <c:v>702.26690000000235</c:v>
                </c:pt>
                <c:pt idx="281">
                  <c:v>702.30539999999746</c:v>
                </c:pt>
                <c:pt idx="282">
                  <c:v>702.30019999999786</c:v>
                </c:pt>
                <c:pt idx="283">
                  <c:v>702.26639999999315</c:v>
                </c:pt>
                <c:pt idx="284">
                  <c:v>702.2271999999939</c:v>
                </c:pt>
                <c:pt idx="285">
                  <c:v>702.2106000000058</c:v>
                </c:pt>
                <c:pt idx="286">
                  <c:v>702.20410000000265</c:v>
                </c:pt>
                <c:pt idx="287">
                  <c:v>702.18240000000515</c:v>
                </c:pt>
                <c:pt idx="288">
                  <c:v>702.16210000000137</c:v>
                </c:pt>
                <c:pt idx="289">
                  <c:v>702.14310000000114</c:v>
                </c:pt>
                <c:pt idx="290">
                  <c:v>702.14190000000235</c:v>
                </c:pt>
                <c:pt idx="291">
                  <c:v>702.15039999999863</c:v>
                </c:pt>
                <c:pt idx="292">
                  <c:v>702.16240000000107</c:v>
                </c:pt>
                <c:pt idx="293">
                  <c:v>702.16569999999774</c:v>
                </c:pt>
                <c:pt idx="294">
                  <c:v>702.15059999999357</c:v>
                </c:pt>
                <c:pt idx="295">
                  <c:v>702.12119999999413</c:v>
                </c:pt>
                <c:pt idx="296">
                  <c:v>702.10869999999704</c:v>
                </c:pt>
                <c:pt idx="297">
                  <c:v>702.06209999999555</c:v>
                </c:pt>
                <c:pt idx="298">
                  <c:v>702.05079999999725</c:v>
                </c:pt>
                <c:pt idx="299">
                  <c:v>702.0277999999962</c:v>
                </c:pt>
                <c:pt idx="300">
                  <c:v>702.03399999999965</c:v>
                </c:pt>
                <c:pt idx="301">
                  <c:v>702.01009999999951</c:v>
                </c:pt>
                <c:pt idx="302">
                  <c:v>701.99809999999707</c:v>
                </c:pt>
                <c:pt idx="303">
                  <c:v>701.93809999999939</c:v>
                </c:pt>
                <c:pt idx="304">
                  <c:v>701.94670000000042</c:v>
                </c:pt>
                <c:pt idx="305">
                  <c:v>701.92459999999846</c:v>
                </c:pt>
                <c:pt idx="306">
                  <c:v>701.91599999999744</c:v>
                </c:pt>
                <c:pt idx="307">
                  <c:v>701.89389999999548</c:v>
                </c:pt>
                <c:pt idx="308">
                  <c:v>701.87889999999607</c:v>
                </c:pt>
                <c:pt idx="309">
                  <c:v>701.81429999999818</c:v>
                </c:pt>
                <c:pt idx="310">
                  <c:v>701.81780000000435</c:v>
                </c:pt>
                <c:pt idx="311">
                  <c:v>701.81190000000061</c:v>
                </c:pt>
                <c:pt idx="312">
                  <c:v>701.7954999999929</c:v>
                </c:pt>
                <c:pt idx="313">
                  <c:v>701.74049999999988</c:v>
                </c:pt>
                <c:pt idx="314">
                  <c:v>701.74280000000726</c:v>
                </c:pt>
                <c:pt idx="315">
                  <c:v>701.70020000000659</c:v>
                </c:pt>
                <c:pt idx="316">
                  <c:v>701.67260000000533</c:v>
                </c:pt>
                <c:pt idx="317">
                  <c:v>701.66150000000198</c:v>
                </c:pt>
                <c:pt idx="318">
                  <c:v>701.61440000000584</c:v>
                </c:pt>
                <c:pt idx="319">
                  <c:v>701.60400000000664</c:v>
                </c:pt>
                <c:pt idx="320">
                  <c:v>701.58130000000529</c:v>
                </c:pt>
                <c:pt idx="321">
                  <c:v>701.54429999999411</c:v>
                </c:pt>
                <c:pt idx="322">
                  <c:v>701.5170000000071</c:v>
                </c:pt>
                <c:pt idx="323">
                  <c:v>701.51200000000244</c:v>
                </c:pt>
                <c:pt idx="324">
                  <c:v>701.49830000000657</c:v>
                </c:pt>
                <c:pt idx="325">
                  <c:v>701.46499999999651</c:v>
                </c:pt>
                <c:pt idx="326">
                  <c:v>701.4377999999997</c:v>
                </c:pt>
                <c:pt idx="327">
                  <c:v>701.41389999999956</c:v>
                </c:pt>
                <c:pt idx="328">
                  <c:v>701.39530000000377</c:v>
                </c:pt>
                <c:pt idx="329">
                  <c:v>701.38169999999809</c:v>
                </c:pt>
                <c:pt idx="330">
                  <c:v>701.33879999999772</c:v>
                </c:pt>
                <c:pt idx="331">
                  <c:v>701.31389999999374</c:v>
                </c:pt>
                <c:pt idx="332">
                  <c:v>701.30389999999898</c:v>
                </c:pt>
                <c:pt idx="333">
                  <c:v>701.26469999999972</c:v>
                </c:pt>
                <c:pt idx="334">
                  <c:v>701.24370000000636</c:v>
                </c:pt>
                <c:pt idx="335">
                  <c:v>701.21779999999853</c:v>
                </c:pt>
                <c:pt idx="336">
                  <c:v>701.1984999999986</c:v>
                </c:pt>
                <c:pt idx="337">
                  <c:v>701.18009999999776</c:v>
                </c:pt>
                <c:pt idx="338">
                  <c:v>701.15439999999944</c:v>
                </c:pt>
                <c:pt idx="339">
                  <c:v>701.09859999999753</c:v>
                </c:pt>
                <c:pt idx="340">
                  <c:v>701.06110000000626</c:v>
                </c:pt>
                <c:pt idx="341">
                  <c:v>701.08520000000135</c:v>
                </c:pt>
                <c:pt idx="342">
                  <c:v>701.05299999999988</c:v>
                </c:pt>
                <c:pt idx="343">
                  <c:v>701.03049999999348</c:v>
                </c:pt>
                <c:pt idx="344">
                  <c:v>701.00669999999809</c:v>
                </c:pt>
                <c:pt idx="345">
                  <c:v>700.96709999999439</c:v>
                </c:pt>
                <c:pt idx="346">
                  <c:v>700.92660000000615</c:v>
                </c:pt>
                <c:pt idx="347">
                  <c:v>700.90750000000116</c:v>
                </c:pt>
                <c:pt idx="348">
                  <c:v>700.87239999999292</c:v>
                </c:pt>
                <c:pt idx="349">
                  <c:v>700.82490000000689</c:v>
                </c:pt>
                <c:pt idx="350">
                  <c:v>700.79050000000279</c:v>
                </c:pt>
                <c:pt idx="351">
                  <c:v>700.74860000000626</c:v>
                </c:pt>
                <c:pt idx="352">
                  <c:v>700.72520000000077</c:v>
                </c:pt>
                <c:pt idx="353">
                  <c:v>700.71360000000277</c:v>
                </c:pt>
                <c:pt idx="354">
                  <c:v>700.70230000000447</c:v>
                </c:pt>
                <c:pt idx="355">
                  <c:v>700.67230000000563</c:v>
                </c:pt>
                <c:pt idx="356">
                  <c:v>700.65020000000368</c:v>
                </c:pt>
                <c:pt idx="357">
                  <c:v>700.58460000000196</c:v>
                </c:pt>
                <c:pt idx="358">
                  <c:v>700.5454000000027</c:v>
                </c:pt>
                <c:pt idx="359">
                  <c:v>700.51080000000366</c:v>
                </c:pt>
                <c:pt idx="360">
                  <c:v>700.47289999999339</c:v>
                </c:pt>
                <c:pt idx="361">
                  <c:v>700.42130000000179</c:v>
                </c:pt>
                <c:pt idx="362">
                  <c:v>700.3585000000021</c:v>
                </c:pt>
                <c:pt idx="363">
                  <c:v>700.30950000000303</c:v>
                </c:pt>
                <c:pt idx="364">
                  <c:v>700.26230000000214</c:v>
                </c:pt>
                <c:pt idx="365">
                  <c:v>700.22779999999329</c:v>
                </c:pt>
                <c:pt idx="366">
                  <c:v>700.20909999999276</c:v>
                </c:pt>
                <c:pt idx="367">
                  <c:v>700.15320000000065</c:v>
                </c:pt>
                <c:pt idx="368">
                  <c:v>700.09329999999318</c:v>
                </c:pt>
                <c:pt idx="369">
                  <c:v>700.08289999999397</c:v>
                </c:pt>
                <c:pt idx="370">
                  <c:v>700.08120000000054</c:v>
                </c:pt>
                <c:pt idx="371">
                  <c:v>700.05229999999574</c:v>
                </c:pt>
                <c:pt idx="372">
                  <c:v>700.04240000000573</c:v>
                </c:pt>
                <c:pt idx="373">
                  <c:v>700.05909999999858</c:v>
                </c:pt>
                <c:pt idx="374">
                  <c:v>698.9204000000027</c:v>
                </c:pt>
                <c:pt idx="375">
                  <c:v>694.67759999999544</c:v>
                </c:pt>
                <c:pt idx="376">
                  <c:v>690.62159999999858</c:v>
                </c:pt>
                <c:pt idx="377">
                  <c:v>689.37540000000445</c:v>
                </c:pt>
                <c:pt idx="378">
                  <c:v>689.30710000000545</c:v>
                </c:pt>
                <c:pt idx="379">
                  <c:v>689.27700000000186</c:v>
                </c:pt>
                <c:pt idx="380">
                  <c:v>689.32020000000193</c:v>
                </c:pt>
                <c:pt idx="381">
                  <c:v>689.33969999999681</c:v>
                </c:pt>
                <c:pt idx="382">
                  <c:v>689.35309999999299</c:v>
                </c:pt>
                <c:pt idx="383">
                  <c:v>689.37189999999828</c:v>
                </c:pt>
                <c:pt idx="384">
                  <c:v>689.39329999999609</c:v>
                </c:pt>
                <c:pt idx="385">
                  <c:v>689.4152000000031</c:v>
                </c:pt>
                <c:pt idx="386">
                  <c:v>689.43709999999555</c:v>
                </c:pt>
                <c:pt idx="387">
                  <c:v>689.45909999999276</c:v>
                </c:pt>
                <c:pt idx="388">
                  <c:v>689.46659999999974</c:v>
                </c:pt>
                <c:pt idx="389">
                  <c:v>689.43790000000445</c:v>
                </c:pt>
                <c:pt idx="390">
                  <c:v>689.42410000000382</c:v>
                </c:pt>
                <c:pt idx="391">
                  <c:v>689.43150000000605</c:v>
                </c:pt>
                <c:pt idx="392">
                  <c:v>689.44079999999667</c:v>
                </c:pt>
                <c:pt idx="393">
                  <c:v>689.44500000000698</c:v>
                </c:pt>
                <c:pt idx="394">
                  <c:v>689.44599999999627</c:v>
                </c:pt>
                <c:pt idx="395">
                  <c:v>689.43979999999283</c:v>
                </c:pt>
                <c:pt idx="396">
                  <c:v>689.44210000000021</c:v>
                </c:pt>
                <c:pt idx="397">
                  <c:v>689.44629999999597</c:v>
                </c:pt>
                <c:pt idx="398">
                  <c:v>689.44980000000214</c:v>
                </c:pt>
                <c:pt idx="399">
                  <c:v>689.41160000000673</c:v>
                </c:pt>
                <c:pt idx="400">
                  <c:v>689.33860000000277</c:v>
                </c:pt>
                <c:pt idx="401">
                  <c:v>689.31530000000203</c:v>
                </c:pt>
                <c:pt idx="402">
                  <c:v>689.32039999999688</c:v>
                </c:pt>
                <c:pt idx="403">
                  <c:v>689.33440000000701</c:v>
                </c:pt>
                <c:pt idx="404">
                  <c:v>689.34900000000198</c:v>
                </c:pt>
                <c:pt idx="405">
                  <c:v>689.36430000000109</c:v>
                </c:pt>
                <c:pt idx="406">
                  <c:v>689.37910000000556</c:v>
                </c:pt>
                <c:pt idx="407">
                  <c:v>689.39359999999579</c:v>
                </c:pt>
                <c:pt idx="408">
                  <c:v>689.40850000000501</c:v>
                </c:pt>
                <c:pt idx="409">
                  <c:v>689.42369999999937</c:v>
                </c:pt>
                <c:pt idx="410">
                  <c:v>689.43820000000414</c:v>
                </c:pt>
                <c:pt idx="411">
                  <c:v>689.45269999999437</c:v>
                </c:pt>
                <c:pt idx="412">
                  <c:v>689.46820000000298</c:v>
                </c:pt>
                <c:pt idx="413">
                  <c:v>689.48099999999977</c:v>
                </c:pt>
                <c:pt idx="414">
                  <c:v>689.49120000000403</c:v>
                </c:pt>
                <c:pt idx="415">
                  <c:v>689.511599999998</c:v>
                </c:pt>
                <c:pt idx="416">
                  <c:v>689.54640000000654</c:v>
                </c:pt>
                <c:pt idx="417">
                  <c:v>689.57940000000235</c:v>
                </c:pt>
                <c:pt idx="418">
                  <c:v>689.6082000000024</c:v>
                </c:pt>
                <c:pt idx="419">
                  <c:v>689.63139999999839</c:v>
                </c:pt>
                <c:pt idx="420">
                  <c:v>689.65200000000186</c:v>
                </c:pt>
                <c:pt idx="421">
                  <c:v>689.67290000000503</c:v>
                </c:pt>
                <c:pt idx="422">
                  <c:v>689.67459999999846</c:v>
                </c:pt>
                <c:pt idx="423">
                  <c:v>689.70389999999315</c:v>
                </c:pt>
                <c:pt idx="424">
                  <c:v>689.96189999999478</c:v>
                </c:pt>
                <c:pt idx="425">
                  <c:v>690.70440000000235</c:v>
                </c:pt>
                <c:pt idx="426">
                  <c:v>693.47430000000168</c:v>
                </c:pt>
                <c:pt idx="427">
                  <c:v>698.21309999999357</c:v>
                </c:pt>
                <c:pt idx="428">
                  <c:v>698.87579999999434</c:v>
                </c:pt>
                <c:pt idx="429">
                  <c:v>698.85009999999602</c:v>
                </c:pt>
                <c:pt idx="430">
                  <c:v>698.84070000000065</c:v>
                </c:pt>
                <c:pt idx="431">
                  <c:v>698.82159999999567</c:v>
                </c:pt>
                <c:pt idx="432">
                  <c:v>698.80879999999888</c:v>
                </c:pt>
                <c:pt idx="433">
                  <c:v>698.81560000000172</c:v>
                </c:pt>
                <c:pt idx="434">
                  <c:v>698.80899999999383</c:v>
                </c:pt>
                <c:pt idx="435">
                  <c:v>698.78239999999641</c:v>
                </c:pt>
                <c:pt idx="436">
                  <c:v>698.77099999999336</c:v>
                </c:pt>
                <c:pt idx="437">
                  <c:v>698.76279999999679</c:v>
                </c:pt>
                <c:pt idx="438">
                  <c:v>698.75199999999313</c:v>
                </c:pt>
                <c:pt idx="439">
                  <c:v>698.74649999999383</c:v>
                </c:pt>
                <c:pt idx="440">
                  <c:v>698.72830000000249</c:v>
                </c:pt>
                <c:pt idx="441">
                  <c:v>698.71820000000298</c:v>
                </c:pt>
                <c:pt idx="442">
                  <c:v>698.70190000000002</c:v>
                </c:pt>
                <c:pt idx="443">
                  <c:v>698.69469999999274</c:v>
                </c:pt>
                <c:pt idx="444">
                  <c:v>698.70219999999972</c:v>
                </c:pt>
                <c:pt idx="445">
                  <c:v>698.69590000000608</c:v>
                </c:pt>
                <c:pt idx="446">
                  <c:v>698.68499999999767</c:v>
                </c:pt>
                <c:pt idx="447">
                  <c:v>698.68159999999625</c:v>
                </c:pt>
                <c:pt idx="448">
                  <c:v>698.66559999999299</c:v>
                </c:pt>
                <c:pt idx="449">
                  <c:v>698.66830000000482</c:v>
                </c:pt>
                <c:pt idx="450">
                  <c:v>698.64220000000205</c:v>
                </c:pt>
                <c:pt idx="451">
                  <c:v>698.64590000000317</c:v>
                </c:pt>
                <c:pt idx="452">
                  <c:v>698.63899999999558</c:v>
                </c:pt>
                <c:pt idx="453">
                  <c:v>698.62480000000505</c:v>
                </c:pt>
                <c:pt idx="454">
                  <c:v>698.61359999999695</c:v>
                </c:pt>
                <c:pt idx="455">
                  <c:v>698.61639999999898</c:v>
                </c:pt>
                <c:pt idx="456">
                  <c:v>698.61119999999937</c:v>
                </c:pt>
                <c:pt idx="457">
                  <c:v>698.61419999999634</c:v>
                </c:pt>
                <c:pt idx="458">
                  <c:v>698.59919999999693</c:v>
                </c:pt>
                <c:pt idx="459">
                  <c:v>698.56810000000405</c:v>
                </c:pt>
                <c:pt idx="460">
                  <c:v>698.55929999999353</c:v>
                </c:pt>
                <c:pt idx="461">
                  <c:v>698.56339999999909</c:v>
                </c:pt>
                <c:pt idx="462">
                  <c:v>698.55740000000515</c:v>
                </c:pt>
                <c:pt idx="463">
                  <c:v>698.54129999999714</c:v>
                </c:pt>
                <c:pt idx="464">
                  <c:v>698.53639999999723</c:v>
                </c:pt>
                <c:pt idx="465">
                  <c:v>698.54409999999916</c:v>
                </c:pt>
                <c:pt idx="466">
                  <c:v>698.55100000000675</c:v>
                </c:pt>
                <c:pt idx="467">
                  <c:v>698.54050000000279</c:v>
                </c:pt>
                <c:pt idx="468">
                  <c:v>698.52490000000398</c:v>
                </c:pt>
                <c:pt idx="469">
                  <c:v>698.52629999999772</c:v>
                </c:pt>
                <c:pt idx="470">
                  <c:v>698.51750000000175</c:v>
                </c:pt>
                <c:pt idx="471">
                  <c:v>698.50979999999981</c:v>
                </c:pt>
                <c:pt idx="472">
                  <c:v>698.47490000000107</c:v>
                </c:pt>
                <c:pt idx="473">
                  <c:v>698.49700000000303</c:v>
                </c:pt>
                <c:pt idx="474">
                  <c:v>698.49210000000312</c:v>
                </c:pt>
                <c:pt idx="475">
                  <c:v>698.50070000000414</c:v>
                </c:pt>
                <c:pt idx="476">
                  <c:v>698.46499999999651</c:v>
                </c:pt>
                <c:pt idx="477">
                  <c:v>698.43300000000454</c:v>
                </c:pt>
                <c:pt idx="478">
                  <c:v>698.42729999999574</c:v>
                </c:pt>
                <c:pt idx="479">
                  <c:v>698.41330000000016</c:v>
                </c:pt>
                <c:pt idx="480">
                  <c:v>698.41289999999572</c:v>
                </c:pt>
                <c:pt idx="481">
                  <c:v>698.40619999999763</c:v>
                </c:pt>
                <c:pt idx="482">
                  <c:v>698.39860000000044</c:v>
                </c:pt>
                <c:pt idx="483">
                  <c:v>698.39680000000226</c:v>
                </c:pt>
                <c:pt idx="484">
                  <c:v>698.39419999999518</c:v>
                </c:pt>
                <c:pt idx="485">
                  <c:v>698.37889999999607</c:v>
                </c:pt>
                <c:pt idx="486">
                  <c:v>698.35830000000715</c:v>
                </c:pt>
                <c:pt idx="487">
                  <c:v>698.37690000000293</c:v>
                </c:pt>
                <c:pt idx="488">
                  <c:v>698.37699999999313</c:v>
                </c:pt>
                <c:pt idx="489">
                  <c:v>698.37720000000263</c:v>
                </c:pt>
                <c:pt idx="490">
                  <c:v>698.34829999999783</c:v>
                </c:pt>
                <c:pt idx="491">
                  <c:v>698.35689999999886</c:v>
                </c:pt>
                <c:pt idx="492">
                  <c:v>698.36689999999362</c:v>
                </c:pt>
                <c:pt idx="493">
                  <c:v>698.34590000000026</c:v>
                </c:pt>
                <c:pt idx="494">
                  <c:v>698.32360000000335</c:v>
                </c:pt>
                <c:pt idx="495">
                  <c:v>698.3350999999966</c:v>
                </c:pt>
                <c:pt idx="496">
                  <c:v>698.30310000000463</c:v>
                </c:pt>
                <c:pt idx="497">
                  <c:v>698.30629999999655</c:v>
                </c:pt>
                <c:pt idx="498">
                  <c:v>698.31919999999809</c:v>
                </c:pt>
                <c:pt idx="499">
                  <c:v>698.32210000000487</c:v>
                </c:pt>
                <c:pt idx="500">
                  <c:v>698.33289999999397</c:v>
                </c:pt>
                <c:pt idx="501">
                  <c:v>698.33019999999669</c:v>
                </c:pt>
                <c:pt idx="502">
                  <c:v>698.33550000000105</c:v>
                </c:pt>
                <c:pt idx="503">
                  <c:v>698.32919999999285</c:v>
                </c:pt>
                <c:pt idx="504">
                  <c:v>698.31209999999555</c:v>
                </c:pt>
                <c:pt idx="505">
                  <c:v>698.34279999999853</c:v>
                </c:pt>
                <c:pt idx="506">
                  <c:v>698.34859999999753</c:v>
                </c:pt>
                <c:pt idx="507">
                  <c:v>698.32600000000093</c:v>
                </c:pt>
                <c:pt idx="508">
                  <c:v>698.32619999999588</c:v>
                </c:pt>
                <c:pt idx="509">
                  <c:v>698.33289999999397</c:v>
                </c:pt>
                <c:pt idx="510">
                  <c:v>698.32730000000447</c:v>
                </c:pt>
                <c:pt idx="511">
                  <c:v>698.33470000000671</c:v>
                </c:pt>
                <c:pt idx="512">
                  <c:v>698.33060000000114</c:v>
                </c:pt>
                <c:pt idx="513">
                  <c:v>698.34549999999581</c:v>
                </c:pt>
                <c:pt idx="514">
                  <c:v>698.3402999999962</c:v>
                </c:pt>
                <c:pt idx="515">
                  <c:v>698.33849999999802</c:v>
                </c:pt>
                <c:pt idx="516">
                  <c:v>698.32790000000386</c:v>
                </c:pt>
                <c:pt idx="517">
                  <c:v>698.32679999999527</c:v>
                </c:pt>
                <c:pt idx="518">
                  <c:v>698.33220000000438</c:v>
                </c:pt>
                <c:pt idx="519">
                  <c:v>698.31680000000051</c:v>
                </c:pt>
                <c:pt idx="520">
                  <c:v>698.32769999999437</c:v>
                </c:pt>
                <c:pt idx="521">
                  <c:v>698.35420000000158</c:v>
                </c:pt>
                <c:pt idx="522">
                  <c:v>698.34070000000065</c:v>
                </c:pt>
                <c:pt idx="523">
                  <c:v>698.34450000000652</c:v>
                </c:pt>
                <c:pt idx="524">
                  <c:v>698.34910000000673</c:v>
                </c:pt>
                <c:pt idx="525">
                  <c:v>698.33090000000084</c:v>
                </c:pt>
                <c:pt idx="526">
                  <c:v>698.3289999999979</c:v>
                </c:pt>
                <c:pt idx="527">
                  <c:v>698.33040000000619</c:v>
                </c:pt>
                <c:pt idx="528">
                  <c:v>698.36860000000161</c:v>
                </c:pt>
                <c:pt idx="529">
                  <c:v>698.35610000000452</c:v>
                </c:pt>
                <c:pt idx="530">
                  <c:v>698.33939999999711</c:v>
                </c:pt>
                <c:pt idx="531">
                  <c:v>698.34990000000107</c:v>
                </c:pt>
                <c:pt idx="532">
                  <c:v>698.32779999999912</c:v>
                </c:pt>
                <c:pt idx="533">
                  <c:v>698.31720000000496</c:v>
                </c:pt>
                <c:pt idx="534">
                  <c:v>698.34870000000228</c:v>
                </c:pt>
                <c:pt idx="535">
                  <c:v>698.33839999999327</c:v>
                </c:pt>
                <c:pt idx="536">
                  <c:v>698.32880000000296</c:v>
                </c:pt>
                <c:pt idx="537">
                  <c:v>698.31269999999495</c:v>
                </c:pt>
                <c:pt idx="538">
                  <c:v>698.29640000000654</c:v>
                </c:pt>
                <c:pt idx="539">
                  <c:v>698.32210000000487</c:v>
                </c:pt>
                <c:pt idx="540">
                  <c:v>698.34590000000026</c:v>
                </c:pt>
                <c:pt idx="541">
                  <c:v>698.33289999999397</c:v>
                </c:pt>
                <c:pt idx="542">
                  <c:v>698.3350000000064</c:v>
                </c:pt>
                <c:pt idx="543">
                  <c:v>698.33169999999518</c:v>
                </c:pt>
                <c:pt idx="544">
                  <c:v>698.34500000000116</c:v>
                </c:pt>
                <c:pt idx="545">
                  <c:v>698.35099999999511</c:v>
                </c:pt>
                <c:pt idx="546">
                  <c:v>698.369200000001</c:v>
                </c:pt>
                <c:pt idx="547">
                  <c:v>698.37859999999637</c:v>
                </c:pt>
                <c:pt idx="548">
                  <c:v>698.38439999999537</c:v>
                </c:pt>
                <c:pt idx="549">
                  <c:v>698.38619999999355</c:v>
                </c:pt>
                <c:pt idx="550">
                  <c:v>698.38610000000335</c:v>
                </c:pt>
                <c:pt idx="551">
                  <c:v>698.35890000000654</c:v>
                </c:pt>
                <c:pt idx="552">
                  <c:v>698.37780000000203</c:v>
                </c:pt>
                <c:pt idx="553">
                  <c:v>698.3804999999993</c:v>
                </c:pt>
                <c:pt idx="554">
                  <c:v>698.38929999999527</c:v>
                </c:pt>
                <c:pt idx="555">
                  <c:v>698.38099999999395</c:v>
                </c:pt>
                <c:pt idx="556">
                  <c:v>698.38800000000629</c:v>
                </c:pt>
                <c:pt idx="557">
                  <c:v>698.40609999999288</c:v>
                </c:pt>
                <c:pt idx="558">
                  <c:v>698.4033999999956</c:v>
                </c:pt>
                <c:pt idx="559">
                  <c:v>698.41539999999804</c:v>
                </c:pt>
                <c:pt idx="560">
                  <c:v>698.41319999999541</c:v>
                </c:pt>
                <c:pt idx="561">
                  <c:v>698.39669999999751</c:v>
                </c:pt>
                <c:pt idx="562">
                  <c:v>698.39429999999993</c:v>
                </c:pt>
                <c:pt idx="563">
                  <c:v>698.40820000000531</c:v>
                </c:pt>
                <c:pt idx="564">
                  <c:v>698.41999999999825</c:v>
                </c:pt>
                <c:pt idx="565">
                  <c:v>698.44520000000193</c:v>
                </c:pt>
                <c:pt idx="566">
                  <c:v>698.43099999999686</c:v>
                </c:pt>
                <c:pt idx="567">
                  <c:v>698.41449999999895</c:v>
                </c:pt>
                <c:pt idx="568">
                  <c:v>698.43390000000363</c:v>
                </c:pt>
                <c:pt idx="569">
                  <c:v>698.44640000000072</c:v>
                </c:pt>
                <c:pt idx="570">
                  <c:v>698.43420000000333</c:v>
                </c:pt>
                <c:pt idx="571">
                  <c:v>698.4265000000014</c:v>
                </c:pt>
                <c:pt idx="572">
                  <c:v>698.45070000000123</c:v>
                </c:pt>
                <c:pt idx="573">
                  <c:v>698.45669999999518</c:v>
                </c:pt>
                <c:pt idx="574">
                  <c:v>698.4768999999942</c:v>
                </c:pt>
                <c:pt idx="575">
                  <c:v>698.482600000003</c:v>
                </c:pt>
                <c:pt idx="576">
                  <c:v>698.48459999999614</c:v>
                </c:pt>
                <c:pt idx="577">
                  <c:v>698.5051999999996</c:v>
                </c:pt>
                <c:pt idx="578">
                  <c:v>698.51469999999972</c:v>
                </c:pt>
                <c:pt idx="579">
                  <c:v>698.52599999999802</c:v>
                </c:pt>
                <c:pt idx="580">
                  <c:v>698.53609999999753</c:v>
                </c:pt>
                <c:pt idx="581">
                  <c:v>698.55860000000393</c:v>
                </c:pt>
                <c:pt idx="582">
                  <c:v>698.56470000000263</c:v>
                </c:pt>
                <c:pt idx="583">
                  <c:v>698.58239999999932</c:v>
                </c:pt>
                <c:pt idx="584">
                  <c:v>698.61590000000433</c:v>
                </c:pt>
                <c:pt idx="585">
                  <c:v>698.66330000000016</c:v>
                </c:pt>
                <c:pt idx="586">
                  <c:v>698.70040000000154</c:v>
                </c:pt>
                <c:pt idx="587">
                  <c:v>698.76189999999769</c:v>
                </c:pt>
                <c:pt idx="588">
                  <c:v>698.82589999999618</c:v>
                </c:pt>
                <c:pt idx="589">
                  <c:v>698.87900000000081</c:v>
                </c:pt>
                <c:pt idx="590">
                  <c:v>698.92710000000079</c:v>
                </c:pt>
                <c:pt idx="591">
                  <c:v>698.93690000000061</c:v>
                </c:pt>
                <c:pt idx="592">
                  <c:v>698.94590000000608</c:v>
                </c:pt>
                <c:pt idx="593">
                  <c:v>698.92949999999837</c:v>
                </c:pt>
                <c:pt idx="594">
                  <c:v>698.92080000000715</c:v>
                </c:pt>
                <c:pt idx="595">
                  <c:v>698.92879999999423</c:v>
                </c:pt>
                <c:pt idx="596">
                  <c:v>698.93899999999849</c:v>
                </c:pt>
                <c:pt idx="597">
                  <c:v>698.93790000000445</c:v>
                </c:pt>
                <c:pt idx="598">
                  <c:v>698.94340000000375</c:v>
                </c:pt>
                <c:pt idx="599">
                  <c:v>698.96510000000126</c:v>
                </c:pt>
                <c:pt idx="600">
                  <c:v>698.97269999999844</c:v>
                </c:pt>
                <c:pt idx="601">
                  <c:v>698.97310000000289</c:v>
                </c:pt>
                <c:pt idx="602">
                  <c:v>698.96159999999509</c:v>
                </c:pt>
                <c:pt idx="603">
                  <c:v>698.96700000000419</c:v>
                </c:pt>
                <c:pt idx="604">
                  <c:v>698.98559999999998</c:v>
                </c:pt>
                <c:pt idx="605">
                  <c:v>698.98589999999967</c:v>
                </c:pt>
                <c:pt idx="606">
                  <c:v>698.99049999999988</c:v>
                </c:pt>
                <c:pt idx="607">
                  <c:v>698.97950000000128</c:v>
                </c:pt>
                <c:pt idx="608">
                  <c:v>698.98209999999381</c:v>
                </c:pt>
                <c:pt idx="609">
                  <c:v>698.96799999999348</c:v>
                </c:pt>
                <c:pt idx="610">
                  <c:v>698.96330000000307</c:v>
                </c:pt>
                <c:pt idx="611">
                  <c:v>698.93069999999716</c:v>
                </c:pt>
                <c:pt idx="612">
                  <c:v>698.90679999999702</c:v>
                </c:pt>
                <c:pt idx="613">
                  <c:v>698.88719999999739</c:v>
                </c:pt>
                <c:pt idx="614">
                  <c:v>698.80939999999828</c:v>
                </c:pt>
                <c:pt idx="615">
                  <c:v>698.81329999999434</c:v>
                </c:pt>
                <c:pt idx="616">
                  <c:v>698.77689999999711</c:v>
                </c:pt>
                <c:pt idx="617">
                  <c:v>698.79029999999329</c:v>
                </c:pt>
                <c:pt idx="618">
                  <c:v>698.74199999999837</c:v>
                </c:pt>
                <c:pt idx="619">
                  <c:v>698.72539999999572</c:v>
                </c:pt>
                <c:pt idx="620">
                  <c:v>698.73859999999695</c:v>
                </c:pt>
                <c:pt idx="621">
                  <c:v>698.74580000000424</c:v>
                </c:pt>
                <c:pt idx="622">
                  <c:v>698.73709999999846</c:v>
                </c:pt>
                <c:pt idx="623">
                  <c:v>698.7100999999966</c:v>
                </c:pt>
                <c:pt idx="624">
                  <c:v>698.69620000000577</c:v>
                </c:pt>
                <c:pt idx="625">
                  <c:v>698.70350000000326</c:v>
                </c:pt>
                <c:pt idx="626">
                  <c:v>698.72609999999986</c:v>
                </c:pt>
                <c:pt idx="627">
                  <c:v>698.73450000000594</c:v>
                </c:pt>
                <c:pt idx="628">
                  <c:v>698.72359999999753</c:v>
                </c:pt>
                <c:pt idx="629">
                  <c:v>698.69999999999709</c:v>
                </c:pt>
                <c:pt idx="630">
                  <c:v>698.71899999999732</c:v>
                </c:pt>
                <c:pt idx="631">
                  <c:v>698.72329999999783</c:v>
                </c:pt>
                <c:pt idx="632">
                  <c:v>698.72460000000137</c:v>
                </c:pt>
                <c:pt idx="633">
                  <c:v>698.72319999999308</c:v>
                </c:pt>
                <c:pt idx="634">
                  <c:v>698.71150000000489</c:v>
                </c:pt>
                <c:pt idx="635">
                  <c:v>698.70630000000529</c:v>
                </c:pt>
                <c:pt idx="636">
                  <c:v>698.70540000000619</c:v>
                </c:pt>
                <c:pt idx="637">
                  <c:v>698.71409999999742</c:v>
                </c:pt>
                <c:pt idx="638">
                  <c:v>698.71099999999569</c:v>
                </c:pt>
                <c:pt idx="639">
                  <c:v>698.70819999999367</c:v>
                </c:pt>
                <c:pt idx="640">
                  <c:v>698.69590000000608</c:v>
                </c:pt>
                <c:pt idx="641">
                  <c:v>698.67290000000503</c:v>
                </c:pt>
                <c:pt idx="642">
                  <c:v>698.69160000000556</c:v>
                </c:pt>
                <c:pt idx="643">
                  <c:v>698.70080000000598</c:v>
                </c:pt>
                <c:pt idx="644">
                  <c:v>698.69460000000254</c:v>
                </c:pt>
                <c:pt idx="645">
                  <c:v>698.70789999999397</c:v>
                </c:pt>
                <c:pt idx="646">
                  <c:v>698.71820000000298</c:v>
                </c:pt>
                <c:pt idx="647">
                  <c:v>698.72319999999308</c:v>
                </c:pt>
                <c:pt idx="648">
                  <c:v>698.71199999999953</c:v>
                </c:pt>
                <c:pt idx="649">
                  <c:v>698.69990000000689</c:v>
                </c:pt>
                <c:pt idx="650">
                  <c:v>698.67780000000494</c:v>
                </c:pt>
                <c:pt idx="651">
                  <c:v>698.69070000000647</c:v>
                </c:pt>
                <c:pt idx="652">
                  <c:v>698.70329999999376</c:v>
                </c:pt>
                <c:pt idx="653">
                  <c:v>698.70930000000226</c:v>
                </c:pt>
                <c:pt idx="654">
                  <c:v>698.70789999999397</c:v>
                </c:pt>
                <c:pt idx="655">
                  <c:v>698.69060000000172</c:v>
                </c:pt>
                <c:pt idx="656">
                  <c:v>698.71120000000519</c:v>
                </c:pt>
                <c:pt idx="657">
                  <c:v>698.74270000000251</c:v>
                </c:pt>
                <c:pt idx="658">
                  <c:v>698.74809999999707</c:v>
                </c:pt>
                <c:pt idx="659">
                  <c:v>698.73189999999886</c:v>
                </c:pt>
                <c:pt idx="660">
                  <c:v>698.77880000000005</c:v>
                </c:pt>
                <c:pt idx="661">
                  <c:v>698.79029999999329</c:v>
                </c:pt>
                <c:pt idx="662">
                  <c:v>698.7838999999949</c:v>
                </c:pt>
                <c:pt idx="663">
                  <c:v>698.789300000004</c:v>
                </c:pt>
                <c:pt idx="664">
                  <c:v>698.80789999999979</c:v>
                </c:pt>
                <c:pt idx="665">
                  <c:v>698.81690000000526</c:v>
                </c:pt>
                <c:pt idx="666">
                  <c:v>698.83310000000347</c:v>
                </c:pt>
                <c:pt idx="667">
                  <c:v>698.83460000000196</c:v>
                </c:pt>
                <c:pt idx="668">
                  <c:v>698.83809999999357</c:v>
                </c:pt>
                <c:pt idx="669">
                  <c:v>698.83109999999579</c:v>
                </c:pt>
                <c:pt idx="670">
                  <c:v>698.84769999999844</c:v>
                </c:pt>
                <c:pt idx="671">
                  <c:v>698.86190000000352</c:v>
                </c:pt>
                <c:pt idx="672">
                  <c:v>698.8579000000027</c:v>
                </c:pt>
                <c:pt idx="673">
                  <c:v>698.86160000000382</c:v>
                </c:pt>
                <c:pt idx="674">
                  <c:v>698.86509999999544</c:v>
                </c:pt>
                <c:pt idx="675">
                  <c:v>698.88099999999395</c:v>
                </c:pt>
                <c:pt idx="676">
                  <c:v>698.87010000000009</c:v>
                </c:pt>
                <c:pt idx="677">
                  <c:v>698.9033000000054</c:v>
                </c:pt>
                <c:pt idx="678">
                  <c:v>698.94670000000042</c:v>
                </c:pt>
                <c:pt idx="679">
                  <c:v>698.96309999999357</c:v>
                </c:pt>
                <c:pt idx="680">
                  <c:v>698.94999999999709</c:v>
                </c:pt>
                <c:pt idx="681">
                  <c:v>698.94729999999981</c:v>
                </c:pt>
                <c:pt idx="682">
                  <c:v>698.95879999999306</c:v>
                </c:pt>
                <c:pt idx="683">
                  <c:v>698.95089999999618</c:v>
                </c:pt>
                <c:pt idx="684">
                  <c:v>698.95130000000063</c:v>
                </c:pt>
                <c:pt idx="685">
                  <c:v>698.93480000000272</c:v>
                </c:pt>
                <c:pt idx="686">
                  <c:v>698.93379999999888</c:v>
                </c:pt>
                <c:pt idx="687">
                  <c:v>698.93690000000061</c:v>
                </c:pt>
                <c:pt idx="688">
                  <c:v>698.93929999999818</c:v>
                </c:pt>
                <c:pt idx="689">
                  <c:v>698.943299999999</c:v>
                </c:pt>
                <c:pt idx="690">
                  <c:v>698.9548000000068</c:v>
                </c:pt>
                <c:pt idx="691">
                  <c:v>698.96420000000217</c:v>
                </c:pt>
                <c:pt idx="692">
                  <c:v>698.95579999999609</c:v>
                </c:pt>
                <c:pt idx="693">
                  <c:v>698.97939999999653</c:v>
                </c:pt>
                <c:pt idx="694">
                  <c:v>698.98519999999553</c:v>
                </c:pt>
                <c:pt idx="695">
                  <c:v>698.98910000000615</c:v>
                </c:pt>
                <c:pt idx="696">
                  <c:v>698.99709999999322</c:v>
                </c:pt>
                <c:pt idx="697">
                  <c:v>698.99739999999292</c:v>
                </c:pt>
                <c:pt idx="698">
                  <c:v>699.00049999999464</c:v>
                </c:pt>
                <c:pt idx="699">
                  <c:v>699.00070000000414</c:v>
                </c:pt>
                <c:pt idx="700">
                  <c:v>699.01459999999497</c:v>
                </c:pt>
                <c:pt idx="701">
                  <c:v>699.00179999999818</c:v>
                </c:pt>
                <c:pt idx="702">
                  <c:v>698.99619999999413</c:v>
                </c:pt>
                <c:pt idx="703">
                  <c:v>698.99830000000657</c:v>
                </c:pt>
                <c:pt idx="704">
                  <c:v>699.01609999999346</c:v>
                </c:pt>
                <c:pt idx="705">
                  <c:v>699.01810000000114</c:v>
                </c:pt>
                <c:pt idx="706">
                  <c:v>699.02490000000398</c:v>
                </c:pt>
                <c:pt idx="707">
                  <c:v>699.02390000000014</c:v>
                </c:pt>
                <c:pt idx="708">
                  <c:v>699.00830000000133</c:v>
                </c:pt>
                <c:pt idx="709">
                  <c:v>699.02030000000377</c:v>
                </c:pt>
                <c:pt idx="710">
                  <c:v>699.00920000000042</c:v>
                </c:pt>
                <c:pt idx="711">
                  <c:v>699.01589999999851</c:v>
                </c:pt>
                <c:pt idx="712">
                  <c:v>698.99069999999483</c:v>
                </c:pt>
                <c:pt idx="713">
                  <c:v>698.9600000000064</c:v>
                </c:pt>
                <c:pt idx="714">
                  <c:v>698.95759999999427</c:v>
                </c:pt>
                <c:pt idx="715">
                  <c:v>699.01880000000529</c:v>
                </c:pt>
                <c:pt idx="716">
                  <c:v>699.04249999999593</c:v>
                </c:pt>
                <c:pt idx="717">
                  <c:v>699.03160000000207</c:v>
                </c:pt>
                <c:pt idx="718">
                  <c:v>698.99790000000212</c:v>
                </c:pt>
                <c:pt idx="719">
                  <c:v>698.91109999999753</c:v>
                </c:pt>
                <c:pt idx="720">
                  <c:v>698.8573999999935</c:v>
                </c:pt>
                <c:pt idx="721">
                  <c:v>698.89160000000265</c:v>
                </c:pt>
                <c:pt idx="722">
                  <c:v>698.9832000000024</c:v>
                </c:pt>
                <c:pt idx="723">
                  <c:v>699.01429999999527</c:v>
                </c:pt>
                <c:pt idx="724">
                  <c:v>699.02240000000165</c:v>
                </c:pt>
                <c:pt idx="725">
                  <c:v>699.02490000000398</c:v>
                </c:pt>
                <c:pt idx="726">
                  <c:v>699.0231000000058</c:v>
                </c:pt>
                <c:pt idx="727">
                  <c:v>699.0167999999976</c:v>
                </c:pt>
                <c:pt idx="728">
                  <c:v>699.05100000000675</c:v>
                </c:pt>
                <c:pt idx="729">
                  <c:v>699.09350000000268</c:v>
                </c:pt>
                <c:pt idx="730">
                  <c:v>699.09739999999874</c:v>
                </c:pt>
                <c:pt idx="731">
                  <c:v>699.11059999999998</c:v>
                </c:pt>
                <c:pt idx="732">
                  <c:v>699.08419999999751</c:v>
                </c:pt>
                <c:pt idx="733">
                  <c:v>699.10340000000724</c:v>
                </c:pt>
                <c:pt idx="734">
                  <c:v>699.11579999999958</c:v>
                </c:pt>
                <c:pt idx="735">
                  <c:v>699.12369999999646</c:v>
                </c:pt>
                <c:pt idx="736">
                  <c:v>699.11599999999453</c:v>
                </c:pt>
                <c:pt idx="737">
                  <c:v>699.10520000000542</c:v>
                </c:pt>
                <c:pt idx="738">
                  <c:v>699.09750000000349</c:v>
                </c:pt>
                <c:pt idx="739">
                  <c:v>699.0908000000054</c:v>
                </c:pt>
                <c:pt idx="740">
                  <c:v>699.09010000000126</c:v>
                </c:pt>
                <c:pt idx="741">
                  <c:v>699.09679999999935</c:v>
                </c:pt>
                <c:pt idx="742">
                  <c:v>699.09579999999551</c:v>
                </c:pt>
                <c:pt idx="743">
                  <c:v>699.0972000000038</c:v>
                </c:pt>
                <c:pt idx="744">
                  <c:v>699.1027000000031</c:v>
                </c:pt>
                <c:pt idx="745">
                  <c:v>699.12510000000475</c:v>
                </c:pt>
                <c:pt idx="746">
                  <c:v>699.12750000000233</c:v>
                </c:pt>
                <c:pt idx="747">
                  <c:v>699.12360000000626</c:v>
                </c:pt>
                <c:pt idx="748">
                  <c:v>699.14860000000044</c:v>
                </c:pt>
                <c:pt idx="749">
                  <c:v>699.14930000000459</c:v>
                </c:pt>
                <c:pt idx="750">
                  <c:v>699.13199999999779</c:v>
                </c:pt>
                <c:pt idx="751">
                  <c:v>699.12020000000484</c:v>
                </c:pt>
                <c:pt idx="752">
                  <c:v>699.16039999999339</c:v>
                </c:pt>
                <c:pt idx="753">
                  <c:v>699.17810000000463</c:v>
                </c:pt>
                <c:pt idx="754">
                  <c:v>699.1472999999969</c:v>
                </c:pt>
                <c:pt idx="755">
                  <c:v>699.15549999999348</c:v>
                </c:pt>
                <c:pt idx="756">
                  <c:v>699.16740000000573</c:v>
                </c:pt>
                <c:pt idx="757">
                  <c:v>699.16090000000258</c:v>
                </c:pt>
                <c:pt idx="758">
                  <c:v>699.1539000000048</c:v>
                </c:pt>
                <c:pt idx="759">
                  <c:v>699.18730000000505</c:v>
                </c:pt>
                <c:pt idx="760">
                  <c:v>699.22060000000056</c:v>
                </c:pt>
                <c:pt idx="761">
                  <c:v>699.19079999999667</c:v>
                </c:pt>
                <c:pt idx="762">
                  <c:v>699.19319999999425</c:v>
                </c:pt>
                <c:pt idx="763">
                  <c:v>699.20799999999872</c:v>
                </c:pt>
                <c:pt idx="764">
                  <c:v>699.19509999999718</c:v>
                </c:pt>
                <c:pt idx="765">
                  <c:v>699.21050000000105</c:v>
                </c:pt>
                <c:pt idx="766">
                  <c:v>699.22019999999611</c:v>
                </c:pt>
                <c:pt idx="767">
                  <c:v>699.21120000000519</c:v>
                </c:pt>
                <c:pt idx="768">
                  <c:v>699.22349999999278</c:v>
                </c:pt>
                <c:pt idx="769">
                  <c:v>699.22470000000612</c:v>
                </c:pt>
                <c:pt idx="770">
                  <c:v>699.23699999999371</c:v>
                </c:pt>
                <c:pt idx="771">
                  <c:v>699.22040000000561</c:v>
                </c:pt>
                <c:pt idx="772">
                  <c:v>699.20900000000256</c:v>
                </c:pt>
                <c:pt idx="773">
                  <c:v>699.23829999999725</c:v>
                </c:pt>
                <c:pt idx="774">
                  <c:v>699.26690000000235</c:v>
                </c:pt>
                <c:pt idx="775">
                  <c:v>699.28160000000207</c:v>
                </c:pt>
                <c:pt idx="776">
                  <c:v>699.26480000000447</c:v>
                </c:pt>
                <c:pt idx="777">
                  <c:v>699.24150000000373</c:v>
                </c:pt>
                <c:pt idx="778">
                  <c:v>699.23970000000554</c:v>
                </c:pt>
                <c:pt idx="779">
                  <c:v>699.25380000000587</c:v>
                </c:pt>
                <c:pt idx="780">
                  <c:v>699.26489999999467</c:v>
                </c:pt>
                <c:pt idx="781">
                  <c:v>699.26880000000529</c:v>
                </c:pt>
                <c:pt idx="782">
                  <c:v>699.27340000000549</c:v>
                </c:pt>
                <c:pt idx="783">
                  <c:v>699.27770000000601</c:v>
                </c:pt>
                <c:pt idx="784">
                  <c:v>699.31290000000445</c:v>
                </c:pt>
                <c:pt idx="785">
                  <c:v>699.32150000000547</c:v>
                </c:pt>
                <c:pt idx="786">
                  <c:v>699.30719999999565</c:v>
                </c:pt>
                <c:pt idx="787">
                  <c:v>699.33379999999306</c:v>
                </c:pt>
                <c:pt idx="788">
                  <c:v>699.34510000000591</c:v>
                </c:pt>
                <c:pt idx="789">
                  <c:v>699.35709999999381</c:v>
                </c:pt>
                <c:pt idx="790">
                  <c:v>699.35360000000219</c:v>
                </c:pt>
                <c:pt idx="791">
                  <c:v>699.37649999999849</c:v>
                </c:pt>
                <c:pt idx="792">
                  <c:v>699.40290000000095</c:v>
                </c:pt>
                <c:pt idx="793">
                  <c:v>699.40189999999711</c:v>
                </c:pt>
                <c:pt idx="794">
                  <c:v>699.37799999999697</c:v>
                </c:pt>
                <c:pt idx="795">
                  <c:v>699.40720000000147</c:v>
                </c:pt>
                <c:pt idx="796">
                  <c:v>699.43899999999849</c:v>
                </c:pt>
                <c:pt idx="797">
                  <c:v>699.42519999999786</c:v>
                </c:pt>
                <c:pt idx="798">
                  <c:v>699.40069999999832</c:v>
                </c:pt>
                <c:pt idx="799">
                  <c:v>699.39930000000459</c:v>
                </c:pt>
                <c:pt idx="800">
                  <c:v>699.38880000000063</c:v>
                </c:pt>
                <c:pt idx="801">
                  <c:v>699.32809999999881</c:v>
                </c:pt>
                <c:pt idx="802">
                  <c:v>699.27719999999681</c:v>
                </c:pt>
                <c:pt idx="803">
                  <c:v>699.24300000000221</c:v>
                </c:pt>
                <c:pt idx="804">
                  <c:v>699.26189999999769</c:v>
                </c:pt>
                <c:pt idx="805">
                  <c:v>699.31010000000242</c:v>
                </c:pt>
                <c:pt idx="806">
                  <c:v>699.31909999999334</c:v>
                </c:pt>
                <c:pt idx="807">
                  <c:v>699.34829999999783</c:v>
                </c:pt>
                <c:pt idx="808">
                  <c:v>699.39290000000619</c:v>
                </c:pt>
                <c:pt idx="809">
                  <c:v>699.44139999999607</c:v>
                </c:pt>
                <c:pt idx="810">
                  <c:v>699.47580000000016</c:v>
                </c:pt>
                <c:pt idx="811">
                  <c:v>699.50810000000638</c:v>
                </c:pt>
                <c:pt idx="812">
                  <c:v>699.48669999999402</c:v>
                </c:pt>
                <c:pt idx="813">
                  <c:v>699.44610000000102</c:v>
                </c:pt>
                <c:pt idx="814">
                  <c:v>699.4146000000037</c:v>
                </c:pt>
                <c:pt idx="815">
                  <c:v>699.43330000000424</c:v>
                </c:pt>
                <c:pt idx="816">
                  <c:v>699.45329999999376</c:v>
                </c:pt>
                <c:pt idx="817">
                  <c:v>699.46510000000126</c:v>
                </c:pt>
                <c:pt idx="818">
                  <c:v>699.4551000000065</c:v>
                </c:pt>
                <c:pt idx="819">
                  <c:v>699.45609999999579</c:v>
                </c:pt>
                <c:pt idx="820">
                  <c:v>699.46520000000601</c:v>
                </c:pt>
                <c:pt idx="821">
                  <c:v>699.46390000000247</c:v>
                </c:pt>
                <c:pt idx="822">
                  <c:v>699.46829999999318</c:v>
                </c:pt>
                <c:pt idx="823">
                  <c:v>699.47789999999804</c:v>
                </c:pt>
                <c:pt idx="824">
                  <c:v>699.46510000000126</c:v>
                </c:pt>
                <c:pt idx="825">
                  <c:v>699.45359999999346</c:v>
                </c:pt>
                <c:pt idx="826">
                  <c:v>699.4487999999983</c:v>
                </c:pt>
                <c:pt idx="827">
                  <c:v>699.45419999999285</c:v>
                </c:pt>
                <c:pt idx="828">
                  <c:v>699.44999999999709</c:v>
                </c:pt>
                <c:pt idx="829">
                  <c:v>699.45829999999842</c:v>
                </c:pt>
                <c:pt idx="830">
                  <c:v>699.44109999999637</c:v>
                </c:pt>
                <c:pt idx="831">
                  <c:v>699.42960000000312</c:v>
                </c:pt>
                <c:pt idx="832">
                  <c:v>699.4377999999997</c:v>
                </c:pt>
                <c:pt idx="833">
                  <c:v>699.41950000000361</c:v>
                </c:pt>
                <c:pt idx="834">
                  <c:v>699.42519999999786</c:v>
                </c:pt>
                <c:pt idx="835">
                  <c:v>699.42280000000028</c:v>
                </c:pt>
                <c:pt idx="836">
                  <c:v>699.4265000000014</c:v>
                </c:pt>
                <c:pt idx="837">
                  <c:v>699.45239999999467</c:v>
                </c:pt>
                <c:pt idx="838">
                  <c:v>699.48470000000088</c:v>
                </c:pt>
                <c:pt idx="839">
                  <c:v>699.49779999999737</c:v>
                </c:pt>
                <c:pt idx="840">
                  <c:v>699.47479999999632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1A6-48B2-AD41-1CCB09CD7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7753887"/>
        <c:axId val="1967755967"/>
      </c:scatterChart>
      <c:valAx>
        <c:axId val="19677538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Distance along Road Profile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755967"/>
        <c:crosses val="autoZero"/>
        <c:crossBetween val="midCat"/>
      </c:valAx>
      <c:valAx>
        <c:axId val="1967755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Elelvation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7538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StackProfileInp_StackProfile1!$D$1</c:f>
              <c:strCache>
                <c:ptCount val="1"/>
                <c:pt idx="0">
                  <c:v>ElevationFt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StackProfileInp_StackProfile1!$B$2:$B$23</c:f>
              <c:numCache>
                <c:formatCode>General</c:formatCode>
                <c:ptCount val="22"/>
                <c:pt idx="0">
                  <c:v>0</c:v>
                </c:pt>
                <c:pt idx="1">
                  <c:v>9.4653522833503594</c:v>
                </c:pt>
                <c:pt idx="2">
                  <c:v>18.930704553601331</c:v>
                </c:pt>
                <c:pt idx="3">
                  <c:v>28.395900450535521</c:v>
                </c:pt>
                <c:pt idx="4">
                  <c:v>37.861252720786489</c:v>
                </c:pt>
                <c:pt idx="5">
                  <c:v>47.326605004136852</c:v>
                </c:pt>
                <c:pt idx="6">
                  <c:v>56.791957267284957</c:v>
                </c:pt>
                <c:pt idx="7">
                  <c:v>66.257309537535932</c:v>
                </c:pt>
                <c:pt idx="8">
                  <c:v>75.722661820886287</c:v>
                </c:pt>
                <c:pt idx="9">
                  <c:v>85.187857711823327</c:v>
                </c:pt>
                <c:pt idx="10">
                  <c:v>94.652921580142319</c:v>
                </c:pt>
                <c:pt idx="11">
                  <c:v>104.11827385039329</c:v>
                </c:pt>
                <c:pt idx="12">
                  <c:v>113.5836261206443</c:v>
                </c:pt>
                <c:pt idx="13">
                  <c:v>123.0489784039946</c:v>
                </c:pt>
                <c:pt idx="14">
                  <c:v>132.51417428782921</c:v>
                </c:pt>
                <c:pt idx="15">
                  <c:v>141.9795265711796</c:v>
                </c:pt>
                <c:pt idx="16">
                  <c:v>151.44487884143061</c:v>
                </c:pt>
                <c:pt idx="17">
                  <c:v>160.91023112478089</c:v>
                </c:pt>
                <c:pt idx="18">
                  <c:v>170.3755833950319</c:v>
                </c:pt>
                <c:pt idx="19">
                  <c:v>179.8407792919661</c:v>
                </c:pt>
                <c:pt idx="20">
                  <c:v>189.30613156221699</c:v>
                </c:pt>
                <c:pt idx="21">
                  <c:v>198.77148384556739</c:v>
                </c:pt>
              </c:numCache>
            </c:numRef>
          </c:xVal>
          <c:yVal>
            <c:numRef>
              <c:f>StackProfileInp_StackProfile1!$D$2:$D$23</c:f>
              <c:numCache>
                <c:formatCode>General</c:formatCode>
                <c:ptCount val="22"/>
                <c:pt idx="0">
                  <c:v>699.63716159997739</c:v>
                </c:pt>
                <c:pt idx="1">
                  <c:v>699.70999535999943</c:v>
                </c:pt>
                <c:pt idx="2">
                  <c:v>699.86189640000532</c:v>
                </c:pt>
                <c:pt idx="3">
                  <c:v>699.73099247999414</c:v>
                </c:pt>
                <c:pt idx="4">
                  <c:v>698.92752455997743</c:v>
                </c:pt>
                <c:pt idx="5">
                  <c:v>697.09060464000061</c:v>
                </c:pt>
                <c:pt idx="6">
                  <c:v>694.14543047999609</c:v>
                </c:pt>
                <c:pt idx="7">
                  <c:v>691.7314178400128</c:v>
                </c:pt>
                <c:pt idx="8">
                  <c:v>691.11462743998266</c:v>
                </c:pt>
                <c:pt idx="9">
                  <c:v>691.18155576001061</c:v>
                </c:pt>
                <c:pt idx="10">
                  <c:v>690.90662471998564</c:v>
                </c:pt>
                <c:pt idx="11">
                  <c:v>691.27177775999905</c:v>
                </c:pt>
                <c:pt idx="12">
                  <c:v>694.14313391998269</c:v>
                </c:pt>
                <c:pt idx="13">
                  <c:v>699.18145848000756</c:v>
                </c:pt>
                <c:pt idx="14">
                  <c:v>700.24870271999703</c:v>
                </c:pt>
                <c:pt idx="15">
                  <c:v>700.46326704001933</c:v>
                </c:pt>
                <c:pt idx="16">
                  <c:v>700.65650615998322</c:v>
                </c:pt>
                <c:pt idx="17">
                  <c:v>701.11549008001384</c:v>
                </c:pt>
                <c:pt idx="18">
                  <c:v>701.49475055998096</c:v>
                </c:pt>
                <c:pt idx="19">
                  <c:v>701.52788663997967</c:v>
                </c:pt>
                <c:pt idx="20">
                  <c:v>701.56660008000438</c:v>
                </c:pt>
                <c:pt idx="21">
                  <c:v>701.68142808001539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D85-485D-9560-97E1893FA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048432"/>
        <c:axId val="1843048848"/>
      </c:scatterChart>
      <c:valAx>
        <c:axId val="1843048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Distance</a:t>
                </a:r>
                <a:r>
                  <a:rPr lang="en-US" sz="1400" baseline="0" dirty="0"/>
                  <a:t> Along Profile (ft)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048848"/>
        <c:crosses val="autoZero"/>
        <c:crossBetween val="midCat"/>
      </c:valAx>
      <c:valAx>
        <c:axId val="184304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Elevation in Ft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048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0.21289</cdr:x>
      <cdr:y>0.0607</cdr:y>
    </cdr:from>
    <cdr:to>
      <cdr:x>0.31902</cdr:x>
      <cdr:y>0.24478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847D384-8311-404D-BE04-0CAD8DDA9093}"/>
            </a:ext>
          </a:extLst>
        </cdr:cNvPr>
        <cdr:cNvSpPr txBox="1"/>
      </cdr:nvSpPr>
      <cdr:spPr>
        <a:xfrm xmlns:a="http://schemas.openxmlformats.org/drawingml/2006/main">
          <a:off x="1834113" y="3015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0.56635</cdr:x>
      <cdr:y>0.24682</cdr:y>
    </cdr:from>
    <cdr:to>
      <cdr:x>0.7219</cdr:x>
      <cdr:y>0.4716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7BF1DBF-ECBC-4B0E-B5FB-3A9ED596F056}"/>
            </a:ext>
          </a:extLst>
        </cdr:cNvPr>
        <cdr:cNvSpPr txBox="1"/>
      </cdr:nvSpPr>
      <cdr:spPr>
        <a:xfrm xmlns:a="http://schemas.openxmlformats.org/drawingml/2006/main">
          <a:off x="3329354" y="10040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698.37 ft</a:t>
          </a:r>
        </a:p>
      </cdr:txBody>
    </cdr:sp>
  </cdr:relSizeAnchor>
  <cdr:relSizeAnchor xmlns:cdr="http://schemas.openxmlformats.org/drawingml/2006/chartDrawing">
    <cdr:from>
      <cdr:x>0.53744</cdr:x>
      <cdr:y>0.29725</cdr:y>
    </cdr:from>
    <cdr:to>
      <cdr:x>0.57433</cdr:x>
      <cdr:y>0.42665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D2B778F0-586C-4221-A5A9-2DFA04FA9C74}"/>
            </a:ext>
          </a:extLst>
        </cdr:cNvPr>
        <cdr:cNvCxnSpPr/>
      </cdr:nvCxnSpPr>
      <cdr:spPr>
        <a:xfrm xmlns:a="http://schemas.openxmlformats.org/drawingml/2006/main" flipH="1">
          <a:off x="3159369" y="1209187"/>
          <a:ext cx="216879" cy="52636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376C0-5E35-41B3-AC6F-4EBD2E972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511B3-5FE6-4160-AFA3-BAF8C2A68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B9FA7-AC7D-47E3-B0CF-5193A00B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819E7-0A39-4799-89EE-39654037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1613-FCAA-4755-A436-411569CE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8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7C80A-3411-48F6-9B2E-75D8E421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4BE2A-26A1-4A8A-939D-A7F2F2E04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00F8A-FBC8-4627-8E2D-E3CD6435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FE827-1EAA-45AC-B13A-4A8E4A01A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1CE8C-566F-4801-8052-3258A6F7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5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E367DB-5B1A-4162-879E-E7FD79DA4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599A7-CB09-4BE4-8FDD-7F88B6FBD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78663-BBEE-47E5-841D-F4ACB28F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E9226-CCAB-4CC0-9663-4790D67B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DA5E-5AAD-46E3-8E6F-AA080128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19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91168240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71219606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6718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06932341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435509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69210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74493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4497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E654-E9A9-4067-B7E1-1F6179D9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3E334-C14F-4F19-B067-125453EEF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E232-8B12-4C44-BB7A-9FD91BDDA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D3B12-F963-4DD7-B4CA-55A1AECC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D9246-4C67-427C-B13B-AE08B7B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05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9030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1502647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75849584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7928046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4289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70340314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88036964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238260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350505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0353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FC41-97CA-4BAB-8237-2131AA22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A60EF-11BC-49B5-86FF-6A291081C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04BD1-D8B1-4CD7-AD2F-295AA01E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A911C-59C4-4321-9913-DEF88242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DC067-670F-47D5-B513-D3B1A52FE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1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93319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54731100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60AEE-CB81-4D83-847B-B24BF1F8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B3B3C-E317-4481-B3BC-D226AE65E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74DDA-E6F4-4056-86C1-C23491AE9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6A0DB-CFD7-48BA-AE36-A5EF194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EC32F-418A-4639-8914-4545FE4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5CF7A-F970-44CF-997D-859014A2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0EF0-0BA9-444F-82EE-6556E5CCE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E91DB-1EB9-437F-90AC-E0BC437AF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12DD8-C4C6-4AF4-B1E7-79B8270EB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250D4-CE9C-439A-89E1-BBDAD4C31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44FC96-A002-4A99-8C11-6BA292C8F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85B71-9BA3-4627-A566-8018043BB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98F69-D847-4BE8-A361-CD26D945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764395-52AE-4517-B33F-F5872DE0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EDFC4-A7B1-4175-930A-55D3DB50D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54909-E5DA-4C8F-B042-6FC9F127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389AF-CB0E-4382-8AF1-F2F756DB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48252-46E7-43D9-A0DC-5159D6EB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117494-DE72-4C31-9FEF-A8047554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6A183-C3D8-438D-B8BA-6BB36352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0C2CA-BF18-4955-896C-891CDEC1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3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2DA81-DF16-4015-88E9-48E05261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B0E4D-543E-46FF-852E-2271AFDA8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9D1C7-F1C2-4FC1-80D3-445037E65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507A6-22EB-4B0C-8BDC-B4F0B92A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7A7CE-1610-4975-9FF1-CBCBA061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23004-0BEC-4009-A243-EAA34218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9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256F-B7ED-4F22-9630-FF8B9FA3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805C61-677F-4A9A-B303-EA23478C2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2A5D6-6BF1-442F-B863-9DF39DF34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5860A-C77C-4BDE-9733-04DDDF69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BA5BC-2D31-4468-9136-BC9F7852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14518-7CE3-48F3-80A3-1AE52974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8C1EE0-137A-418A-8ED4-4D44516A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01BBD-0D11-4A4E-95D5-BEAC3A369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4D27A-1314-4BD5-8FBA-A85B15752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8C73D-6A89-4E53-83DF-5001105AB02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2642-E643-4083-A8B4-6BCD2B59B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AAD0A-659F-4178-94C5-568BCA3CA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434E5-23CD-4236-A34A-2E67D58B8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7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7380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285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18CC24-61A6-1B2A-F1D6-DE50ACC2F1AF}"/>
              </a:ext>
            </a:extLst>
          </p:cNvPr>
          <p:cNvSpPr txBox="1"/>
          <p:nvPr/>
        </p:nvSpPr>
        <p:spPr>
          <a:xfrm>
            <a:off x="39391" y="1161420"/>
            <a:ext cx="1211321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ea typeface="ＭＳ Ｐゴシック"/>
                <a:cs typeface="Times New Roman" panose="02020603050405020304" pitchFamily="18" charset="0"/>
              </a:rPr>
              <a:t>Geospatial Representation of Bridge-Class Culverts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6DE69-4789-FDE1-9160-C5D91471C054}"/>
              </a:ext>
            </a:extLst>
          </p:cNvPr>
          <p:cNvSpPr txBox="1"/>
          <p:nvPr/>
        </p:nvSpPr>
        <p:spPr>
          <a:xfrm>
            <a:off x="2405107" y="515973"/>
            <a:ext cx="7381782" cy="3757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Presentation for TWDB FLOG/FIM Subcommittee, 6/30/2023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D39DA-970E-1AAF-FA73-AB6571AD2159}"/>
              </a:ext>
            </a:extLst>
          </p:cNvPr>
          <p:cNvSpPr txBox="1"/>
          <p:nvPr/>
        </p:nvSpPr>
        <p:spPr>
          <a:xfrm>
            <a:off x="2348634" y="2247979"/>
            <a:ext cx="7381782" cy="3757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Presented by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E745F2-0DDD-7EEA-DC24-C64984F4D3FB}"/>
              </a:ext>
            </a:extLst>
          </p:cNvPr>
          <p:cNvGrpSpPr/>
          <p:nvPr/>
        </p:nvGrpSpPr>
        <p:grpSpPr>
          <a:xfrm>
            <a:off x="2348633" y="3014338"/>
            <a:ext cx="7962685" cy="2849204"/>
            <a:chOff x="3286582" y="3691617"/>
            <a:chExt cx="5122963" cy="1088474"/>
          </a:xfrm>
        </p:grpSpPr>
        <p:sp>
          <p:nvSpPr>
            <p:cNvPr id="16" name="Subtitle 1">
              <a:extLst>
                <a:ext uri="{FF2B5EF4-FFF2-40B4-BE49-F238E27FC236}">
                  <a16:creationId xmlns:a16="http://schemas.microsoft.com/office/drawing/2014/main" id="{D23D6F75-854E-4418-10D8-C6297EDEAFE7}"/>
                </a:ext>
              </a:extLst>
            </p:cNvPr>
            <p:cNvSpPr txBox="1">
              <a:spLocks/>
            </p:cNvSpPr>
            <p:nvPr/>
          </p:nvSpPr>
          <p:spPr>
            <a:xfrm>
              <a:off x="3504271" y="3691617"/>
              <a:ext cx="4905274" cy="9541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David Maidment</a:t>
              </a:r>
              <a:r>
                <a:rPr lang="en-US" b="1" dirty="0">
                  <a:solidFill>
                    <a:prstClr val="black"/>
                  </a:solidFill>
                  <a:latin typeface="Arial"/>
                  <a:ea typeface="ＭＳ Ｐゴシック"/>
                  <a:cs typeface="Arial" panose="020B0604020202020204" pitchFamily="34" charset="0"/>
                </a:rPr>
                <a:t> and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Tim Whiteaker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 panose="02020603050405020304" pitchFamily="18" charset="0"/>
                </a:rPr>
                <a:t>Center for Water and the Environment, University of Texas at Austin</a:t>
              </a:r>
              <a:b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 panose="02020603050405020304" pitchFamily="18" charset="0"/>
                </a:rPr>
              </a:b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Times New Roman" panose="02020603050405020304" pitchFamily="18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Yan Liu,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 panose="02020603050405020304" pitchFamily="18" charset="0"/>
                </a:rPr>
                <a:t>Oak Ridge National Laboratory</a:t>
              </a:r>
              <a:b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</a:br>
              <a:endPara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14" name="Subtitle 1">
              <a:extLst>
                <a:ext uri="{FF2B5EF4-FFF2-40B4-BE49-F238E27FC236}">
                  <a16:creationId xmlns:a16="http://schemas.microsoft.com/office/drawing/2014/main" id="{F221F60B-EAD9-2618-77B3-BFDE24EF3139}"/>
                </a:ext>
              </a:extLst>
            </p:cNvPr>
            <p:cNvSpPr txBox="1">
              <a:spLocks/>
            </p:cNvSpPr>
            <p:nvPr/>
          </p:nvSpPr>
          <p:spPr>
            <a:xfrm>
              <a:off x="3286582" y="4322891"/>
              <a:ext cx="2670326" cy="4572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30302" marR="0" indent="-130302" algn="l" defTabSz="3429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900"/>
                </a:spcAft>
                <a:buClrTx/>
                <a:buSzPct val="80000"/>
                <a:buFont typeface="Arial"/>
                <a:buChar char="•"/>
                <a:tabLst/>
                <a:defRPr lang="en-US" sz="1950" b="0" i="0" kern="1200">
                  <a:solidFill>
                    <a:schemeClr val="tx1"/>
                  </a:solidFill>
                  <a:latin typeface="+mn-lt"/>
                  <a:ea typeface="+mn-ea"/>
                  <a:cs typeface="Avenir LT Std 55 Roman"/>
                </a:defRPr>
              </a:lvl1pPr>
              <a:lvl2pPr marL="129779" indent="-129779" algn="l" defTabSz="342900" rtl="0" eaLnBrk="1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450"/>
                </a:spcAft>
                <a:buClr>
                  <a:schemeClr val="tx1">
                    <a:lumMod val="65000"/>
                  </a:schemeClr>
                </a:buClr>
                <a:buSzPct val="80000"/>
                <a:buFont typeface="Lucida Grande"/>
                <a:buChar char="-"/>
                <a:defRPr sz="1650" b="0" i="0" kern="1200">
                  <a:solidFill>
                    <a:schemeClr val="tx1"/>
                  </a:solidFill>
                  <a:latin typeface="Avenir LT Std 55 Roman"/>
                  <a:ea typeface="+mn-ea"/>
                  <a:cs typeface="Avenir LT Std 55 Roman"/>
                </a:defRPr>
              </a:lvl2pPr>
              <a:lvl3pPr marL="301229" indent="-129779" algn="l" defTabSz="342900" rtl="0" eaLnBrk="1" latinLnBrk="0" hangingPunct="1">
                <a:lnSpc>
                  <a:spcPts val="2025"/>
                </a:lnSpc>
                <a:spcBef>
                  <a:spcPts val="0"/>
                </a:spcBef>
                <a:spcAft>
                  <a:spcPts val="900"/>
                </a:spcAft>
                <a:buClr>
                  <a:schemeClr val="tx1">
                    <a:lumMod val="65000"/>
                  </a:schemeClr>
                </a:buClr>
                <a:buSzPct val="80000"/>
                <a:buFont typeface="Lucida Grande"/>
                <a:buChar char="-"/>
                <a:defRPr sz="1800" b="0" i="0" kern="1200">
                  <a:solidFill>
                    <a:schemeClr val="tx1"/>
                  </a:solidFill>
                  <a:latin typeface="+mn-lt"/>
                  <a:ea typeface="+mn-ea"/>
                  <a:cs typeface="Avenir LT Std 65 Medium"/>
                </a:defRPr>
              </a:lvl3pPr>
              <a:lvl4pPr marL="557213" indent="-129779" algn="l" defTabSz="342900" rtl="0" eaLnBrk="1" latinLnBrk="0" hangingPunct="1">
                <a:lnSpc>
                  <a:spcPts val="1350"/>
                </a:lnSpc>
                <a:spcBef>
                  <a:spcPts val="0"/>
                </a:spcBef>
                <a:spcAft>
                  <a:spcPts val="450"/>
                </a:spcAft>
                <a:buClr>
                  <a:schemeClr val="tx1">
                    <a:lumMod val="65000"/>
                  </a:schemeClr>
                </a:buClr>
                <a:buSzPct val="80000"/>
                <a:buFont typeface="Lucida Grande"/>
                <a:buChar char="-"/>
                <a:defRPr sz="1350" b="0" i="0" kern="1200">
                  <a:solidFill>
                    <a:schemeClr val="tx1"/>
                  </a:solidFill>
                  <a:latin typeface="Avenir LT Std 55 Roman"/>
                  <a:ea typeface="+mn-ea"/>
                  <a:cs typeface="Avenir LT Std 55 Roman"/>
                </a:defRPr>
              </a:lvl4pPr>
              <a:lvl5pPr marL="812006" indent="-132160" algn="l" defTabSz="342900" rtl="0" eaLnBrk="1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450"/>
                </a:spcAft>
                <a:buClr>
                  <a:schemeClr val="tx1">
                    <a:lumMod val="65000"/>
                  </a:schemeClr>
                </a:buClr>
                <a:buSzPct val="80000"/>
                <a:buFont typeface="Lucida Grande"/>
                <a:buChar char="-"/>
                <a:defRPr sz="1200" b="0" i="0" kern="1200">
                  <a:solidFill>
                    <a:schemeClr val="tx1"/>
                  </a:solidFill>
                  <a:latin typeface="Avenir LT Std 55 Roman"/>
                  <a:ea typeface="+mn-ea"/>
                  <a:cs typeface="Avenir LT Std 55 Roman"/>
                </a:defRPr>
              </a:lvl5pPr>
              <a:lvl6pPr marL="1329929" indent="-133350" algn="l" defTabSz="301229" rtl="0" eaLnBrk="1" latinLnBrk="0" hangingPunct="1">
                <a:lnSpc>
                  <a:spcPts val="1275"/>
                </a:lnSpc>
                <a:spcBef>
                  <a:spcPts val="225"/>
                </a:spcBef>
                <a:spcAft>
                  <a:spcPts val="225"/>
                </a:spcAft>
                <a:buSzPct val="80000"/>
                <a:buFont typeface="Lucida Grande"/>
                <a:buChar char="-"/>
                <a:tabLst>
                  <a:tab pos="1113235" algn="l"/>
                </a:tabLst>
                <a:defRPr sz="105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1546622" indent="-132160" algn="l" defTabSz="342900" rtl="0" eaLnBrk="1" latinLnBrk="0" hangingPunct="1">
                <a:lnSpc>
                  <a:spcPts val="1275"/>
                </a:lnSpc>
                <a:spcBef>
                  <a:spcPts val="225"/>
                </a:spcBef>
                <a:spcAft>
                  <a:spcPts val="225"/>
                </a:spcAft>
                <a:buSzPct val="80000"/>
                <a:buFont typeface="Lucida Grande"/>
                <a:buChar char="-"/>
                <a:defRPr sz="105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1714500" indent="-129779" algn="l" defTabSz="342900" rtl="0" eaLnBrk="1" latinLnBrk="0" hangingPunct="1">
                <a:lnSpc>
                  <a:spcPts val="1275"/>
                </a:lnSpc>
                <a:spcBef>
                  <a:spcPts val="225"/>
                </a:spcBef>
                <a:spcAft>
                  <a:spcPts val="225"/>
                </a:spcAft>
                <a:buSzPct val="80000"/>
                <a:buFont typeface="Lucida Grande"/>
                <a:buChar char="-"/>
                <a:defRPr sz="105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1839516" indent="-122635" algn="l" defTabSz="342900" rtl="0" eaLnBrk="1" latinLnBrk="0" hangingPunct="1">
                <a:lnSpc>
                  <a:spcPts val="1275"/>
                </a:lnSpc>
                <a:spcBef>
                  <a:spcPts val="225"/>
                </a:spcBef>
                <a:spcAft>
                  <a:spcPts val="225"/>
                </a:spcAft>
                <a:buSzPct val="80000"/>
                <a:buFont typeface="Lucida Grande"/>
                <a:buChar char="-"/>
                <a:defRPr sz="105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 typeface="Arial"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0E1C85-BB0E-FA94-7092-5AEB73C75480}"/>
              </a:ext>
            </a:extLst>
          </p:cNvPr>
          <p:cNvSpPr txBox="1"/>
          <p:nvPr/>
        </p:nvSpPr>
        <p:spPr>
          <a:xfrm>
            <a:off x="930060" y="5835505"/>
            <a:ext cx="10331875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Acknowledgements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: Rose Marie Klee (H&amp;H Director, DES), Trenton Ellis (H&amp;H, DES), 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Shelley Pridgen (Project Manager, RTI)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2253CC-1383-49AD-8972-8BD65EAEF6FB}"/>
              </a:ext>
            </a:extLst>
          </p:cNvPr>
          <p:cNvSpPr txBox="1"/>
          <p:nvPr/>
        </p:nvSpPr>
        <p:spPr>
          <a:xfrm>
            <a:off x="2433346" y="4687998"/>
            <a:ext cx="7381782" cy="6776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Research reported here is supported by TxDOT RTI Project 0-7095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Evaluate Improved St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reamflow Measurement at TxDOT Bridges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45956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3E92F7-7755-4246-993C-686656B03EB2}"/>
              </a:ext>
            </a:extLst>
          </p:cNvPr>
          <p:cNvSpPr/>
          <p:nvPr/>
        </p:nvSpPr>
        <p:spPr>
          <a:xfrm>
            <a:off x="4183693" y="2835056"/>
            <a:ext cx="3507288" cy="2346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ACBA3-0A2D-4AC2-980C-AA0D94A5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 Template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EF635F4-FC42-4716-9617-C1BCEA4BFFC4}"/>
              </a:ext>
            </a:extLst>
          </p:cNvPr>
          <p:cNvSpPr/>
          <p:nvPr/>
        </p:nvSpPr>
        <p:spPr>
          <a:xfrm>
            <a:off x="5761973" y="3720230"/>
            <a:ext cx="334027" cy="41335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C5B554-2262-4E3D-BEB8-96CA0F49DEA6}"/>
              </a:ext>
            </a:extLst>
          </p:cNvPr>
          <p:cNvSpPr/>
          <p:nvPr/>
        </p:nvSpPr>
        <p:spPr>
          <a:xfrm>
            <a:off x="4183693" y="2029216"/>
            <a:ext cx="1753644" cy="19916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545C6-A8EC-4CC8-9685-70532451B1F5}"/>
              </a:ext>
            </a:extLst>
          </p:cNvPr>
          <p:cNvSpPr/>
          <p:nvPr/>
        </p:nvSpPr>
        <p:spPr>
          <a:xfrm>
            <a:off x="4183693" y="4020855"/>
            <a:ext cx="1753644" cy="19916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30F58-1AAF-4CBA-A3FD-49DD66B86CEF}"/>
              </a:ext>
            </a:extLst>
          </p:cNvPr>
          <p:cNvSpPr/>
          <p:nvPr/>
        </p:nvSpPr>
        <p:spPr>
          <a:xfrm>
            <a:off x="5939424" y="4022943"/>
            <a:ext cx="1753644" cy="19916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8D51C67-7F78-4856-B0DC-2101462FDDA3}"/>
              </a:ext>
            </a:extLst>
          </p:cNvPr>
          <p:cNvSpPr/>
          <p:nvPr/>
        </p:nvSpPr>
        <p:spPr>
          <a:xfrm rot="5400000">
            <a:off x="5278100" y="1356903"/>
            <a:ext cx="769718" cy="176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AF143-2EF2-47C7-8C15-2B806F7C644E}"/>
              </a:ext>
            </a:extLst>
          </p:cNvPr>
          <p:cNvSpPr txBox="1"/>
          <p:nvPr/>
        </p:nvSpPr>
        <p:spPr>
          <a:xfrm>
            <a:off x="5119569" y="724150"/>
            <a:ext cx="12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Streamflow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E053B-0FB0-488D-A588-D283BF33A33E}"/>
              </a:ext>
            </a:extLst>
          </p:cNvPr>
          <p:cNvSpPr txBox="1"/>
          <p:nvPr/>
        </p:nvSpPr>
        <p:spPr>
          <a:xfrm>
            <a:off x="8008414" y="4181227"/>
            <a:ext cx="168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 Centerline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8EE53C-9AAF-40BF-9CDF-817FF293445E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044267" y="4037820"/>
            <a:ext cx="964147" cy="328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5C5C7B-2933-4D40-ABD8-A77D88090B78}"/>
              </a:ext>
            </a:extLst>
          </p:cNvPr>
          <p:cNvSpPr txBox="1"/>
          <p:nvPr/>
        </p:nvSpPr>
        <p:spPr>
          <a:xfrm>
            <a:off x="5842865" y="1209262"/>
            <a:ext cx="187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 Centerline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0A3AA7-8F81-425E-8AD1-D620FA797B26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5979088" y="1578594"/>
            <a:ext cx="803490" cy="744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6A083D-258D-4468-98B8-16078B941867}"/>
              </a:ext>
            </a:extLst>
          </p:cNvPr>
          <p:cNvSpPr txBox="1"/>
          <p:nvPr/>
        </p:nvSpPr>
        <p:spPr>
          <a:xfrm>
            <a:off x="7938879" y="4608964"/>
            <a:ext cx="105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NBI Point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B5C8D4-5DB1-4E9E-9FAB-0B64F45D1A56}"/>
              </a:ext>
            </a:extLst>
          </p:cNvPr>
          <p:cNvCxnSpPr>
            <a:stCxn id="21" idx="1"/>
            <a:endCxn id="3" idx="4"/>
          </p:cNvCxnSpPr>
          <p:nvPr/>
        </p:nvCxnSpPr>
        <p:spPr>
          <a:xfrm flipH="1" flipV="1">
            <a:off x="6096000" y="4133589"/>
            <a:ext cx="1842879" cy="660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9DE520-362F-4AA5-850A-8E52EDD83C35}"/>
              </a:ext>
            </a:extLst>
          </p:cNvPr>
          <p:cNvCxnSpPr/>
          <p:nvPr/>
        </p:nvCxnSpPr>
        <p:spPr>
          <a:xfrm flipH="1">
            <a:off x="3736558" y="2818132"/>
            <a:ext cx="338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A127C9-7788-4AAD-AB7A-B2A4ACA0C7FE}"/>
              </a:ext>
            </a:extLst>
          </p:cNvPr>
          <p:cNvCxnSpPr/>
          <p:nvPr/>
        </p:nvCxnSpPr>
        <p:spPr>
          <a:xfrm flipH="1">
            <a:off x="3785543" y="5182197"/>
            <a:ext cx="338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871278-9F85-4077-A6F3-C0F32A1DA843}"/>
              </a:ext>
            </a:extLst>
          </p:cNvPr>
          <p:cNvCxnSpPr>
            <a:cxnSpLocks/>
          </p:cNvCxnSpPr>
          <p:nvPr/>
        </p:nvCxnSpPr>
        <p:spPr>
          <a:xfrm>
            <a:off x="3938316" y="2818728"/>
            <a:ext cx="0" cy="23469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5781911-C1D2-4F1E-B59A-3BE10BC91BC2}"/>
              </a:ext>
            </a:extLst>
          </p:cNvPr>
          <p:cNvSpPr txBox="1"/>
          <p:nvPr/>
        </p:nvSpPr>
        <p:spPr>
          <a:xfrm rot="16200000">
            <a:off x="2753839" y="3823662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Width_Curb_Curb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72FA2E-46E9-4E1C-8834-86928EDF9A6B}"/>
              </a:ext>
            </a:extLst>
          </p:cNvPr>
          <p:cNvCxnSpPr>
            <a:cxnSpLocks/>
          </p:cNvCxnSpPr>
          <p:nvPr/>
        </p:nvCxnSpPr>
        <p:spPr>
          <a:xfrm flipH="1">
            <a:off x="2782615" y="2000921"/>
            <a:ext cx="12758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CDB5F9-D519-48AE-A0F5-E6C266BED7F6}"/>
              </a:ext>
            </a:extLst>
          </p:cNvPr>
          <p:cNvCxnSpPr>
            <a:cxnSpLocks/>
          </p:cNvCxnSpPr>
          <p:nvPr/>
        </p:nvCxnSpPr>
        <p:spPr>
          <a:xfrm>
            <a:off x="3185143" y="2000921"/>
            <a:ext cx="0" cy="40094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7CBC6B8-0B16-41B0-878A-78D72F7F77DB}"/>
              </a:ext>
            </a:extLst>
          </p:cNvPr>
          <p:cNvSpPr txBox="1"/>
          <p:nvPr/>
        </p:nvSpPr>
        <p:spPr>
          <a:xfrm rot="16200000">
            <a:off x="1851434" y="3851063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Deck_width_Out_Out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6EAA92-864D-425F-88F6-78FBA97991CA}"/>
              </a:ext>
            </a:extLst>
          </p:cNvPr>
          <p:cNvCxnSpPr>
            <a:cxnSpLocks/>
          </p:cNvCxnSpPr>
          <p:nvPr/>
        </p:nvCxnSpPr>
        <p:spPr>
          <a:xfrm flipH="1">
            <a:off x="2782615" y="6010407"/>
            <a:ext cx="12758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BFAF575-ABAD-49C3-A6D2-B3ABF4722EC9}"/>
              </a:ext>
            </a:extLst>
          </p:cNvPr>
          <p:cNvCxnSpPr>
            <a:cxnSpLocks/>
          </p:cNvCxnSpPr>
          <p:nvPr/>
        </p:nvCxnSpPr>
        <p:spPr>
          <a:xfrm flipH="1">
            <a:off x="4183694" y="6413235"/>
            <a:ext cx="3507287" cy="193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FD25C02-CDBC-45F2-9E07-8F1D02FE9BD5}"/>
              </a:ext>
            </a:extLst>
          </p:cNvPr>
          <p:cNvSpPr txBox="1"/>
          <p:nvPr/>
        </p:nvSpPr>
        <p:spPr>
          <a:xfrm>
            <a:off x="5239645" y="6025067"/>
            <a:ext cx="149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Struct_Length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77B226-F0BA-4C0F-A286-EDEC9B00E9A5}"/>
              </a:ext>
            </a:extLst>
          </p:cNvPr>
          <p:cNvCxnSpPr>
            <a:cxnSpLocks/>
          </p:cNvCxnSpPr>
          <p:nvPr/>
        </p:nvCxnSpPr>
        <p:spPr>
          <a:xfrm rot="5400000" flipH="1">
            <a:off x="4026294" y="6413234"/>
            <a:ext cx="338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5B50B89-19B4-4F11-BA3E-203C42A34D87}"/>
              </a:ext>
            </a:extLst>
          </p:cNvPr>
          <p:cNvCxnSpPr>
            <a:cxnSpLocks/>
          </p:cNvCxnSpPr>
          <p:nvPr/>
        </p:nvCxnSpPr>
        <p:spPr>
          <a:xfrm rot="5400000" flipH="1">
            <a:off x="7521879" y="6413234"/>
            <a:ext cx="338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B336B43C-5B9B-41AD-AC7B-E06FC30D733B}"/>
              </a:ext>
            </a:extLst>
          </p:cNvPr>
          <p:cNvSpPr/>
          <p:nvPr/>
        </p:nvSpPr>
        <p:spPr>
          <a:xfrm>
            <a:off x="4175342" y="2456202"/>
            <a:ext cx="3507288" cy="311220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6D906C-2482-41D4-B0AF-E3E576C48BD8}"/>
              </a:ext>
            </a:extLst>
          </p:cNvPr>
          <p:cNvSpPr/>
          <p:nvPr/>
        </p:nvSpPr>
        <p:spPr>
          <a:xfrm>
            <a:off x="4183693" y="2029216"/>
            <a:ext cx="3507288" cy="398119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9ADBF9-A21A-46D2-B341-9C0D84AAFEF8}"/>
              </a:ext>
            </a:extLst>
          </p:cNvPr>
          <p:cNvCxnSpPr/>
          <p:nvPr/>
        </p:nvCxnSpPr>
        <p:spPr>
          <a:xfrm flipH="1">
            <a:off x="7722290" y="5182019"/>
            <a:ext cx="338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6EF815C-3C65-4C55-A412-62967EFD1165}"/>
              </a:ext>
            </a:extLst>
          </p:cNvPr>
          <p:cNvCxnSpPr/>
          <p:nvPr/>
        </p:nvCxnSpPr>
        <p:spPr>
          <a:xfrm flipH="1">
            <a:off x="7705961" y="5547057"/>
            <a:ext cx="338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AAAA3F6-9CDD-426F-860D-44AE0B0BFBF5}"/>
              </a:ext>
            </a:extLst>
          </p:cNvPr>
          <p:cNvCxnSpPr/>
          <p:nvPr/>
        </p:nvCxnSpPr>
        <p:spPr>
          <a:xfrm>
            <a:off x="7873564" y="5165690"/>
            <a:ext cx="0" cy="3976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9AB989D-4FE1-498D-A59B-FD10B5EDA421}"/>
              </a:ext>
            </a:extLst>
          </p:cNvPr>
          <p:cNvSpPr txBox="1"/>
          <p:nvPr/>
        </p:nvSpPr>
        <p:spPr>
          <a:xfrm>
            <a:off x="8076182" y="5167312"/>
            <a:ext cx="17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Sidewalk_Width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62C4579-51CD-4273-923F-8298E1CFE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379" y="2352754"/>
            <a:ext cx="3052958" cy="16247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08AE962-7136-4CE8-95D2-EC35D7733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062" y="686541"/>
            <a:ext cx="3036523" cy="136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0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F004-4C30-4FBA-ADE1-81018ED2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Culvert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64CBD-6005-4766-A120-E3724946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0855"/>
            <a:ext cx="4536783" cy="4572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28096-CF51-4C1D-B67D-892942505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798" y="4334922"/>
            <a:ext cx="3419264" cy="18196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DBA351-F1F6-4F95-87E1-CBF4335EFC1B}"/>
              </a:ext>
            </a:extLst>
          </p:cNvPr>
          <p:cNvSpPr txBox="1"/>
          <p:nvPr/>
        </p:nvSpPr>
        <p:spPr>
          <a:xfrm>
            <a:off x="5596027" y="2580587"/>
            <a:ext cx="65959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centerline of length 54’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Buffer by 36’ to get deck width out to out (72’/2)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Buffer by 28.5’ to get road curb to curb (57’/2)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Buffer by 33.5’ to get side walks (28.5’ + 5’)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Union these three polygons to create road, sidewalk, berm polys</a:t>
            </a:r>
          </a:p>
        </p:txBody>
      </p:sp>
    </p:spTree>
    <p:extLst>
      <p:ext uri="{BB962C8B-B14F-4D97-AF65-F5344CB8AC3E}">
        <p14:creationId xmlns:p14="http://schemas.microsoft.com/office/powerpoint/2010/main" val="2795704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C2DB-DBE1-4E7B-A138-824476B6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Relocate Culvert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0F6179-1E8C-4F49-ACBF-6C0B369D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2569"/>
            <a:ext cx="3040261" cy="3591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CC5E6-1685-4632-A879-7DBB4A7A2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801" y="1834701"/>
            <a:ext cx="3040261" cy="3569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B5BB58-B120-4626-8FAD-DEDCA646DD63}"/>
              </a:ext>
            </a:extLst>
          </p:cNvPr>
          <p:cNvSpPr txBox="1"/>
          <p:nvPr/>
        </p:nvSpPr>
        <p:spPr>
          <a:xfrm>
            <a:off x="8094002" y="5547716"/>
            <a:ext cx="321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Position and Orientation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AF7F5-FD9C-4602-8DA5-B07D825091AC}"/>
              </a:ext>
            </a:extLst>
          </p:cNvPr>
          <p:cNvSpPr txBox="1"/>
          <p:nvPr/>
        </p:nvSpPr>
        <p:spPr>
          <a:xfrm>
            <a:off x="1162297" y="5522435"/>
            <a:ext cx="239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with the NBI Point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589C0F-C2D5-46BB-A4E4-F377AA49B980}"/>
              </a:ext>
            </a:extLst>
          </p:cNvPr>
          <p:cNvSpPr txBox="1"/>
          <p:nvPr/>
        </p:nvSpPr>
        <p:spPr>
          <a:xfrm>
            <a:off x="4420411" y="5522435"/>
            <a:ext cx="280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the Culvert Template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6DBB3C6A-E37A-494B-84FA-EDCA308E7B15}"/>
              </a:ext>
            </a:extLst>
          </p:cNvPr>
          <p:cNvSpPr/>
          <p:nvPr/>
        </p:nvSpPr>
        <p:spPr>
          <a:xfrm>
            <a:off x="6620933" y="1049867"/>
            <a:ext cx="1786467" cy="5672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B10EF-F55E-4114-982A-10736D2E9CFB}"/>
              </a:ext>
            </a:extLst>
          </p:cNvPr>
          <p:cNvSpPr txBox="1"/>
          <p:nvPr/>
        </p:nvSpPr>
        <p:spPr>
          <a:xfrm>
            <a:off x="8185296" y="989568"/>
            <a:ext cx="339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Translate and Rotate the Template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C653C-4188-4254-8E7A-38773405A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666" y="1834701"/>
            <a:ext cx="3773676" cy="35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5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C90DB8-0DCF-4B0F-B3B4-67928E35B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961" y="2489240"/>
            <a:ext cx="3917483" cy="3583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E7903-D4D4-4223-AEED-9C47B80A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4333" cy="1325563"/>
          </a:xfrm>
        </p:spPr>
        <p:txBody>
          <a:bodyPr/>
          <a:lstStyle/>
          <a:p>
            <a:r>
              <a:rPr lang="en-US" dirty="0"/>
              <a:t>Add LIDAR points Classified as Bridge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46573-EEF5-45CB-A663-4D916981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486" y="3188518"/>
            <a:ext cx="3917483" cy="288403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F8BB4C-FA7A-4203-B001-BC2E8E6365C1}"/>
              </a:ext>
            </a:extLst>
          </p:cNvPr>
          <p:cNvCxnSpPr>
            <a:cxnSpLocks/>
          </p:cNvCxnSpPr>
          <p:nvPr/>
        </p:nvCxnSpPr>
        <p:spPr>
          <a:xfrm flipV="1">
            <a:off x="5074922" y="4630536"/>
            <a:ext cx="2773678" cy="899162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F82606-392E-45B1-A695-7CC9C100B25E}"/>
              </a:ext>
            </a:extLst>
          </p:cNvPr>
          <p:cNvSpPr txBox="1"/>
          <p:nvPr/>
        </p:nvSpPr>
        <p:spPr>
          <a:xfrm>
            <a:off x="1561140" y="2610412"/>
            <a:ext cx="3513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 LIDAR points (5237)</a:t>
            </a:r>
          </a:p>
        </p:txBody>
      </p:sp>
    </p:spTree>
    <p:extLst>
      <p:ext uri="{BB962C8B-B14F-4D97-AF65-F5344CB8AC3E}">
        <p14:creationId xmlns:p14="http://schemas.microsoft.com/office/powerpoint/2010/main" val="357271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8A4BB1-94B1-425D-A348-270E1331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35" y="1861173"/>
            <a:ext cx="4479609" cy="4287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C096A-1216-4C84-BC3D-A465AEC1C575}"/>
              </a:ext>
            </a:extLst>
          </p:cNvPr>
          <p:cNvSpPr txBox="1"/>
          <p:nvPr/>
        </p:nvSpPr>
        <p:spPr>
          <a:xfrm>
            <a:off x="4450152" y="5127328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Ecopia Road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3F6E6-2EF9-4EA0-A1E1-776F2FA6BAE5}"/>
              </a:ext>
            </a:extLst>
          </p:cNvPr>
          <p:cNvSpPr txBox="1"/>
          <p:nvPr/>
        </p:nvSpPr>
        <p:spPr>
          <a:xfrm>
            <a:off x="3051758" y="3930433"/>
            <a:ext cx="16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 on Culvert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5433CB-85A6-43CB-8E45-9E4A1B0B3B83}"/>
              </a:ext>
            </a:extLst>
          </p:cNvPr>
          <p:cNvSpPr txBox="1"/>
          <p:nvPr/>
        </p:nvSpPr>
        <p:spPr>
          <a:xfrm>
            <a:off x="282425" y="4927683"/>
            <a:ext cx="10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Sidewalks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97C3D5-A50E-4E12-A911-C15EB527D21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379777" y="4743017"/>
            <a:ext cx="1437417" cy="3693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079C21-28E6-4F86-8727-951CE7CA22FF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191954" y="2693554"/>
            <a:ext cx="2474113" cy="59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1B9D7F-474F-43A0-BAB3-B633F9AFE77E}"/>
              </a:ext>
            </a:extLst>
          </p:cNvPr>
          <p:cNvSpPr txBox="1"/>
          <p:nvPr/>
        </p:nvSpPr>
        <p:spPr>
          <a:xfrm>
            <a:off x="412573" y="310710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Berms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EDB0FB-8095-4D3C-8C1E-31E10AF9DF9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379777" y="2927567"/>
            <a:ext cx="2389162" cy="21847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06B85AD-B4FB-4043-AB03-7BC8305DDCAE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191954" y="3291769"/>
            <a:ext cx="1339579" cy="13987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F0ACC9D1-2A28-47E1-94F4-BE40B564CE13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6433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Add Ecopia Road Polygons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7C2DD7-EFEA-41C8-BF79-23AC0E411AC9}"/>
              </a:ext>
            </a:extLst>
          </p:cNvPr>
          <p:cNvSpPr txBox="1"/>
          <p:nvPr/>
        </p:nvSpPr>
        <p:spPr>
          <a:xfrm>
            <a:off x="900027" y="1045611"/>
            <a:ext cx="458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line up very well with the Culvert polygon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8BFAE-7237-43C8-874E-7BFB42CC5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862" y="1861174"/>
            <a:ext cx="4047067" cy="42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28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000F-7648-4F33-8E3D-B4CB986DD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all Road LIDAR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296F3-E9B2-4D70-BF78-F0A99D1F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809" y="1924455"/>
            <a:ext cx="4738991" cy="4738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DCC62-2B05-4777-90B5-D3E086E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7" y="2303512"/>
            <a:ext cx="6127601" cy="398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6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D2881-150E-45F0-A1DB-21E1C063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3D Surface as a Triangulated Irregular Network</a:t>
            </a:r>
            <a:br>
              <a:rPr lang="en-US" sz="4000" dirty="0"/>
            </a:b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BECEC2-CC2F-4E42-8B46-D8BE5DB42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17" y="1944561"/>
            <a:ext cx="4002227" cy="44308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2137C4-D5C2-4F9A-BD98-C35BDC40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890" y="1944562"/>
            <a:ext cx="4110673" cy="443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9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9855-CCDF-42A0-B4D5-F6ACB879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Use LIDAR points to create </a:t>
            </a:r>
            <a:r>
              <a:rPr lang="en-US" sz="2800" dirty="0">
                <a:solidFill>
                  <a:srgbClr val="0070C0"/>
                </a:solidFill>
              </a:rPr>
              <a:t>3D road centerline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0070C0"/>
                </a:solidFill>
              </a:rPr>
              <a:t>3D polygon extent </a:t>
            </a:r>
            <a:r>
              <a:rPr lang="en-US" sz="2800" dirty="0"/>
              <a:t>and combine with TIN to create a </a:t>
            </a:r>
            <a:r>
              <a:rPr lang="en-US" sz="2800" dirty="0">
                <a:solidFill>
                  <a:srgbClr val="0070C0"/>
                </a:solidFill>
              </a:rPr>
              <a:t>3D road surface (Yan Liu)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D7E89-6833-4005-93F5-8F0BB227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98" y="1690688"/>
            <a:ext cx="5491834" cy="4195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1960E-D856-4E7A-97AA-0696B6FAC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99" y="1690688"/>
            <a:ext cx="5095758" cy="4195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520DDF-CF0E-4A2E-BD96-24BDB0F4BA7A}"/>
              </a:ext>
            </a:extLst>
          </p:cNvPr>
          <p:cNvSpPr txBox="1"/>
          <p:nvPr/>
        </p:nvSpPr>
        <p:spPr>
          <a:xfrm>
            <a:off x="6096000" y="6040877"/>
            <a:ext cx="9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Culvert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4692D8-3B7A-45C4-A05A-1611B9DB2266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3005847" y="4163438"/>
            <a:ext cx="3090153" cy="2062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E7CD66-56F7-493B-AD23-D64D041C3BE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7006186" y="3978773"/>
            <a:ext cx="1991899" cy="2246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834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2BC3C-7E5B-4038-9E98-6703F306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73" y="459452"/>
            <a:ext cx="10233761" cy="484632"/>
          </a:xfrm>
        </p:spPr>
        <p:txBody>
          <a:bodyPr/>
          <a:lstStyle/>
          <a:p>
            <a:r>
              <a:rPr lang="en-US" sz="2400" dirty="0"/>
              <a:t>Registration Points at Four Corners of the Box Culvert (R1, R2, R3, R4)</a:t>
            </a:r>
            <a:br>
              <a:rPr lang="en-US" sz="2400" dirty="0"/>
            </a:br>
            <a:r>
              <a:rPr lang="en-US" sz="2000" dirty="0"/>
              <a:t>Transect along Sidewalk Gives Elevation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AA07F-6E70-4395-B2CB-891306180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328" y="1552330"/>
            <a:ext cx="4505954" cy="4429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D3796-9D8A-4914-8493-CE23A8944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219823"/>
            <a:ext cx="4572000" cy="27622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63D9CC-255A-4334-9E66-D2423BDB6FE4}"/>
              </a:ext>
            </a:extLst>
          </p:cNvPr>
          <p:cNvSpPr txBox="1"/>
          <p:nvPr/>
        </p:nvSpPr>
        <p:spPr>
          <a:xfrm>
            <a:off x="5498928" y="46009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R3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A5A0F-C559-462E-872F-0402DBE09E9E}"/>
              </a:ext>
            </a:extLst>
          </p:cNvPr>
          <p:cNvSpPr txBox="1"/>
          <p:nvPr/>
        </p:nvSpPr>
        <p:spPr>
          <a:xfrm>
            <a:off x="2369508" y="486608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R4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D6F78-21EE-4FBC-A930-8ABFC9CE2A0A}"/>
              </a:ext>
            </a:extLst>
          </p:cNvPr>
          <p:cNvSpPr/>
          <p:nvPr/>
        </p:nvSpPr>
        <p:spPr bwMode="auto">
          <a:xfrm>
            <a:off x="5461730" y="4832122"/>
            <a:ext cx="150310" cy="156854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C7EBDD-27D4-432E-8AF5-B66C0B3CA46B}"/>
              </a:ext>
            </a:extLst>
          </p:cNvPr>
          <p:cNvSpPr/>
          <p:nvPr/>
        </p:nvSpPr>
        <p:spPr bwMode="auto">
          <a:xfrm>
            <a:off x="2294353" y="4709229"/>
            <a:ext cx="150310" cy="156854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026" name="4A58C9E6-DCEC-4C87-8702-0A5F24784C40" descr="IMG_0515.jpg">
            <a:extLst>
              <a:ext uri="{FF2B5EF4-FFF2-40B4-BE49-F238E27FC236}">
                <a16:creationId xmlns:a16="http://schemas.microsoft.com/office/drawing/2014/main" id="{0D7B14A5-B130-4E87-9083-EB3D2DB7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66" y="1603378"/>
            <a:ext cx="1898134" cy="253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EBC961-3BBF-4E52-AFAB-0DAC9894CA44}"/>
              </a:ext>
            </a:extLst>
          </p:cNvPr>
          <p:cNvCxnSpPr/>
          <p:nvPr/>
        </p:nvCxnSpPr>
        <p:spPr bwMode="auto">
          <a:xfrm flipH="1">
            <a:off x="2826708" y="2505205"/>
            <a:ext cx="1770344" cy="162901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F84AF3F-1252-4753-B67A-C83FE22D1B3B}"/>
              </a:ext>
            </a:extLst>
          </p:cNvPr>
          <p:cNvSpPr txBox="1"/>
          <p:nvPr/>
        </p:nvSpPr>
        <p:spPr>
          <a:xfrm>
            <a:off x="851773" y="16564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dirty="0">
                <a:ea typeface="+mn-ea"/>
                <a:cs typeface="+mn-cs"/>
              </a:rPr>
              <a:t>Wher</a:t>
            </a:r>
            <a:r>
              <a:rPr lang="en-US" sz="2000" dirty="0"/>
              <a:t>e trees interfere with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dirty="0">
                <a:solidFill>
                  <a:srgbClr val="FF0000"/>
                </a:solidFill>
              </a:rPr>
              <a:t>LIDAR elevation values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dirty="0">
                <a:solidFill>
                  <a:srgbClr val="0070C0"/>
                </a:solidFill>
                <a:ea typeface="+mn-ea"/>
                <a:cs typeface="+mn-cs"/>
              </a:rPr>
              <a:t>Regression line </a:t>
            </a:r>
            <a:r>
              <a:rPr lang="en-US" sz="2000" dirty="0">
                <a:ea typeface="+mn-ea"/>
                <a:cs typeface="+mn-cs"/>
              </a:rPr>
              <a:t>is used to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dirty="0">
                <a:ea typeface="+mn-ea"/>
                <a:cs typeface="+mn-cs"/>
              </a:rPr>
              <a:t>estimate elevation at R4</a:t>
            </a:r>
          </a:p>
        </p:txBody>
      </p:sp>
    </p:spTree>
    <p:extLst>
      <p:ext uri="{BB962C8B-B14F-4D97-AF65-F5344CB8AC3E}">
        <p14:creationId xmlns:p14="http://schemas.microsoft.com/office/powerpoint/2010/main" val="219198704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2085B-F9C8-47C3-A69D-7E14B164B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Roadway Elevations on Bridge and Approach Road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30EB7C-1B42-4D34-801A-6B29172B4D6C}"/>
              </a:ext>
            </a:extLst>
          </p:cNvPr>
          <p:cNvGrpSpPr/>
          <p:nvPr/>
        </p:nvGrpSpPr>
        <p:grpSpPr>
          <a:xfrm>
            <a:off x="1316419" y="1240817"/>
            <a:ext cx="7870034" cy="5016051"/>
            <a:chOff x="2795023" y="1384749"/>
            <a:chExt cx="7870034" cy="50160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1A1364-4CA3-47D2-BAA4-62D82D02B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5920" y="1384749"/>
              <a:ext cx="6279137" cy="5016051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387F4A-04AF-43FF-A19F-E874DBF5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5023" y="1384749"/>
              <a:ext cx="1590897" cy="40010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180FE5-E5A0-4912-B789-6C57E64734AA}"/>
              </a:ext>
            </a:extLst>
          </p:cNvPr>
          <p:cNvCxnSpPr>
            <a:cxnSpLocks/>
          </p:cNvCxnSpPr>
          <p:nvPr/>
        </p:nvCxnSpPr>
        <p:spPr bwMode="auto">
          <a:xfrm flipV="1">
            <a:off x="7587574" y="4961107"/>
            <a:ext cx="953311" cy="605093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350279-9028-4C55-A00A-7E757AF03838}"/>
              </a:ext>
            </a:extLst>
          </p:cNvPr>
          <p:cNvCxnSpPr>
            <a:cxnSpLocks/>
          </p:cNvCxnSpPr>
          <p:nvPr/>
        </p:nvCxnSpPr>
        <p:spPr bwMode="auto">
          <a:xfrm flipH="1">
            <a:off x="6096001" y="3429000"/>
            <a:ext cx="1149620" cy="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9E8BF9E-ED5F-4C2C-8575-B45226117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229" y="5566200"/>
            <a:ext cx="4848902" cy="4858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06843E-5943-439F-8667-DBFDFDB38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621" y="3171789"/>
            <a:ext cx="4848902" cy="514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E42E5-54CE-46BF-A7C5-40EE9E34E802}"/>
              </a:ext>
            </a:extLst>
          </p:cNvPr>
          <p:cNvSpPr txBox="1"/>
          <p:nvPr/>
        </p:nvSpPr>
        <p:spPr>
          <a:xfrm>
            <a:off x="1460353" y="171026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Points in (</a:t>
            </a:r>
            <a:r>
              <a:rPr lang="en-US" sz="1400" b="1" dirty="0" err="1">
                <a:ea typeface="+mn-ea"/>
                <a:cs typeface="+mn-cs"/>
              </a:rPr>
              <a:t>x,y,z</a:t>
            </a:r>
            <a:r>
              <a:rPr lang="en-US" sz="1400" b="1" dirty="0"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28819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NWS/TXDOT Collaboration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4E882-6395-46C3-AFC6-4CD335372103}"/>
              </a:ext>
            </a:extLst>
          </p:cNvPr>
          <p:cNvSpPr txBox="1"/>
          <p:nvPr/>
        </p:nvSpPr>
        <p:spPr>
          <a:xfrm>
            <a:off x="352425" y="941832"/>
            <a:ext cx="5238750" cy="574471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Example NWS/FDOT Collaboration: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 order to provide actionable information to all of partners, FDOT &amp; NWS determined four impacting points on or near a bridge that should be added as impact statements. These are: 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Low member - Lowest structural beam across the river 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Roadway Elevation - Lowest elevation of travel lane approach to the bridge 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Water overtops deck - Elevation of travel lane on bridge 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Traffic Barrier - Elevation of top of the guard rail on bridge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When using these four impacting points, common terminology has been developed to describe these impacts that can be implemented across all FDOT regions. The terminology we’ve selected is as follows: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E7E504-C013-43F2-B507-1810B44F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4" y="1093093"/>
            <a:ext cx="59436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95E257-72EB-463A-A174-C6D7ABD1DF15}"/>
              </a:ext>
            </a:extLst>
          </p:cNvPr>
          <p:cNvGraphicFramePr>
            <a:graphicFrameLocks noGrp="1"/>
          </p:cNvGraphicFramePr>
          <p:nvPr/>
        </p:nvGraphicFramePr>
        <p:xfrm>
          <a:off x="352425" y="4193540"/>
          <a:ext cx="4888221" cy="1849120"/>
        </p:xfrm>
        <a:graphic>
          <a:graphicData uri="http://schemas.openxmlformats.org/drawingml/2006/table">
            <a:tbl>
              <a:tblPr/>
              <a:tblGrid>
                <a:gridCol w="1073215">
                  <a:extLst>
                    <a:ext uri="{9D8B030D-6E8A-4147-A177-3AD203B41FA5}">
                      <a16:colId xmlns:a16="http://schemas.microsoft.com/office/drawing/2014/main" val="4049503918"/>
                    </a:ext>
                  </a:extLst>
                </a:gridCol>
                <a:gridCol w="3815006">
                  <a:extLst>
                    <a:ext uri="{9D8B030D-6E8A-4147-A177-3AD203B41FA5}">
                      <a16:colId xmlns:a16="http://schemas.microsoft.com/office/drawing/2014/main" val="1290890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 Member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Water reaches the base of the &lt;insert roadway name&gt; bridge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801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Roadway Elevation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Water reaches the approach road surface to the &lt;insert roadway name&gt; bridge. 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623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Overtops Deck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Water begins to flood the &lt;insert road name&gt; bridge travel lanes. 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095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Traffic Barrier 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Water reaches the top of the &lt;insert road name&gt; bridge railing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739224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C3A58571-3A4A-4439-9AA7-1C0EC42ED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818" y="4044950"/>
            <a:ext cx="1002711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C16F7469-F956-4811-A3A6-B7AAA31A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23" y="3619335"/>
            <a:ext cx="3845599" cy="28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F81EC7-A745-4106-A81E-1FA2B26414E3}"/>
              </a:ext>
            </a:extLst>
          </p:cNvPr>
          <p:cNvGrpSpPr/>
          <p:nvPr/>
        </p:nvGrpSpPr>
        <p:grpSpPr>
          <a:xfrm>
            <a:off x="5286276" y="4638748"/>
            <a:ext cx="1584604" cy="2532434"/>
            <a:chOff x="4166627" y="4456064"/>
            <a:chExt cx="1584604" cy="253243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4E54B8E-F78F-4381-9872-962FABDB3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627" y="4456064"/>
              <a:ext cx="1584604" cy="142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14B629-2AC3-4D74-8D35-52C62A03A689}"/>
                </a:ext>
              </a:extLst>
            </p:cNvPr>
            <p:cNvSpPr txBox="1"/>
            <p:nvPr/>
          </p:nvSpPr>
          <p:spPr>
            <a:xfrm>
              <a:off x="4540227" y="607409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Jason Johnson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Hydrologist-in-Charge, WGRFC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14400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9273A3E-43FC-458F-9B39-BAB5A71109D5" descr="IMG_0435.jpg">
            <a:extLst>
              <a:ext uri="{FF2B5EF4-FFF2-40B4-BE49-F238E27FC236}">
                <a16:creationId xmlns:a16="http://schemas.microsoft.com/office/drawing/2014/main" id="{27DF363C-E55B-43C0-823B-2067C32EE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06" y="3782086"/>
            <a:ext cx="3445042" cy="258378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410788-F7BB-495A-8C52-24DCE031906E}"/>
              </a:ext>
            </a:extLst>
          </p:cNvPr>
          <p:cNvCxnSpPr/>
          <p:nvPr/>
        </p:nvCxnSpPr>
        <p:spPr bwMode="auto">
          <a:xfrm>
            <a:off x="1757155" y="4301539"/>
            <a:ext cx="0" cy="80433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BD600C-C21E-4011-BA57-2F63192AB3DE}"/>
              </a:ext>
            </a:extLst>
          </p:cNvPr>
          <p:cNvCxnSpPr>
            <a:cxnSpLocks/>
          </p:cNvCxnSpPr>
          <p:nvPr/>
        </p:nvCxnSpPr>
        <p:spPr bwMode="auto">
          <a:xfrm>
            <a:off x="2924114" y="3782730"/>
            <a:ext cx="6846" cy="65841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66B451C-5263-479C-8DC8-C2B81520934A}"/>
              </a:ext>
            </a:extLst>
          </p:cNvPr>
          <p:cNvSpPr/>
          <p:nvPr/>
        </p:nvSpPr>
        <p:spPr bwMode="auto">
          <a:xfrm>
            <a:off x="2369637" y="2028508"/>
            <a:ext cx="272374" cy="151751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</a:gra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85853F-322E-4924-BE18-4E64A02DF836}"/>
              </a:ext>
            </a:extLst>
          </p:cNvPr>
          <p:cNvSpPr/>
          <p:nvPr/>
        </p:nvSpPr>
        <p:spPr bwMode="auto">
          <a:xfrm>
            <a:off x="2369637" y="1146535"/>
            <a:ext cx="272374" cy="25291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</a:gra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2F2FD-FFE0-4EFF-9D06-AA74068F704D}"/>
              </a:ext>
            </a:extLst>
          </p:cNvPr>
          <p:cNvSpPr txBox="1"/>
          <p:nvPr/>
        </p:nvSpPr>
        <p:spPr>
          <a:xfrm>
            <a:off x="2797293" y="114653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Rail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315690-5895-4716-B0DE-DC7151EBD4A5}"/>
              </a:ext>
            </a:extLst>
          </p:cNvPr>
          <p:cNvSpPr txBox="1"/>
          <p:nvPr/>
        </p:nvSpPr>
        <p:spPr>
          <a:xfrm>
            <a:off x="2748352" y="340940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Low Member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D11C14-4262-4327-BD75-B090BFDB6819}"/>
              </a:ext>
            </a:extLst>
          </p:cNvPr>
          <p:cNvCxnSpPr/>
          <p:nvPr/>
        </p:nvCxnSpPr>
        <p:spPr bwMode="auto">
          <a:xfrm flipH="1">
            <a:off x="1804021" y="2296998"/>
            <a:ext cx="565616" cy="6575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CCA128-0F0D-4419-A561-8D579B6CACC2}"/>
              </a:ext>
            </a:extLst>
          </p:cNvPr>
          <p:cNvSpPr txBox="1"/>
          <p:nvPr/>
        </p:nvSpPr>
        <p:spPr>
          <a:xfrm>
            <a:off x="968106" y="21507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Sidewalk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081D809-84D8-4E34-9270-3BC90E939D3C}"/>
              </a:ext>
            </a:extLst>
          </p:cNvPr>
          <p:cNvCxnSpPr/>
          <p:nvPr/>
        </p:nvCxnSpPr>
        <p:spPr bwMode="auto">
          <a:xfrm>
            <a:off x="2086829" y="1146535"/>
            <a:ext cx="0" cy="115046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AD8CCB-629F-4BB4-8531-58F94AF43EE9}"/>
              </a:ext>
            </a:extLst>
          </p:cNvPr>
          <p:cNvCxnSpPr>
            <a:cxnSpLocks/>
          </p:cNvCxnSpPr>
          <p:nvPr/>
        </p:nvCxnSpPr>
        <p:spPr bwMode="auto">
          <a:xfrm flipH="1">
            <a:off x="2086829" y="2334638"/>
            <a:ext cx="4618" cy="121138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455924C-CBCD-49FC-BC44-0A80CD883129}"/>
              </a:ext>
            </a:extLst>
          </p:cNvPr>
          <p:cNvSpPr txBox="1"/>
          <p:nvPr/>
        </p:nvSpPr>
        <p:spPr>
          <a:xfrm>
            <a:off x="914402" y="150245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Bridge Rail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Offset (3’)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D29357-CE9A-4031-9E74-4404F543914B}"/>
              </a:ext>
            </a:extLst>
          </p:cNvPr>
          <p:cNvSpPr txBox="1"/>
          <p:nvPr/>
        </p:nvSpPr>
        <p:spPr>
          <a:xfrm>
            <a:off x="930331" y="26197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Low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Member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Offset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8C2333-D488-44C5-95F2-92BB4036232E}"/>
              </a:ext>
            </a:extLst>
          </p:cNvPr>
          <p:cNvSpPr txBox="1"/>
          <p:nvPr/>
        </p:nvSpPr>
        <p:spPr>
          <a:xfrm>
            <a:off x="2571098" y="39511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3 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620015-991C-437A-A9C7-AAA21BA09F71}"/>
              </a:ext>
            </a:extLst>
          </p:cNvPr>
          <p:cNvSpPr txBox="1"/>
          <p:nvPr/>
        </p:nvSpPr>
        <p:spPr>
          <a:xfrm>
            <a:off x="2748352" y="217245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698.37’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EE80B9-4C9D-4000-87F6-0E0CFEB0C65F}"/>
              </a:ext>
            </a:extLst>
          </p:cNvPr>
          <p:cNvSpPr txBox="1"/>
          <p:nvPr/>
        </p:nvSpPr>
        <p:spPr>
          <a:xfrm>
            <a:off x="3205552" y="113919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701.37’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256B56-11FF-4122-B628-246AF17B020E}"/>
              </a:ext>
            </a:extLst>
          </p:cNvPr>
          <p:cNvSpPr txBox="1"/>
          <p:nvPr/>
        </p:nvSpPr>
        <p:spPr>
          <a:xfrm>
            <a:off x="3931884" y="341435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696.79’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625FF-DE7A-4A1B-983A-C1E9382F2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85" y="3471223"/>
            <a:ext cx="6209382" cy="2033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9207D-CA1A-4382-ADBF-17C968344179}"/>
              </a:ext>
            </a:extLst>
          </p:cNvPr>
          <p:cNvSpPr txBox="1"/>
          <p:nvPr/>
        </p:nvSpPr>
        <p:spPr>
          <a:xfrm>
            <a:off x="7004498" y="28487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Sidewalk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Elevation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BFEE2-E29D-4D06-A012-6512D83697A3}"/>
              </a:ext>
            </a:extLst>
          </p:cNvPr>
          <p:cNvSpPr txBox="1"/>
          <p:nvPr/>
        </p:nvSpPr>
        <p:spPr>
          <a:xfrm>
            <a:off x="8249076" y="28487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Tape down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(inches)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228C8-DA56-4BA4-B84C-371E1A2B6697}"/>
              </a:ext>
            </a:extLst>
          </p:cNvPr>
          <p:cNvSpPr txBox="1"/>
          <p:nvPr/>
        </p:nvSpPr>
        <p:spPr>
          <a:xfrm>
            <a:off x="9493654" y="28487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Z - Offset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24CC4-699D-495B-A90F-C1C47FCFA3BC}"/>
              </a:ext>
            </a:extLst>
          </p:cNvPr>
          <p:cNvSpPr txBox="1"/>
          <p:nvPr/>
        </p:nvSpPr>
        <p:spPr>
          <a:xfrm>
            <a:off x="10594669" y="28487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Top – Culvert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Height (6’)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A029335-86FD-4A92-A674-7314565AF73C}"/>
              </a:ext>
            </a:extLst>
          </p:cNvPr>
          <p:cNvSpPr/>
          <p:nvPr/>
        </p:nvSpPr>
        <p:spPr bwMode="auto">
          <a:xfrm>
            <a:off x="5601585" y="4670377"/>
            <a:ext cx="6209382" cy="400919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81DDD-6209-4D28-BB0A-E036561E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 Down from Road Berm to top of Culvert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2825E7-27E4-4455-BBBA-F3597F5A6C02}"/>
              </a:ext>
            </a:extLst>
          </p:cNvPr>
          <p:cNvCxnSpPr>
            <a:cxnSpLocks/>
          </p:cNvCxnSpPr>
          <p:nvPr/>
        </p:nvCxnSpPr>
        <p:spPr bwMode="auto">
          <a:xfrm flipH="1">
            <a:off x="1757155" y="3760388"/>
            <a:ext cx="6305306" cy="1009407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02318213-ED3A-4C25-92DC-36B7FC81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294" y="1009943"/>
            <a:ext cx="4829849" cy="5048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5DA10F4-2965-4C59-BFFE-A37C02704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715" y="1659421"/>
            <a:ext cx="4858428" cy="504895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BC37A84-94E7-4264-B213-5F73442ED800}"/>
              </a:ext>
            </a:extLst>
          </p:cNvPr>
          <p:cNvCxnSpPr>
            <a:cxnSpLocks/>
            <a:stCxn id="55" idx="1"/>
          </p:cNvCxnSpPr>
          <p:nvPr/>
        </p:nvCxnSpPr>
        <p:spPr bwMode="auto">
          <a:xfrm flipH="1" flipV="1">
            <a:off x="3866975" y="1259413"/>
            <a:ext cx="1268319" cy="2978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3AB7CDA-C1B9-4370-8DC7-F61D710F85A4}"/>
              </a:ext>
            </a:extLst>
          </p:cNvPr>
          <p:cNvCxnSpPr>
            <a:cxnSpLocks/>
            <a:stCxn id="57" idx="1"/>
          </p:cNvCxnSpPr>
          <p:nvPr/>
        </p:nvCxnSpPr>
        <p:spPr bwMode="auto">
          <a:xfrm flipH="1">
            <a:off x="4119953" y="1911869"/>
            <a:ext cx="986762" cy="1490149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5389335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A297E4-738A-4D5D-B36E-AA4908BA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18" y="1994209"/>
            <a:ext cx="6859327" cy="4224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CA35C-B067-4EE0-B75B-6F59477C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Culvert Elevation </a:t>
            </a:r>
          </a:p>
        </p:txBody>
      </p:sp>
      <p:pic>
        <p:nvPicPr>
          <p:cNvPr id="5" name="B9273A3E-43FC-458F-9B39-BAB5A71109D5" descr="IMG_0435.jpg">
            <a:extLst>
              <a:ext uri="{FF2B5EF4-FFF2-40B4-BE49-F238E27FC236}">
                <a16:creationId xmlns:a16="http://schemas.microsoft.com/office/drawing/2014/main" id="{70619FDD-5B41-491C-B9A3-D3C2C066E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18" y="2985747"/>
            <a:ext cx="3445042" cy="258378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41DB08-A9C6-4721-86E0-6B30EFC3130A}"/>
              </a:ext>
            </a:extLst>
          </p:cNvPr>
          <p:cNvSpPr txBox="1"/>
          <p:nvPr/>
        </p:nvSpPr>
        <p:spPr>
          <a:xfrm>
            <a:off x="7290147" y="5849655"/>
            <a:ext cx="47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Berm supporting the rail is 4” above the sidewalk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CCCF7B-B35A-4D87-8CD4-70C27FA2C6B1}"/>
              </a:ext>
            </a:extLst>
          </p:cNvPr>
          <p:cNvCxnSpPr>
            <a:cxnSpLocks/>
          </p:cNvCxnSpPr>
          <p:nvPr/>
        </p:nvCxnSpPr>
        <p:spPr>
          <a:xfrm flipH="1" flipV="1">
            <a:off x="8997043" y="3641271"/>
            <a:ext cx="998728" cy="219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F274DC-19C2-4F35-8135-AC57149D6B34}"/>
              </a:ext>
            </a:extLst>
          </p:cNvPr>
          <p:cNvSpPr txBox="1"/>
          <p:nvPr/>
        </p:nvSpPr>
        <p:spPr>
          <a:xfrm>
            <a:off x="2237902" y="3756123"/>
            <a:ext cx="381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Culvert pipes (five 10’x6’ box culverts)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F2081-7E59-4948-8AB4-3CB63C529D0F}"/>
              </a:ext>
            </a:extLst>
          </p:cNvPr>
          <p:cNvSpPr txBox="1"/>
          <p:nvPr/>
        </p:nvSpPr>
        <p:spPr>
          <a:xfrm>
            <a:off x="3419606" y="2192553"/>
            <a:ext cx="192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Sidewalk elevation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02613A-29E3-4C36-9BD6-2448D2A59A0B}"/>
              </a:ext>
            </a:extLst>
          </p:cNvPr>
          <p:cNvCxnSpPr>
            <a:cxnSpLocks/>
          </p:cNvCxnSpPr>
          <p:nvPr/>
        </p:nvCxnSpPr>
        <p:spPr>
          <a:xfrm flipH="1">
            <a:off x="6294015" y="2442575"/>
            <a:ext cx="6577" cy="67327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32F2BB-25E7-4D71-A64B-28A49F4AB3C6}"/>
              </a:ext>
            </a:extLst>
          </p:cNvPr>
          <p:cNvSpPr txBox="1"/>
          <p:nvPr/>
        </p:nvSpPr>
        <p:spPr>
          <a:xfrm>
            <a:off x="6355840" y="261193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1C3E5-0DED-4BE8-A8EB-646BA4EF87C4}"/>
              </a:ext>
            </a:extLst>
          </p:cNvPr>
          <p:cNvSpPr txBox="1"/>
          <p:nvPr/>
        </p:nvSpPr>
        <p:spPr>
          <a:xfrm>
            <a:off x="1838317" y="2768329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160975-1D81-4EEE-B541-C7E48D1355B9}"/>
              </a:ext>
            </a:extLst>
          </p:cNvPr>
          <p:cNvCxnSpPr>
            <a:cxnSpLocks/>
          </p:cNvCxnSpPr>
          <p:nvPr/>
        </p:nvCxnSpPr>
        <p:spPr>
          <a:xfrm flipH="1">
            <a:off x="1835992" y="2755726"/>
            <a:ext cx="5334" cy="36012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82457B0-D23B-4F87-B1F3-A247B1E76874}"/>
              </a:ext>
            </a:extLst>
          </p:cNvPr>
          <p:cNvSpPr txBox="1"/>
          <p:nvPr/>
        </p:nvSpPr>
        <p:spPr>
          <a:xfrm>
            <a:off x="838200" y="1456509"/>
            <a:ext cx="347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Looking left to right from upstream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73AA70-E029-48F6-AB49-3D70377B95B7}"/>
              </a:ext>
            </a:extLst>
          </p:cNvPr>
          <p:cNvSpPr/>
          <p:nvPr/>
        </p:nvSpPr>
        <p:spPr>
          <a:xfrm>
            <a:off x="8458200" y="685800"/>
            <a:ext cx="191877" cy="16914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314C6E-C01C-4688-91C4-608A5DBC38F6}"/>
              </a:ext>
            </a:extLst>
          </p:cNvPr>
          <p:cNvCxnSpPr>
            <a:cxnSpLocks/>
          </p:cNvCxnSpPr>
          <p:nvPr/>
        </p:nvCxnSpPr>
        <p:spPr>
          <a:xfrm>
            <a:off x="8650077" y="947057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C70E21-F0D0-481F-9E35-7010CB8EE8AC}"/>
              </a:ext>
            </a:extLst>
          </p:cNvPr>
          <p:cNvCxnSpPr/>
          <p:nvPr/>
        </p:nvCxnSpPr>
        <p:spPr>
          <a:xfrm>
            <a:off x="9564477" y="947057"/>
            <a:ext cx="0" cy="212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FAB738-CA30-4DB2-868F-C780EA458E8C}"/>
              </a:ext>
            </a:extLst>
          </p:cNvPr>
          <p:cNvCxnSpPr/>
          <p:nvPr/>
        </p:nvCxnSpPr>
        <p:spPr>
          <a:xfrm flipV="1">
            <a:off x="9564477" y="947057"/>
            <a:ext cx="1343009" cy="212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48C2D7-1110-45E3-877C-ED8A247C0DBB}"/>
              </a:ext>
            </a:extLst>
          </p:cNvPr>
          <p:cNvSpPr txBox="1"/>
          <p:nvPr/>
        </p:nvSpPr>
        <p:spPr>
          <a:xfrm>
            <a:off x="10886458" y="783735"/>
            <a:ext cx="65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A5D394-8402-4614-8E02-75AA843B564E}"/>
              </a:ext>
            </a:extLst>
          </p:cNvPr>
          <p:cNvSpPr txBox="1"/>
          <p:nvPr/>
        </p:nvSpPr>
        <p:spPr>
          <a:xfrm>
            <a:off x="9644092" y="1087177"/>
            <a:ext cx="79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E25A9-7A3A-465E-9A14-7CD5375067FF}"/>
              </a:ext>
            </a:extLst>
          </p:cNvPr>
          <p:cNvSpPr txBox="1"/>
          <p:nvPr/>
        </p:nvSpPr>
        <p:spPr>
          <a:xfrm>
            <a:off x="8670992" y="504350"/>
            <a:ext cx="283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Sidewalk (5’ including berm)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01EE5A-9187-4C85-8B1E-979C9A4F7FC5}"/>
              </a:ext>
            </a:extLst>
          </p:cNvPr>
          <p:cNvSpPr txBox="1"/>
          <p:nvPr/>
        </p:nvSpPr>
        <p:spPr>
          <a:xfrm>
            <a:off x="7498666" y="464666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8C07F8-31A1-4E44-AC3E-6324E7578FB5}"/>
              </a:ext>
            </a:extLst>
          </p:cNvPr>
          <p:cNvCxnSpPr>
            <a:stCxn id="36" idx="3"/>
            <a:endCxn id="25" idx="0"/>
          </p:cNvCxnSpPr>
          <p:nvPr/>
        </p:nvCxnSpPr>
        <p:spPr>
          <a:xfrm>
            <a:off x="8188278" y="649332"/>
            <a:ext cx="365861" cy="36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7FFB542-9640-4BFC-93BE-2BA8A9CEBE91}"/>
              </a:ext>
            </a:extLst>
          </p:cNvPr>
          <p:cNvSpPr txBox="1"/>
          <p:nvPr/>
        </p:nvSpPr>
        <p:spPr>
          <a:xfrm>
            <a:off x="7396751" y="2288014"/>
            <a:ext cx="14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of Culvert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0DDD9B-3A41-4FD9-9953-11E5A8E8CA47}"/>
              </a:ext>
            </a:extLst>
          </p:cNvPr>
          <p:cNvSpPr txBox="1"/>
          <p:nvPr/>
        </p:nvSpPr>
        <p:spPr>
          <a:xfrm>
            <a:off x="8744419" y="105026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4”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139F616-0E0B-4DB7-B6E2-FB2E2BA435AF}"/>
              </a:ext>
            </a:extLst>
          </p:cNvPr>
          <p:cNvCxnSpPr>
            <a:stCxn id="40" idx="3"/>
          </p:cNvCxnSpPr>
          <p:nvPr/>
        </p:nvCxnSpPr>
        <p:spPr>
          <a:xfrm flipV="1">
            <a:off x="9139079" y="1017375"/>
            <a:ext cx="409914" cy="217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A6AB35A-8A8C-44BF-8F26-D3A2A1F568CB}"/>
              </a:ext>
            </a:extLst>
          </p:cNvPr>
          <p:cNvSpPr txBox="1"/>
          <p:nvPr/>
        </p:nvSpPr>
        <p:spPr>
          <a:xfrm>
            <a:off x="8997043" y="1274025"/>
            <a:ext cx="50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5”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48378ED-5776-447E-8852-32B32DF3D325}"/>
              </a:ext>
            </a:extLst>
          </p:cNvPr>
          <p:cNvCxnSpPr>
            <a:cxnSpLocks/>
          </p:cNvCxnSpPr>
          <p:nvPr/>
        </p:nvCxnSpPr>
        <p:spPr>
          <a:xfrm flipH="1" flipV="1">
            <a:off x="8661474" y="816961"/>
            <a:ext cx="193414" cy="348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1BC4EF0-4726-4719-A296-A59E7A685091}"/>
              </a:ext>
            </a:extLst>
          </p:cNvPr>
          <p:cNvSpPr/>
          <p:nvPr/>
        </p:nvSpPr>
        <p:spPr>
          <a:xfrm>
            <a:off x="1851094" y="3150263"/>
            <a:ext cx="4449498" cy="1709835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6E1D18-CE79-4973-B7CD-F88BC9BDE14B}"/>
              </a:ext>
            </a:extLst>
          </p:cNvPr>
          <p:cNvCxnSpPr>
            <a:cxnSpLocks/>
          </p:cNvCxnSpPr>
          <p:nvPr/>
        </p:nvCxnSpPr>
        <p:spPr bwMode="auto">
          <a:xfrm>
            <a:off x="8224678" y="720768"/>
            <a:ext cx="0" cy="165645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913089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BF518F-4872-4778-81D8-C46D2ADC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4" y="1949851"/>
            <a:ext cx="7935686" cy="4761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5B25B-6FA3-4DC7-A080-1F48DAD1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Culverts under road</a:t>
            </a:r>
          </a:p>
        </p:txBody>
      </p:sp>
      <p:pic>
        <p:nvPicPr>
          <p:cNvPr id="4" name="B5C12EB8-ECB7-464E-807E-E8D1C90151FD" descr="IMG_0452.jpg">
            <a:extLst>
              <a:ext uri="{FF2B5EF4-FFF2-40B4-BE49-F238E27FC236}">
                <a16:creationId xmlns:a16="http://schemas.microsoft.com/office/drawing/2014/main" id="{EAE603C3-730A-4C73-A69C-C979260A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23" y="3399843"/>
            <a:ext cx="2473807" cy="329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73691-4EC3-4B80-BD9F-319C4665DF50}"/>
              </a:ext>
            </a:extLst>
          </p:cNvPr>
          <p:cNvSpPr txBox="1"/>
          <p:nvPr/>
        </p:nvSpPr>
        <p:spPr>
          <a:xfrm>
            <a:off x="3034227" y="3637428"/>
            <a:ext cx="2427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Box culverts 72’ long </a:t>
            </a:r>
          </a:p>
          <a:p>
            <a:pPr algn="ctr"/>
            <a:r>
              <a:rPr lang="en-US" dirty="0"/>
              <a:t>and 10’x6’ cross-section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138A1-FB59-468B-BC01-42D1D001D400}"/>
              </a:ext>
            </a:extLst>
          </p:cNvPr>
          <p:cNvSpPr txBox="1"/>
          <p:nvPr/>
        </p:nvSpPr>
        <p:spPr>
          <a:xfrm>
            <a:off x="2568138" y="1688065"/>
            <a:ext cx="336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LIDAR points profile over the road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135398-10AF-401D-8141-AED5A8950C87}"/>
              </a:ext>
            </a:extLst>
          </p:cNvPr>
          <p:cNvCxnSpPr/>
          <p:nvPr/>
        </p:nvCxnSpPr>
        <p:spPr>
          <a:xfrm>
            <a:off x="4248149" y="2057399"/>
            <a:ext cx="438151" cy="1012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6B1EB9-FB5D-429B-862C-64D3C819CDE5}"/>
              </a:ext>
            </a:extLst>
          </p:cNvPr>
          <p:cNvSpPr txBox="1"/>
          <p:nvPr/>
        </p:nvSpPr>
        <p:spPr>
          <a:xfrm>
            <a:off x="4631580" y="492964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 DEM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114DD0-3DEB-4C89-A42F-D1F536C2C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734" y="568378"/>
            <a:ext cx="2406522" cy="26448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80848B-8824-4D3D-9692-DA09505C1888}"/>
              </a:ext>
            </a:extLst>
          </p:cNvPr>
          <p:cNvSpPr/>
          <p:nvPr/>
        </p:nvSpPr>
        <p:spPr>
          <a:xfrm>
            <a:off x="2220686" y="3494315"/>
            <a:ext cx="4408714" cy="1045028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41269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1DD4-470D-4677-801B-236F5F1C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Bed Elevation Upstream of Culvert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161E7-6F09-4409-9287-0862F1EB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67" y="1851401"/>
            <a:ext cx="4642320" cy="4714447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483C87F-8A62-49D4-8317-1EB136D0C533}"/>
              </a:ext>
            </a:extLst>
          </p:cNvPr>
          <p:cNvGraphicFramePr>
            <a:graphicFrameLocks/>
          </p:cNvGraphicFramePr>
          <p:nvPr/>
        </p:nvGraphicFramePr>
        <p:xfrm>
          <a:off x="1405467" y="25908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7605AEA-F5F2-4BFF-9295-26D3A40B5E64}"/>
              </a:ext>
            </a:extLst>
          </p:cNvPr>
          <p:cNvSpPr txBox="1"/>
          <p:nvPr/>
        </p:nvSpPr>
        <p:spPr>
          <a:xfrm>
            <a:off x="1633692" y="2179414"/>
            <a:ext cx="411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Cross-Section Upstream of Culvert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92535-7EA6-41F3-89D6-77CB956A1AAD}"/>
              </a:ext>
            </a:extLst>
          </p:cNvPr>
          <p:cNvSpPr txBox="1"/>
          <p:nvPr/>
        </p:nvSpPr>
        <p:spPr>
          <a:xfrm>
            <a:off x="2663537" y="5222167"/>
            <a:ext cx="2742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Left to right looking from upstream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F18833-61E0-4E7E-944B-D33C3E5C8112}"/>
              </a:ext>
            </a:extLst>
          </p:cNvPr>
          <p:cNvSpPr/>
          <p:nvPr/>
        </p:nvSpPr>
        <p:spPr>
          <a:xfrm>
            <a:off x="3564467" y="4419600"/>
            <a:ext cx="135466" cy="118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E25B3A-3387-4570-9A07-B5031327A6E3}"/>
              </a:ext>
            </a:extLst>
          </p:cNvPr>
          <p:cNvCxnSpPr>
            <a:cxnSpLocks/>
          </p:cNvCxnSpPr>
          <p:nvPr/>
        </p:nvCxnSpPr>
        <p:spPr>
          <a:xfrm flipV="1">
            <a:off x="3716867" y="3232781"/>
            <a:ext cx="4842933" cy="122068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53318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304F-53D5-4F7D-8B6A-DA7D293BF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 Wall Thickness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2BF07-8A3B-4F5E-AB9A-630E69821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0889"/>
            <a:ext cx="6092989" cy="2326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A7E5D-941B-4AB9-A47E-34E555A5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25850"/>
            <a:ext cx="3419264" cy="1819694"/>
          </a:xfrm>
          <a:prstGeom prst="rect">
            <a:avLst/>
          </a:prstGeom>
        </p:spPr>
      </p:pic>
      <p:pic>
        <p:nvPicPr>
          <p:cNvPr id="2050" name="8D5CD744-BA0A-4A59-A188-C8F690373919" descr="IMG_0517.jpg">
            <a:extLst>
              <a:ext uri="{FF2B5EF4-FFF2-40B4-BE49-F238E27FC236}">
                <a16:creationId xmlns:a16="http://schemas.microsoft.com/office/drawing/2014/main" id="{D1C0AF98-EA32-404E-A176-695815169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752" y="3226213"/>
            <a:ext cx="2508477" cy="334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9D08B6-7220-4E98-99A4-235AB31D4BAC}"/>
              </a:ext>
            </a:extLst>
          </p:cNvPr>
          <p:cNvSpPr/>
          <p:nvPr/>
        </p:nvSpPr>
        <p:spPr>
          <a:xfrm>
            <a:off x="7934538" y="1770889"/>
            <a:ext cx="3419262" cy="1325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0B35EF-625B-4F3F-AD80-908730A89226}"/>
              </a:ext>
            </a:extLst>
          </p:cNvPr>
          <p:cNvSpPr/>
          <p:nvPr/>
        </p:nvSpPr>
        <p:spPr>
          <a:xfrm>
            <a:off x="8137751" y="1870009"/>
            <a:ext cx="402091" cy="1151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BBE71B-FDE9-4FCA-B262-FBB6EC83B87D}"/>
              </a:ext>
            </a:extLst>
          </p:cNvPr>
          <p:cNvSpPr/>
          <p:nvPr/>
        </p:nvSpPr>
        <p:spPr>
          <a:xfrm>
            <a:off x="8843703" y="1870146"/>
            <a:ext cx="402091" cy="1151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9D8583-23B6-43A7-9A39-DF31A10AFE8D}"/>
              </a:ext>
            </a:extLst>
          </p:cNvPr>
          <p:cNvSpPr/>
          <p:nvPr/>
        </p:nvSpPr>
        <p:spPr>
          <a:xfrm>
            <a:off x="9523298" y="1870008"/>
            <a:ext cx="402091" cy="1151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B3464-C3DE-449E-A8F9-F5A08BFC60B5}"/>
              </a:ext>
            </a:extLst>
          </p:cNvPr>
          <p:cNvSpPr/>
          <p:nvPr/>
        </p:nvSpPr>
        <p:spPr>
          <a:xfrm>
            <a:off x="10154958" y="1857993"/>
            <a:ext cx="402091" cy="1151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3800F8-368C-4317-80F4-663DC55C1909}"/>
              </a:ext>
            </a:extLst>
          </p:cNvPr>
          <p:cNvSpPr/>
          <p:nvPr/>
        </p:nvSpPr>
        <p:spPr>
          <a:xfrm>
            <a:off x="10756445" y="1857994"/>
            <a:ext cx="402091" cy="1151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107DB9-4D5E-4F51-B374-0DAE64302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483" y="1143659"/>
            <a:ext cx="3802092" cy="497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21EC52-A797-4BE5-8868-AB5973A55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796" y="2161246"/>
            <a:ext cx="2674033" cy="5168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C0C374-5399-47BE-95D8-F90ED4766401}"/>
              </a:ext>
            </a:extLst>
          </p:cNvPr>
          <p:cNvSpPr txBox="1"/>
          <p:nvPr/>
        </p:nvSpPr>
        <p:spPr>
          <a:xfrm>
            <a:off x="4504121" y="4177231"/>
            <a:ext cx="31837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= 54’</a:t>
            </a:r>
          </a:p>
          <a:p>
            <a:r>
              <a:rPr lang="en-US" dirty="0"/>
              <a:t>Openings = 5 * 10’ = 50’</a:t>
            </a:r>
          </a:p>
          <a:p>
            <a:r>
              <a:rPr lang="en-US" dirty="0"/>
              <a:t>Walls = 54’ – 50’ = 4’ = 48”</a:t>
            </a:r>
          </a:p>
          <a:p>
            <a:endParaRPr lang="en-US" dirty="0"/>
          </a:p>
          <a:p>
            <a:r>
              <a:rPr lang="en-US" dirty="0"/>
              <a:t>4 interior walls + 2 end walls = 6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48” / 6 = 8” wall thickness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End walls are slightly thicker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C6B6A7-965B-4084-9DAE-9EF93BACF365}"/>
              </a:ext>
            </a:extLst>
          </p:cNvPr>
          <p:cNvCxnSpPr/>
          <p:nvPr/>
        </p:nvCxnSpPr>
        <p:spPr>
          <a:xfrm>
            <a:off x="8686800" y="5323114"/>
            <a:ext cx="70519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4F103C-F2CB-4E76-AB08-D797FE05D031}"/>
              </a:ext>
            </a:extLst>
          </p:cNvPr>
          <p:cNvCxnSpPr>
            <a:cxnSpLocks/>
          </p:cNvCxnSpPr>
          <p:nvPr/>
        </p:nvCxnSpPr>
        <p:spPr>
          <a:xfrm flipH="1">
            <a:off x="9675812" y="5328557"/>
            <a:ext cx="70519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76E614-954E-49BE-8461-ED40F1839A3E}"/>
              </a:ext>
            </a:extLst>
          </p:cNvPr>
          <p:cNvSpPr txBox="1"/>
          <p:nvPr/>
        </p:nvSpPr>
        <p:spPr>
          <a:xfrm>
            <a:off x="10756445" y="5068010"/>
            <a:ext cx="112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7” wall</a:t>
            </a:r>
          </a:p>
          <a:p>
            <a:r>
              <a:rPr lang="en-US" dirty="0">
                <a:solidFill>
                  <a:srgbClr val="0070C0"/>
                </a:solidFill>
              </a:rPr>
              <a:t>measured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5B5C8-8892-4697-864F-B67FC8E32015}"/>
              </a:ext>
            </a:extLst>
          </p:cNvPr>
          <p:cNvSpPr txBox="1"/>
          <p:nvPr/>
        </p:nvSpPr>
        <p:spPr>
          <a:xfrm>
            <a:off x="838200" y="107065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Can be estimated from Structure Length, numbe</a:t>
            </a:r>
            <a:r>
              <a:rPr lang="en-US" sz="1400" b="1" dirty="0"/>
              <a:t>r and width of culvert pipes</a:t>
            </a:r>
            <a:endParaRPr lang="en-US" sz="14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1523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5B16-BFBF-4509-8F83-77A58FEB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TxDOT Austin District NBI Bridges and Culverts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8CF979-9E18-4482-AF7B-396432F4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30" y="1230739"/>
            <a:ext cx="8527541" cy="51700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055524-ECF3-4F1D-9EB9-BF9F976D5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30" y="4760364"/>
            <a:ext cx="2487692" cy="16404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A986BC-6052-4693-BF22-1D89ADF9FFC9}"/>
              </a:ext>
            </a:extLst>
          </p:cNvPr>
          <p:cNvSpPr txBox="1"/>
          <p:nvPr/>
        </p:nvSpPr>
        <p:spPr>
          <a:xfrm>
            <a:off x="2500009" y="611869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2210 </a:t>
            </a:r>
            <a:r>
              <a:rPr lang="en-US" sz="1600" dirty="0">
                <a:ea typeface="+mn-ea"/>
                <a:cs typeface="+mn-cs"/>
              </a:rPr>
              <a:t>(57%)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B82A2C-C55A-40AF-8D85-3187FF1E21FD}"/>
              </a:ext>
            </a:extLst>
          </p:cNvPr>
          <p:cNvSpPr txBox="1"/>
          <p:nvPr/>
        </p:nvSpPr>
        <p:spPr>
          <a:xfrm>
            <a:off x="2457856" y="53080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1684 </a:t>
            </a:r>
            <a:r>
              <a:rPr lang="en-US" sz="1600" dirty="0">
                <a:ea typeface="+mn-ea"/>
                <a:cs typeface="+mn-cs"/>
              </a:rPr>
              <a:t>(43%)</a:t>
            </a:r>
          </a:p>
        </p:txBody>
      </p:sp>
    </p:spTree>
    <p:extLst>
      <p:ext uri="{BB962C8B-B14F-4D97-AF65-F5344CB8AC3E}">
        <p14:creationId xmlns:p14="http://schemas.microsoft.com/office/powerpoint/2010/main" val="36951931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A401-B7FC-4657-A265-05ADED4A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District-Wide Culvert Template Creation (Tim Whiteaker)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02491-50BD-4165-B133-E8DE0FE4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53" y="1980261"/>
            <a:ext cx="3486637" cy="32865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BD3E6-FEDA-46B4-9F2B-0C3543203A73}"/>
              </a:ext>
            </a:extLst>
          </p:cNvPr>
          <p:cNvSpPr txBox="1"/>
          <p:nvPr/>
        </p:nvSpPr>
        <p:spPr>
          <a:xfrm>
            <a:off x="1595336" y="159115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Shoal Ck at West Anderson Lane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C0AB1B-3E0C-4598-A875-BB95A9D4D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973" y="1517515"/>
            <a:ext cx="3422724" cy="4951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A086DE-A9F7-4B11-B891-DB1FB43881CD}"/>
              </a:ext>
            </a:extLst>
          </p:cNvPr>
          <p:cNvSpPr txBox="1"/>
          <p:nvPr/>
        </p:nvSpPr>
        <p:spPr>
          <a:xfrm>
            <a:off x="5789729" y="121595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Culverts on Waller Creek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633DD3-050F-4FA5-B1BE-20FC0E769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053" y="1498059"/>
            <a:ext cx="2988657" cy="49027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4B3FF0-3BD7-4CA7-9319-356EE2357C27}"/>
              </a:ext>
            </a:extLst>
          </p:cNvPr>
          <p:cNvSpPr txBox="1"/>
          <p:nvPr/>
        </p:nvSpPr>
        <p:spPr>
          <a:xfrm>
            <a:off x="8947781" y="117286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Culverts on Little Walnut Creek</a:t>
            </a:r>
          </a:p>
        </p:txBody>
      </p:sp>
    </p:spTree>
    <p:extLst>
      <p:ext uri="{BB962C8B-B14F-4D97-AF65-F5344CB8AC3E}">
        <p14:creationId xmlns:p14="http://schemas.microsoft.com/office/powerpoint/2010/main" val="51230474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ECD8-D980-41AC-8204-97C69DA9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Roads in the TxDOT Austin District</a:t>
            </a:r>
            <a:br>
              <a:rPr lang="en-US" dirty="0"/>
            </a:b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F0FC6-0ECD-4092-BDED-FC165AA5C496}"/>
              </a:ext>
            </a:extLst>
          </p:cNvPr>
          <p:cNvGrpSpPr/>
          <p:nvPr/>
        </p:nvGrpSpPr>
        <p:grpSpPr>
          <a:xfrm>
            <a:off x="472306" y="1419370"/>
            <a:ext cx="3963043" cy="2992205"/>
            <a:chOff x="718139" y="1088412"/>
            <a:chExt cx="3963043" cy="29922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73594C-E557-4A1E-B360-9830689F1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139" y="1088412"/>
              <a:ext cx="3963043" cy="238842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4FC47D-8098-4AB6-85DC-36F7988AFB79}"/>
                </a:ext>
              </a:extLst>
            </p:cNvPr>
            <p:cNvSpPr txBox="1"/>
            <p:nvPr/>
          </p:nvSpPr>
          <p:spPr>
            <a:xfrm>
              <a:off x="914402" y="316621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4400 miles On-System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F103F4-9552-42A6-A198-BEB00E734F41}"/>
              </a:ext>
            </a:extLst>
          </p:cNvPr>
          <p:cNvGrpSpPr/>
          <p:nvPr/>
        </p:nvGrpSpPr>
        <p:grpSpPr>
          <a:xfrm>
            <a:off x="3706356" y="3456070"/>
            <a:ext cx="4463869" cy="3302825"/>
            <a:chOff x="4021777" y="2409783"/>
            <a:chExt cx="4463869" cy="33028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64F1EF-4FAD-4311-9076-16BD127C8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777" y="2409783"/>
              <a:ext cx="4463869" cy="264762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DC5000-C13F-4DF0-AB57-E6F322B66D51}"/>
                </a:ext>
              </a:extLst>
            </p:cNvPr>
            <p:cNvSpPr txBox="1"/>
            <p:nvPr/>
          </p:nvSpPr>
          <p:spPr>
            <a:xfrm>
              <a:off x="4021777" y="479820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18,000 miles TxDOT Roadway Inventory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EE0D5-F2D7-4A38-A84D-C4CD752C64D3}"/>
              </a:ext>
            </a:extLst>
          </p:cNvPr>
          <p:cNvGrpSpPr/>
          <p:nvPr/>
        </p:nvGrpSpPr>
        <p:grpSpPr>
          <a:xfrm>
            <a:off x="7255825" y="699516"/>
            <a:ext cx="4463869" cy="5646738"/>
            <a:chOff x="7255825" y="699516"/>
            <a:chExt cx="4463869" cy="56467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9712B26-BEF7-4FDD-AA34-CA3BECBC6530}"/>
                </a:ext>
              </a:extLst>
            </p:cNvPr>
            <p:cNvGrpSpPr/>
            <p:nvPr/>
          </p:nvGrpSpPr>
          <p:grpSpPr>
            <a:xfrm>
              <a:off x="7255825" y="699516"/>
              <a:ext cx="4463869" cy="3866712"/>
              <a:chOff x="7255825" y="699516"/>
              <a:chExt cx="4463869" cy="386671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14645F-BBB3-4383-B44F-BC752D528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55825" y="1390836"/>
                <a:ext cx="4463869" cy="266717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784BE1-066B-46BC-849B-321D0F75277E}"/>
                  </a:ext>
                </a:extLst>
              </p:cNvPr>
              <p:cNvSpPr txBox="1"/>
              <p:nvPr/>
            </p:nvSpPr>
            <p:spPr>
              <a:xfrm>
                <a:off x="8925636" y="699516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Purchased by TxDOT RTI to support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our Streamflow II research project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Flood Emergency Response Exercise, Jan 2023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ADEB486-2E81-455F-97FF-B4593961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4769" y="1390836"/>
                <a:ext cx="1304925" cy="50482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261618-32BA-498F-8013-F543FD64F930}"/>
                  </a:ext>
                </a:extLst>
              </p:cNvPr>
              <p:cNvSpPr txBox="1"/>
              <p:nvPr/>
            </p:nvSpPr>
            <p:spPr>
              <a:xfrm>
                <a:off x="7405951" y="3651828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38,000 miles Ecopia road coverage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C53838-1C80-4077-B01A-7AB64B424332}"/>
                </a:ext>
              </a:extLst>
            </p:cNvPr>
            <p:cNvSpPr txBox="1"/>
            <p:nvPr/>
          </p:nvSpPr>
          <p:spPr>
            <a:xfrm>
              <a:off x="8320351" y="543185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1600 miles of TxDOT Roadway Inventory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are not located on pavement as defined by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Ecopia roads coverage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9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4CFE7-28A1-4CD1-99FD-A7BD3C43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 Bridges and Bridge-Class Culverts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32D0E-4410-48C1-86BA-C18B5957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302" y="1647226"/>
            <a:ext cx="6579758" cy="25321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47C70-BF61-4F0A-B4D6-D8F008355CBC}"/>
              </a:ext>
            </a:extLst>
          </p:cNvPr>
          <p:cNvSpPr txBox="1"/>
          <p:nvPr/>
        </p:nvSpPr>
        <p:spPr>
          <a:xfrm>
            <a:off x="787940" y="118467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If more than 20’ in length along the roadway, they have to be inspected every two years – National Bridge Inventory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47A24-EB50-49D8-AF7E-10DB47B6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57" y="3550596"/>
            <a:ext cx="7009511" cy="3025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BAF51-2884-4A70-BC82-D67333DC2EEB}"/>
              </a:ext>
            </a:extLst>
          </p:cNvPr>
          <p:cNvSpPr txBox="1"/>
          <p:nvPr/>
        </p:nvSpPr>
        <p:spPr>
          <a:xfrm>
            <a:off x="1488332" y="40280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  <a:ea typeface="+mn-ea"/>
                <a:cs typeface="+mn-cs"/>
              </a:rPr>
              <a:t>24,928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4F30F-1A46-4CC7-8DD2-7B396D0F1EBE}"/>
              </a:ext>
            </a:extLst>
          </p:cNvPr>
          <p:cNvSpPr txBox="1"/>
          <p:nvPr/>
        </p:nvSpPr>
        <p:spPr>
          <a:xfrm>
            <a:off x="1245140" y="489363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  <a:ea typeface="+mn-ea"/>
                <a:cs typeface="+mn-cs"/>
              </a:rPr>
              <a:t>10,309 (18%)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E5903-C335-4AFF-BE2F-D91CDFDD89C8}"/>
              </a:ext>
            </a:extLst>
          </p:cNvPr>
          <p:cNvSpPr txBox="1"/>
          <p:nvPr/>
        </p:nvSpPr>
        <p:spPr>
          <a:xfrm>
            <a:off x="1488332" y="57591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  <a:ea typeface="+mn-ea"/>
                <a:cs typeface="+mn-cs"/>
              </a:rPr>
              <a:t>21,012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CD5D7A-E217-42DD-9E5E-142DBE5F7EB7}"/>
              </a:ext>
            </a:extLst>
          </p:cNvPr>
          <p:cNvSpPr txBox="1"/>
          <p:nvPr/>
        </p:nvSpPr>
        <p:spPr>
          <a:xfrm>
            <a:off x="726810" y="29132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  <a:ea typeface="+mn-ea"/>
                <a:cs typeface="+mn-cs"/>
              </a:rPr>
              <a:t>Total number of NBI Structures Over Water = 45,940 (82%)</a:t>
            </a:r>
          </a:p>
        </p:txBody>
      </p:sp>
    </p:spTree>
    <p:extLst>
      <p:ext uri="{BB962C8B-B14F-4D97-AF65-F5344CB8AC3E}">
        <p14:creationId xmlns:p14="http://schemas.microsoft.com/office/powerpoint/2010/main" val="48001479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AFDC-1DC9-414C-ABFF-7B1772DB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Culvert on Anderson Lane at Shoal Creek in Austin, Tx</a:t>
            </a:r>
          </a:p>
        </p:txBody>
      </p:sp>
      <p:pic>
        <p:nvPicPr>
          <p:cNvPr id="1026" name="E90B1991-0D57-41B2-9B72-55FE73EF074D" descr="IMG_0433.jpg">
            <a:extLst>
              <a:ext uri="{FF2B5EF4-FFF2-40B4-BE49-F238E27FC236}">
                <a16:creationId xmlns:a16="http://schemas.microsoft.com/office/drawing/2014/main" id="{66C793BE-5AC2-4CEB-AF3D-CE95CDB5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9849"/>
            <a:ext cx="3537619" cy="265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9665FE32-8D1D-45E1-9FBE-14A6310BFCEF" descr="IMG_0453.jpg">
            <a:extLst>
              <a:ext uri="{FF2B5EF4-FFF2-40B4-BE49-F238E27FC236}">
                <a16:creationId xmlns:a16="http://schemas.microsoft.com/office/drawing/2014/main" id="{B4E046AB-0E6F-40E4-BA65-EE6881B8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985962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4384B42-2071-4CF5-B301-B7D472A52222" descr="IMG_0438.jpg">
            <a:extLst>
              <a:ext uri="{FF2B5EF4-FFF2-40B4-BE49-F238E27FC236}">
                <a16:creationId xmlns:a16="http://schemas.microsoft.com/office/drawing/2014/main" id="{F72A16A3-5031-451A-B79B-4885ACF33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08" y="3795617"/>
            <a:ext cx="3537619" cy="265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15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3231-7877-4D41-9D21-02888585B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Views from Creek Level</a:t>
            </a:r>
          </a:p>
        </p:txBody>
      </p:sp>
      <p:pic>
        <p:nvPicPr>
          <p:cNvPr id="2051" name="208A7C65-02EC-4930-9B0A-3623FB730172" descr="IMG_0439.jpg">
            <a:extLst>
              <a:ext uri="{FF2B5EF4-FFF2-40B4-BE49-F238E27FC236}">
                <a16:creationId xmlns:a16="http://schemas.microsoft.com/office/drawing/2014/main" id="{CEF5AB3D-2A0B-4955-9A65-ECDE75C4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47" y="3766717"/>
            <a:ext cx="3445042" cy="258378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9273A3E-43FC-458F-9B39-BAB5A71109D5" descr="IMG_0435.jpg">
            <a:extLst>
              <a:ext uri="{FF2B5EF4-FFF2-40B4-BE49-F238E27FC236}">
                <a16:creationId xmlns:a16="http://schemas.microsoft.com/office/drawing/2014/main" id="{8097AB26-B9E2-43D8-BA2D-174389D5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80" y="3766718"/>
            <a:ext cx="3445042" cy="258378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9B031-BD2C-4687-8E52-AE485413A16E}"/>
              </a:ext>
            </a:extLst>
          </p:cNvPr>
          <p:cNvSpPr txBox="1"/>
          <p:nvPr/>
        </p:nvSpPr>
        <p:spPr>
          <a:xfrm>
            <a:off x="1823534" y="1731663"/>
            <a:ext cx="1616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Upstream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ED0B2-5F36-48D7-ACE3-FF76E41FBB80}"/>
              </a:ext>
            </a:extLst>
          </p:cNvPr>
          <p:cNvSpPr txBox="1"/>
          <p:nvPr/>
        </p:nvSpPr>
        <p:spPr>
          <a:xfrm>
            <a:off x="6256420" y="1731663"/>
            <a:ext cx="2053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Downstream</a:t>
            </a:r>
          </a:p>
        </p:txBody>
      </p:sp>
      <p:pic>
        <p:nvPicPr>
          <p:cNvPr id="2052" name="6B0AC66A-07F2-45EA-8499-5F936195E6DB" descr="IMG_0441.jpg">
            <a:extLst>
              <a:ext uri="{FF2B5EF4-FFF2-40B4-BE49-F238E27FC236}">
                <a16:creationId xmlns:a16="http://schemas.microsoft.com/office/drawing/2014/main" id="{CDBE6E13-BBE5-497D-9BCA-508A04B2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668" y="633194"/>
            <a:ext cx="2306053" cy="307473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09FA7698-D632-480C-A24F-85F971A54FED" descr="IMG_0434.jpg">
            <a:extLst>
              <a:ext uri="{FF2B5EF4-FFF2-40B4-BE49-F238E27FC236}">
                <a16:creationId xmlns:a16="http://schemas.microsoft.com/office/drawing/2014/main" id="{C8B6CC8E-BC93-4C59-9515-779C1CB1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16" y="1380372"/>
            <a:ext cx="2566364" cy="342181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134AB-8CAB-4036-8589-AD53E7E060A1}"/>
              </a:ext>
            </a:extLst>
          </p:cNvPr>
          <p:cNvSpPr txBox="1"/>
          <p:nvPr/>
        </p:nvSpPr>
        <p:spPr>
          <a:xfrm>
            <a:off x="4826000" y="5253179"/>
            <a:ext cx="1511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Debris on </a:t>
            </a:r>
          </a:p>
          <a:p>
            <a:pPr algn="ctr"/>
            <a:r>
              <a:rPr lang="en-US" dirty="0"/>
              <a:t>upstream side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3E87C-D2D2-449B-96AF-428D5AEDFEBF}"/>
              </a:ext>
            </a:extLst>
          </p:cNvPr>
          <p:cNvSpPr txBox="1"/>
          <p:nvPr/>
        </p:nvSpPr>
        <p:spPr>
          <a:xfrm>
            <a:off x="6256420" y="2405537"/>
            <a:ext cx="2513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Bed erosion and overfall </a:t>
            </a:r>
          </a:p>
          <a:p>
            <a:pPr algn="ctr"/>
            <a:r>
              <a:rPr lang="en-US" dirty="0"/>
              <a:t>on downstream side</a:t>
            </a:r>
          </a:p>
        </p:txBody>
      </p:sp>
    </p:spTree>
    <p:extLst>
      <p:ext uri="{BB962C8B-B14F-4D97-AF65-F5344CB8AC3E}">
        <p14:creationId xmlns:p14="http://schemas.microsoft.com/office/powerpoint/2010/main" val="4019533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A6F20D-F99F-4651-9925-262F175B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3522"/>
            <a:ext cx="6193239" cy="4147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645867-BF93-4426-BDB7-254BDD20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 Information from AssetWise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DC6F2-E445-446C-8B48-923BCDEB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666" y="2692759"/>
            <a:ext cx="7147654" cy="27287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0D6D2C-FA46-4A24-BE38-EE2D2CDF75B0}"/>
              </a:ext>
            </a:extLst>
          </p:cNvPr>
          <p:cNvSpPr txBox="1"/>
          <p:nvPr/>
        </p:nvSpPr>
        <p:spPr>
          <a:xfrm>
            <a:off x="838200" y="1321356"/>
            <a:ext cx="509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Internal database of TxDOT bridge and culvert assets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32362-E794-4A58-BC79-CF1F5E95662A}"/>
              </a:ext>
            </a:extLst>
          </p:cNvPr>
          <p:cNvSpPr txBox="1"/>
          <p:nvPr/>
        </p:nvSpPr>
        <p:spPr>
          <a:xfrm>
            <a:off x="8986805" y="4041835"/>
            <a:ext cx="236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(Culvert condition 1-9)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A2D1B-53B9-4646-BD6E-93E2CBC0BC17}"/>
              </a:ext>
            </a:extLst>
          </p:cNvPr>
          <p:cNvSpPr txBox="1"/>
          <p:nvPr/>
        </p:nvSpPr>
        <p:spPr>
          <a:xfrm>
            <a:off x="7031439" y="3598333"/>
            <a:ext cx="161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Bridge Number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C204D-A074-4E7E-B0DA-963D6FE0F796}"/>
              </a:ext>
            </a:extLst>
          </p:cNvPr>
          <p:cNvSpPr txBox="1"/>
          <p:nvPr/>
        </p:nvSpPr>
        <p:spPr>
          <a:xfrm>
            <a:off x="6417733" y="3200399"/>
            <a:ext cx="142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Maintenance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17C1-84A7-4F38-BBBE-32ABF0CF5B14}"/>
              </a:ext>
            </a:extLst>
          </p:cNvPr>
          <p:cNvSpPr txBox="1"/>
          <p:nvPr/>
        </p:nvSpPr>
        <p:spPr>
          <a:xfrm>
            <a:off x="6417733" y="4873239"/>
            <a:ext cx="191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(On top of culvert)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371708-36CD-4BDD-A220-1E33B4BE333E}"/>
              </a:ext>
            </a:extLst>
          </p:cNvPr>
          <p:cNvGrpSpPr/>
          <p:nvPr/>
        </p:nvGrpSpPr>
        <p:grpSpPr>
          <a:xfrm>
            <a:off x="8187268" y="5494803"/>
            <a:ext cx="3087528" cy="928811"/>
            <a:chOff x="8763000" y="5494867"/>
            <a:chExt cx="1970335" cy="92881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AEEADF-EA63-4D09-8484-345B256420F1}"/>
                </a:ext>
              </a:extLst>
            </p:cNvPr>
            <p:cNvSpPr/>
            <p:nvPr/>
          </p:nvSpPr>
          <p:spPr>
            <a:xfrm>
              <a:off x="8763000" y="5748867"/>
              <a:ext cx="677333" cy="67474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74E6CDE-198F-4460-BFC1-447C1052F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3000" y="5494867"/>
              <a:ext cx="1303867" cy="254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A7300A-992F-4F3D-926B-DF63E0181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4933" y="5494867"/>
              <a:ext cx="1303867" cy="254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78FC801-8D27-4850-9373-4B76F9583C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9468" y="6169678"/>
              <a:ext cx="1303867" cy="254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4FF03C-FAF5-4008-ADDD-BC5A0787F4C7}"/>
                </a:ext>
              </a:extLst>
            </p:cNvPr>
            <p:cNvSpPr/>
            <p:nvPr/>
          </p:nvSpPr>
          <p:spPr>
            <a:xfrm>
              <a:off x="10024533" y="5494867"/>
              <a:ext cx="677333" cy="67474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FEBAE3-354A-4E07-80F3-92C65DB8F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3000" y="6163588"/>
              <a:ext cx="1303867" cy="254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CCC15A-781A-46E5-B854-EE8AF1C27D29}"/>
              </a:ext>
            </a:extLst>
          </p:cNvPr>
          <p:cNvSpPr txBox="1"/>
          <p:nvPr/>
        </p:nvSpPr>
        <p:spPr>
          <a:xfrm>
            <a:off x="8524493" y="56896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10’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0C4C51-6C90-433B-B32B-7C729A798BDB}"/>
              </a:ext>
            </a:extLst>
          </p:cNvPr>
          <p:cNvCxnSpPr>
            <a:cxnSpLocks/>
          </p:cNvCxnSpPr>
          <p:nvPr/>
        </p:nvCxnSpPr>
        <p:spPr>
          <a:xfrm>
            <a:off x="9324947" y="6175557"/>
            <a:ext cx="8649" cy="229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8486AE9-EB00-43EA-BDC9-AA4AB9D6C1A7}"/>
              </a:ext>
            </a:extLst>
          </p:cNvPr>
          <p:cNvCxnSpPr>
            <a:cxnSpLocks/>
          </p:cNvCxnSpPr>
          <p:nvPr/>
        </p:nvCxnSpPr>
        <p:spPr>
          <a:xfrm flipV="1">
            <a:off x="9333596" y="5760243"/>
            <a:ext cx="0" cy="220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A430EDD-B151-41CC-90BF-872C2FB82409}"/>
              </a:ext>
            </a:extLst>
          </p:cNvPr>
          <p:cNvSpPr txBox="1"/>
          <p:nvPr/>
        </p:nvSpPr>
        <p:spPr>
          <a:xfrm>
            <a:off x="9179441" y="590151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6’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0E7032E-7C44-474A-835C-8E676D645745}"/>
              </a:ext>
            </a:extLst>
          </p:cNvPr>
          <p:cNvCxnSpPr>
            <a:stCxn id="22" idx="3"/>
          </p:cNvCxnSpPr>
          <p:nvPr/>
        </p:nvCxnSpPr>
        <p:spPr>
          <a:xfrm flipV="1">
            <a:off x="9000905" y="5870304"/>
            <a:ext cx="230723" cy="4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62D6A99-A90B-4E17-96E9-A1C1DA84C5BE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216295" y="5870304"/>
            <a:ext cx="308198" cy="4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854B638-128E-4FD3-B71D-7AC7B62A15C0}"/>
              </a:ext>
            </a:extLst>
          </p:cNvPr>
          <p:cNvSpPr txBox="1"/>
          <p:nvPr/>
        </p:nvSpPr>
        <p:spPr>
          <a:xfrm>
            <a:off x="10139750" y="625568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72’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CCDFE01-1E0C-427E-ACA2-61D332D4CA36}"/>
              </a:ext>
            </a:extLst>
          </p:cNvPr>
          <p:cNvCxnSpPr>
            <a:stCxn id="41" idx="3"/>
          </p:cNvCxnSpPr>
          <p:nvPr/>
        </p:nvCxnSpPr>
        <p:spPr>
          <a:xfrm flipV="1">
            <a:off x="10616162" y="6352708"/>
            <a:ext cx="635857" cy="8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E8B5108-9E30-40F0-BBDE-9AFBB4C62FE1}"/>
              </a:ext>
            </a:extLst>
          </p:cNvPr>
          <p:cNvCxnSpPr>
            <a:cxnSpLocks/>
          </p:cNvCxnSpPr>
          <p:nvPr/>
        </p:nvCxnSpPr>
        <p:spPr>
          <a:xfrm flipH="1">
            <a:off x="9324947" y="6465152"/>
            <a:ext cx="814803" cy="9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AA4AD83-8ACC-4B95-B36E-1E31F98A22BB}"/>
              </a:ext>
            </a:extLst>
          </p:cNvPr>
          <p:cNvSpPr txBox="1"/>
          <p:nvPr/>
        </p:nvSpPr>
        <p:spPr>
          <a:xfrm>
            <a:off x="7006889" y="6388566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Five Box Culverts</a:t>
            </a:r>
          </a:p>
        </p:txBody>
      </p:sp>
    </p:spTree>
    <p:extLst>
      <p:ext uri="{BB962C8B-B14F-4D97-AF65-F5344CB8AC3E}">
        <p14:creationId xmlns:p14="http://schemas.microsoft.com/office/powerpoint/2010/main" val="2358882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C0A24-C4F2-4BFD-8545-B8770B1C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Culvert on Shoal Creek at West Anderson Lane, Austin, Tx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D815F-7C81-4827-AE2B-1C358A04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977" y="1926070"/>
            <a:ext cx="4058216" cy="4344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F5158-60B1-4F39-858A-EE52986F3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9" y="1926070"/>
            <a:ext cx="4633825" cy="4357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65B2F-79CC-4F9E-A4B4-8E5FDEABC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024" y="2536822"/>
            <a:ext cx="1905266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8BC2E-7288-4599-8656-0EBED2C6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7CB2C-DB42-412D-9706-F6B571E7D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4588"/>
            <a:ext cx="4081772" cy="4568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D9702-BACD-49B5-85CE-119CB0F55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803" y="1924588"/>
            <a:ext cx="3879354" cy="4568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A2813-D570-4580-B2D8-2FF5E82BD17A}"/>
              </a:ext>
            </a:extLst>
          </p:cNvPr>
          <p:cNvSpPr txBox="1"/>
          <p:nvPr/>
        </p:nvSpPr>
        <p:spPr>
          <a:xfrm>
            <a:off x="4919972" y="3117876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3m DEM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CD3A5-6738-4B5A-99C7-23FA0B8F58C1}"/>
              </a:ext>
            </a:extLst>
          </p:cNvPr>
          <p:cNvSpPr txBox="1"/>
          <p:nvPr/>
        </p:nvSpPr>
        <p:spPr>
          <a:xfrm>
            <a:off x="10287157" y="3117875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1m DEM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31387-7F69-47AF-A024-967F06AE22B4}"/>
              </a:ext>
            </a:extLst>
          </p:cNvPr>
          <p:cNvSpPr txBox="1"/>
          <p:nvPr/>
        </p:nvSpPr>
        <p:spPr>
          <a:xfrm>
            <a:off x="6059546" y="1506022"/>
            <a:ext cx="457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TNRIS standard for individual data tiles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76F0D-8334-472B-B749-55038A6F8486}"/>
              </a:ext>
            </a:extLst>
          </p:cNvPr>
          <p:cNvSpPr txBox="1"/>
          <p:nvPr/>
        </p:nvSpPr>
        <p:spPr>
          <a:xfrm>
            <a:off x="333741" y="1506022"/>
            <a:ext cx="509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Fathom DEM that we used State-wide for Pin2Flood </a:t>
            </a:r>
          </a:p>
        </p:txBody>
      </p:sp>
    </p:spTree>
    <p:extLst>
      <p:ext uri="{BB962C8B-B14F-4D97-AF65-F5344CB8AC3E}">
        <p14:creationId xmlns:p14="http://schemas.microsoft.com/office/powerpoint/2010/main" val="264715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4365-5173-490A-AFD7-E6FB9C56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Elevation Profile along Road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09F344E-2E8D-497C-9EA6-D19031B21D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039297"/>
              </p:ext>
            </p:extLst>
          </p:nvPr>
        </p:nvGraphicFramePr>
        <p:xfrm>
          <a:off x="5009271" y="1800127"/>
          <a:ext cx="5878574" cy="406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D1D3B5F-F6C5-40CE-8E8E-7F03F67F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314749"/>
            <a:ext cx="3770536" cy="303866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1A2F43-8112-408C-9A74-3127DB7407EB}"/>
              </a:ext>
            </a:extLst>
          </p:cNvPr>
          <p:cNvCxnSpPr>
            <a:cxnSpLocks/>
          </p:cNvCxnSpPr>
          <p:nvPr/>
        </p:nvCxnSpPr>
        <p:spPr>
          <a:xfrm flipH="1">
            <a:off x="3124200" y="2987040"/>
            <a:ext cx="524256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1F2305-CB3C-4C35-B2DC-683E48FFADC8}"/>
              </a:ext>
            </a:extLst>
          </p:cNvPr>
          <p:cNvSpPr txBox="1"/>
          <p:nvPr/>
        </p:nvSpPr>
        <p:spPr>
          <a:xfrm>
            <a:off x="944880" y="1351961"/>
            <a:ext cx="611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Minimum elevation point on approach road is not on the bridge</a:t>
            </a:r>
          </a:p>
        </p:txBody>
      </p:sp>
    </p:spTree>
    <p:extLst>
      <p:ext uri="{BB962C8B-B14F-4D97-AF65-F5344CB8AC3E}">
        <p14:creationId xmlns:p14="http://schemas.microsoft.com/office/powerpoint/2010/main" val="1840764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1007</Words>
  <Application>Microsoft Office PowerPoint</Application>
  <PresentationFormat>Widescreen</PresentationFormat>
  <Paragraphs>180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Avenir LT Std 55 Roman</vt:lpstr>
      <vt:lpstr>Avenir LT Std 65 Medium</vt:lpstr>
      <vt:lpstr>Calibri</vt:lpstr>
      <vt:lpstr>Calibri Light</vt:lpstr>
      <vt:lpstr>Lucida Grande</vt:lpstr>
      <vt:lpstr>Times New Roman</vt:lpstr>
      <vt:lpstr>Office Theme</vt:lpstr>
      <vt:lpstr>5_Optional_Corporate_PPT_Template-Arial</vt:lpstr>
      <vt:lpstr>Optional_Corporate_PPT_Template-Arial</vt:lpstr>
      <vt:lpstr>PowerPoint Presentation</vt:lpstr>
      <vt:lpstr>NWS/TXDOT Collaboration</vt:lpstr>
      <vt:lpstr>Span Bridges and Bridge-Class Culverts</vt:lpstr>
      <vt:lpstr>Culvert on Anderson Lane at Shoal Creek in Austin, Tx</vt:lpstr>
      <vt:lpstr>Views from Creek Level</vt:lpstr>
      <vt:lpstr>Culvert Information from AssetWise</vt:lpstr>
      <vt:lpstr>Culvert on Shoal Creek at West Anderson Lane, Austin, Tx</vt:lpstr>
      <vt:lpstr>DEM Resolution</vt:lpstr>
      <vt:lpstr>Elevation Profile along Road</vt:lpstr>
      <vt:lpstr>Culvert Template</vt:lpstr>
      <vt:lpstr>Building Culvert Template</vt:lpstr>
      <vt:lpstr>Relocate Culvert Template</vt:lpstr>
      <vt:lpstr>Add LIDAR points Classified as Bridge</vt:lpstr>
      <vt:lpstr>PowerPoint Presentation</vt:lpstr>
      <vt:lpstr>Add all Road LIDAR points</vt:lpstr>
      <vt:lpstr>3D Surface as a Triangulated Irregular Network </vt:lpstr>
      <vt:lpstr>Use LIDAR points to create 3D road centerline and 3D polygon extent and combine with TIN to create a 3D road surface (Yan Liu)</vt:lpstr>
      <vt:lpstr>Registration Points at Four Corners of the Box Culvert (R1, R2, R3, R4) Transect along Sidewalk Gives Elevation </vt:lpstr>
      <vt:lpstr>Critical Roadway Elevations on Bridge and Approach Road</vt:lpstr>
      <vt:lpstr>Tape Down from Road Berm to top of Culvert</vt:lpstr>
      <vt:lpstr>Box Culvert Elevation </vt:lpstr>
      <vt:lpstr>Box Culverts under road</vt:lpstr>
      <vt:lpstr>Stream Bed Elevation Upstream of Culvert</vt:lpstr>
      <vt:lpstr>Culvert Wall Thickness</vt:lpstr>
      <vt:lpstr>TxDOT Austin District NBI Bridges and Culverts</vt:lpstr>
      <vt:lpstr>District-Wide Culvert Template Creation (Tim Whiteaker)</vt:lpstr>
      <vt:lpstr>Roads in the TxDOT Austin District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56</cp:revision>
  <dcterms:created xsi:type="dcterms:W3CDTF">2023-05-26T16:31:39Z</dcterms:created>
  <dcterms:modified xsi:type="dcterms:W3CDTF">2023-07-02T21:28:42Z</dcterms:modified>
</cp:coreProperties>
</file>