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4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  <p:sldMasterId id="2147483735" r:id="rId4"/>
    <p:sldMasterId id="2147483770" r:id="rId5"/>
    <p:sldMasterId id="2147483797" r:id="rId6"/>
    <p:sldMasterId id="2147483809" r:id="rId7"/>
    <p:sldMasterId id="2147483821" r:id="rId8"/>
  </p:sldMasterIdLst>
  <p:notesMasterIdLst>
    <p:notesMasterId r:id="rId74"/>
  </p:notesMasterIdLst>
  <p:handoutMasterIdLst>
    <p:handoutMasterId r:id="rId75"/>
  </p:handoutMasterIdLst>
  <p:sldIdLst>
    <p:sldId id="710" r:id="rId9"/>
    <p:sldId id="711" r:id="rId10"/>
    <p:sldId id="1041" r:id="rId11"/>
    <p:sldId id="1042" r:id="rId12"/>
    <p:sldId id="716" r:id="rId13"/>
    <p:sldId id="1026" r:id="rId14"/>
    <p:sldId id="972" r:id="rId15"/>
    <p:sldId id="952" r:id="rId16"/>
    <p:sldId id="958" r:id="rId17"/>
    <p:sldId id="797" r:id="rId18"/>
    <p:sldId id="802" r:id="rId19"/>
    <p:sldId id="988" r:id="rId20"/>
    <p:sldId id="803" r:id="rId21"/>
    <p:sldId id="804" r:id="rId22"/>
    <p:sldId id="806" r:id="rId23"/>
    <p:sldId id="985" r:id="rId24"/>
    <p:sldId id="814" r:id="rId25"/>
    <p:sldId id="987" r:id="rId26"/>
    <p:sldId id="818" r:id="rId27"/>
    <p:sldId id="977" r:id="rId28"/>
    <p:sldId id="953" r:id="rId29"/>
    <p:sldId id="989" r:id="rId30"/>
    <p:sldId id="990" r:id="rId31"/>
    <p:sldId id="991" r:id="rId32"/>
    <p:sldId id="992" r:id="rId33"/>
    <p:sldId id="993" r:id="rId34"/>
    <p:sldId id="994" r:id="rId35"/>
    <p:sldId id="995" r:id="rId36"/>
    <p:sldId id="996" r:id="rId37"/>
    <p:sldId id="997" r:id="rId38"/>
    <p:sldId id="998" r:id="rId39"/>
    <p:sldId id="999" r:id="rId40"/>
    <p:sldId id="964" r:id="rId41"/>
    <p:sldId id="1027" r:id="rId42"/>
    <p:sldId id="940" r:id="rId43"/>
    <p:sldId id="941" r:id="rId44"/>
    <p:sldId id="942" r:id="rId45"/>
    <p:sldId id="943" r:id="rId46"/>
    <p:sldId id="944" r:id="rId47"/>
    <p:sldId id="945" r:id="rId48"/>
    <p:sldId id="950" r:id="rId49"/>
    <p:sldId id="946" r:id="rId50"/>
    <p:sldId id="947" r:id="rId51"/>
    <p:sldId id="948" r:id="rId52"/>
    <p:sldId id="949" r:id="rId53"/>
    <p:sldId id="1014" r:id="rId54"/>
    <p:sldId id="1029" r:id="rId55"/>
    <p:sldId id="1030" r:id="rId56"/>
    <p:sldId id="1032" r:id="rId57"/>
    <p:sldId id="1033" r:id="rId58"/>
    <p:sldId id="1034" r:id="rId59"/>
    <p:sldId id="1035" r:id="rId60"/>
    <p:sldId id="1036" r:id="rId61"/>
    <p:sldId id="1039" r:id="rId62"/>
    <p:sldId id="1037" r:id="rId63"/>
    <p:sldId id="969" r:id="rId64"/>
    <p:sldId id="976" r:id="rId65"/>
    <p:sldId id="932" r:id="rId66"/>
    <p:sldId id="933" r:id="rId67"/>
    <p:sldId id="836" r:id="rId68"/>
    <p:sldId id="973" r:id="rId69"/>
    <p:sldId id="974" r:id="rId70"/>
    <p:sldId id="975" r:id="rId71"/>
    <p:sldId id="971" r:id="rId72"/>
    <p:sldId id="1040" r:id="rId7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74" autoAdjust="0"/>
  </p:normalViewPr>
  <p:slideViewPr>
    <p:cSldViewPr snapToGrid="0">
      <p:cViewPr varScale="1">
        <p:scale>
          <a:sx n="150" d="100"/>
          <a:sy n="150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treamflowII\TM2\FinalAHP\MiddleBasinGaug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Existing Flow Gauges / 1000 Sq Km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'USGS Gauges'!$F$1</c:f>
              <c:strCache>
                <c:ptCount val="1"/>
                <c:pt idx="0">
                  <c:v>Gauges/1000 SqKm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'USGS Gauges'!$A$2:$A$6</c:f>
              <c:strCache>
                <c:ptCount val="5"/>
                <c:pt idx="0">
                  <c:v>San Antonio</c:v>
                </c:pt>
                <c:pt idx="1">
                  <c:v>Guadalupe</c:v>
                </c:pt>
                <c:pt idx="2">
                  <c:v>Lower Colorado</c:v>
                </c:pt>
                <c:pt idx="3">
                  <c:v>Lower Brazos</c:v>
                </c:pt>
                <c:pt idx="4">
                  <c:v>Lower Trinity</c:v>
                </c:pt>
              </c:strCache>
            </c:strRef>
          </c:cat>
          <c:val>
            <c:numRef>
              <c:f>'USGS Gauges'!$F$2:$F$6</c:f>
              <c:numCache>
                <c:formatCode>0.00</c:formatCode>
                <c:ptCount val="5"/>
                <c:pt idx="0">
                  <c:v>2.1172788364171962</c:v>
                </c:pt>
                <c:pt idx="1">
                  <c:v>1.7557549746390948</c:v>
                </c:pt>
                <c:pt idx="2">
                  <c:v>4.3923865300146412</c:v>
                </c:pt>
                <c:pt idx="3">
                  <c:v>0.83036194011625075</c:v>
                </c:pt>
                <c:pt idx="4">
                  <c:v>0.75776711290729981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3F-4022-86C2-009891BA5A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2200464"/>
        <c:axId val="452201120"/>
      </c:barChart>
      <c:catAx>
        <c:axId val="45220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201120"/>
        <c:crosses val="autoZero"/>
        <c:auto val="1"/>
        <c:lblAlgn val="ctr"/>
        <c:lblOffset val="100"/>
        <c:noMultiLvlLbl val="0"/>
      </c:catAx>
      <c:valAx>
        <c:axId val="45220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20046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175">
      <a:solidFill>
        <a:schemeClr val="bg1">
          <a:lumMod val="6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B72419-F18C-4359-831A-9859FDAE4604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6FE6711-2289-4D82-8C4B-74FA0D477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2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1289DF-44D4-4538-B184-A1A3E17305C1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428CD0-D564-4A9F-A460-E037812CF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7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c9afc20bb8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c9afc20bb8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78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BFBA-DED4-4D6A-B269-9B9E672161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85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3125"/>
            <a:ext cx="4191000" cy="2357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606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C2188-6D6D-4C90-AB5C-3CBED5CA6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19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55E0B-996B-477F-8B6A-FA138F1C6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28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55E0B-996B-477F-8B6A-FA138F1C66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8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how we learned we could get well defined discharge here even in tidal flows.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8CD0-D564-4A9F-A460-E037812CF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33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a typeface="+mn-ea"/>
                <a:cs typeface="+mn-cs"/>
              </a:rPr>
              <a:t>As water level rises tidally, the velocity decreases and vice versa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8CD0-D564-4A9F-A460-E037812CF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136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ea typeface="+mn-ea"/>
                <a:cs typeface="+mn-cs"/>
              </a:rPr>
              <a:t>As water level rises tidally, the velocity decreases and vice versa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28CD0-D564-4A9F-A460-E037812CF3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176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BFBA-DED4-4D6A-B269-9B9E672161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128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8CD0-D564-4A9F-A460-E037812CF3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2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20143319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98644338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08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7993436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5"/>
            <a:ext cx="97536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2003883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4174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49702007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6482532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534719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4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092080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7389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5177232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4294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80815234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6/14/2021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28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8737600" y="0"/>
            <a:ext cx="34544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2098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3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8737600" y="0"/>
            <a:ext cx="34544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07031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8737600" y="0"/>
            <a:ext cx="34544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5824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rgbClr val="13587E"/>
              </a:buClr>
              <a:defRPr sz="2800"/>
            </a:lvl1pPr>
            <a:lvl2pPr>
              <a:buClr>
                <a:srgbClr val="13587E"/>
              </a:buClr>
              <a:defRPr sz="2400"/>
            </a:lvl2pPr>
            <a:lvl3pPr>
              <a:buClr>
                <a:srgbClr val="13587E"/>
              </a:buClr>
              <a:defRPr sz="2000"/>
            </a:lvl3pPr>
            <a:lvl4pPr marL="1714500" indent="-342900">
              <a:buClr>
                <a:srgbClr val="13587E"/>
              </a:buClr>
              <a:buFont typeface="Arial" pitchFamily="34" charset="0"/>
              <a:buChar char="•"/>
              <a:defRPr sz="1800"/>
            </a:lvl4pPr>
            <a:lvl5pPr marL="2171700" indent="-342900">
              <a:buClr>
                <a:srgbClr val="13587E"/>
              </a:buClr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bg1"/>
              </a:buClr>
              <a:buFont typeface="Arial" pitchFamily="34" charset="0"/>
              <a:buChar char="•"/>
              <a:defRPr sz="1800"/>
            </a:lvl4pPr>
            <a:lvl5pPr>
              <a:buClr>
                <a:schemeClr val="bg1"/>
              </a:buClr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8737600" y="0"/>
            <a:ext cx="34544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29180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8737600" y="0"/>
            <a:ext cx="34544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6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8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CC0EE-9C97-48D9-8123-F358CDBEF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69ED-F288-4ACC-BBFB-FA15798CA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56989-F565-4125-A1E9-4C1E44ED2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ECD25-46CE-4BEE-944D-5DA929AA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4297A-2023-4B9E-9978-0C82BB51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90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2962B-C624-4881-A34D-B1D3CF9F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9546-E76F-4F23-8729-93C95B3E3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6EA23-22FA-4012-93C7-FCE4A481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A28AA-C5D6-43F8-8432-BD6BEE89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870C9-FBE4-4C89-8885-4B02269D5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8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57463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2D90-5D2E-4712-B72C-3DC75CAF5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6BB8F-DB46-4217-8EC8-175B30448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77163-D8AE-4AE9-8A8C-2D306066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18A72-C264-4780-8BA5-4CA946C5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7554C-175C-4E02-8ACB-97C9DAB6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87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149D-8BDB-4D9D-B9DD-67801139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D9C36-1E8A-49E9-B304-42D2FE209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351AC-40DF-4D25-A11A-6FFDB69E9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E5B10-DA89-4742-AD0E-52DBBBD8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CCD7B-8AA8-4176-BD16-326DEB52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13327-78E2-4BF6-BB71-1E504110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600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157B-B8AF-428B-AD71-EF6D97D8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8E1D2-5231-4EDA-8A2E-EA5C16525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9EF22-7DB5-4DAD-8B79-020237CDD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6B0BEB-DC2A-488A-BB1D-9CD2D88F4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F3BE9-3157-4737-B19B-D2F2FD962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D45BAD-1A21-4595-A422-47A524FE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2D5D62-4535-4569-B62B-9F29BA6A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86ABBC-538F-4C23-BB70-07325277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2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2B0BE-E97F-4B79-8C24-F944991F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118B9-C7A2-4F0B-A08F-4F723E1F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54202-B781-44BE-80FB-4F766AA3F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FEC30-3D6C-4372-AF9A-231E953D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38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3AD80A-DC50-4CE0-A7B6-BAA7E592C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A5016-2A4B-4BB7-B43E-F77BE74F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9CEEF-2B1F-4395-B9FA-AFA8AC54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66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BADD-8194-4C02-AABE-2C52C150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055C0-C21E-4D85-9ABC-EF1A968E0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06D4F-6597-41C1-B1B4-858A311C8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6CE40-EFE0-4E82-A7B9-903B99F36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5C936-A310-4EBA-9C3A-EE73C4648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9CFF7-F934-41EC-BF24-6FC3EDF2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71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7A9EB-E4DC-439A-A369-94329415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EA845-ABEE-4505-8321-2A19A3267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9282D-E443-4E3E-B5DF-42EC4C48E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57A55-DF97-42DD-AD21-179AB75C5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A0845-3451-4C1D-91FA-83581F1C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57889-44DB-45DB-9543-2CE54516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65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813EE-E247-4C90-83ED-955682E8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9CCE5-7CC9-4A8F-B4F9-EC623ABA3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D5FC1-D765-445F-9DDF-B130BCAB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9948D-1CC4-46ED-A17B-ACE8DF298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A22EA-64DC-44C1-9329-78B362A0F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4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05ECCC-95C2-40B6-A2C8-F9857FB99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81E8B-CEFC-405C-A010-600D22602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65BA8-F6BF-49E4-B875-296C40426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8452-3B04-4B7C-866F-192E0BD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0066-1423-4D56-ACF9-5D2FA988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84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082200" y="1002517"/>
            <a:ext cx="802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899000" y="3739317"/>
            <a:ext cx="4394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413942" y="1544851"/>
            <a:ext cx="161597" cy="161912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0399653" y="1221412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7010578" y="3269874"/>
            <a:ext cx="76799" cy="76799"/>
          </a:xfrm>
          <a:custGeom>
            <a:avLst/>
            <a:gdLst/>
            <a:ahLst/>
            <a:cxnLst/>
            <a:rect l="l" t="t" r="r" b="b"/>
            <a:pathLst>
              <a:path w="2198" h="2198" fill="none" extrusionOk="0">
                <a:moveTo>
                  <a:pt x="1" y="1"/>
                </a:moveTo>
                <a:lnTo>
                  <a:pt x="2198" y="1"/>
                </a:lnTo>
                <a:lnTo>
                  <a:pt x="2198" y="2198"/>
                </a:lnTo>
                <a:lnTo>
                  <a:pt x="1" y="2198"/>
                </a:lnTo>
                <a:close/>
              </a:path>
            </a:pathLst>
          </a:custGeom>
          <a:noFill/>
          <a:ln w="13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613365" y="6428661"/>
            <a:ext cx="130745" cy="131060"/>
          </a:xfrm>
          <a:custGeom>
            <a:avLst/>
            <a:gdLst/>
            <a:ahLst/>
            <a:cxnLst/>
            <a:rect l="l" t="t" r="r" b="b"/>
            <a:pathLst>
              <a:path w="3742" h="3751" fill="none" extrusionOk="0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w="29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67559" y="2076079"/>
            <a:ext cx="77112" cy="76799"/>
          </a:xfrm>
          <a:custGeom>
            <a:avLst/>
            <a:gdLst/>
            <a:ahLst/>
            <a:cxnLst/>
            <a:rect l="l" t="t" r="r" b="b"/>
            <a:pathLst>
              <a:path w="2207" h="2198" fill="none" extrusionOk="0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1018231" y="3938241"/>
            <a:ext cx="138781" cy="139096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" name="Google Shape;23;p2"/>
          <p:cNvGrpSpPr/>
          <p:nvPr/>
        </p:nvGrpSpPr>
        <p:grpSpPr>
          <a:xfrm>
            <a:off x="11018243" y="-579154"/>
            <a:ext cx="251848" cy="1575375"/>
            <a:chOff x="2877432" y="975334"/>
            <a:chExt cx="188886" cy="1181531"/>
          </a:xfrm>
        </p:grpSpPr>
        <p:sp>
          <p:nvSpPr>
            <p:cNvPr id="24" name="Google Shape;24;p2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11314661" y="2152843"/>
            <a:ext cx="107336" cy="107301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" name="Google Shape;28;p2"/>
          <p:cNvGrpSpPr/>
          <p:nvPr/>
        </p:nvGrpSpPr>
        <p:grpSpPr>
          <a:xfrm>
            <a:off x="4120995" y="-711543"/>
            <a:ext cx="130745" cy="1530128"/>
            <a:chOff x="3347921" y="16006"/>
            <a:chExt cx="98059" cy="1147596"/>
          </a:xfrm>
        </p:grpSpPr>
        <p:sp>
          <p:nvSpPr>
            <p:cNvPr id="29" name="Google Shape;29;p2"/>
            <p:cNvSpPr/>
            <p:nvPr/>
          </p:nvSpPr>
          <p:spPr>
            <a:xfrm>
              <a:off x="3347921" y="1065280"/>
              <a:ext cx="98059" cy="98321"/>
            </a:xfrm>
            <a:custGeom>
              <a:avLst/>
              <a:gdLst/>
              <a:ahLst/>
              <a:cxnLst/>
              <a:rect l="l" t="t" r="r" b="b"/>
              <a:pathLst>
                <a:path w="3742" h="3752" fill="none" extrusionOk="0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w="2975" cap="flat" cmpd="sng">
              <a:solidFill>
                <a:srgbClr val="E898A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392705" y="16006"/>
              <a:ext cx="8464" cy="894665"/>
            </a:xfrm>
            <a:custGeom>
              <a:avLst/>
              <a:gdLst/>
              <a:ahLst/>
              <a:cxnLst/>
              <a:rect l="l" t="t" r="r" b="b"/>
              <a:pathLst>
                <a:path w="323" h="34141" extrusionOk="0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6523695" y="-453482"/>
            <a:ext cx="161563" cy="1013993"/>
            <a:chOff x="5245196" y="3136513"/>
            <a:chExt cx="121172" cy="760495"/>
          </a:xfrm>
        </p:grpSpPr>
        <p:sp>
          <p:nvSpPr>
            <p:cNvPr id="32" name="Google Shape;32;p2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334156" y="3203068"/>
            <a:ext cx="251533" cy="3291139"/>
            <a:chOff x="250617" y="2402301"/>
            <a:chExt cx="188650" cy="2468354"/>
          </a:xfrm>
        </p:grpSpPr>
        <p:sp>
          <p:nvSpPr>
            <p:cNvPr id="35" name="Google Shape;35;p2"/>
            <p:cNvSpPr/>
            <p:nvPr/>
          </p:nvSpPr>
          <p:spPr>
            <a:xfrm>
              <a:off x="250617" y="4681770"/>
              <a:ext cx="188650" cy="188886"/>
            </a:xfrm>
            <a:custGeom>
              <a:avLst/>
              <a:gdLst/>
              <a:ahLst/>
              <a:cxnLst/>
              <a:rect l="l" t="t" r="r" b="b"/>
              <a:pathLst>
                <a:path w="7199" h="7208" fill="none" extrusionOk="0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8316" y="4166291"/>
              <a:ext cx="133226" cy="133226"/>
            </a:xfrm>
            <a:custGeom>
              <a:avLst/>
              <a:gdLst/>
              <a:ahLst/>
              <a:cxnLst/>
              <a:rect l="l" t="t" r="r" b="b"/>
              <a:pathLst>
                <a:path w="5084" h="5084" fill="none" extrusionOk="0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04573" y="3689098"/>
              <a:ext cx="80476" cy="80476"/>
            </a:xfrm>
            <a:custGeom>
              <a:avLst/>
              <a:gdLst/>
              <a:ahLst/>
              <a:cxnLst/>
              <a:rect l="l" t="t" r="r" b="b"/>
              <a:pathLst>
                <a:path w="3071" h="3071" fill="none" extrusionOk="0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0710" y="2402301"/>
              <a:ext cx="8464" cy="1011487"/>
            </a:xfrm>
            <a:custGeom>
              <a:avLst/>
              <a:gdLst/>
              <a:ahLst/>
              <a:cxnLst/>
              <a:rect l="l" t="t" r="r" b="b"/>
              <a:pathLst>
                <a:path w="323" h="38599" extrusionOk="0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11914302" y="14"/>
            <a:ext cx="11285" cy="3359516"/>
          </a:xfrm>
          <a:custGeom>
            <a:avLst/>
            <a:gdLst/>
            <a:ahLst/>
            <a:cxnLst/>
            <a:rect l="l" t="t" r="r" b="b"/>
            <a:pathLst>
              <a:path w="323" h="96151" extrusionOk="0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862484" y="28595"/>
            <a:ext cx="11285" cy="2252092"/>
          </a:xfrm>
          <a:custGeom>
            <a:avLst/>
            <a:gdLst/>
            <a:ahLst/>
            <a:cxnLst/>
            <a:rect l="l" t="t" r="r" b="b"/>
            <a:pathLst>
              <a:path w="323" h="64456" extrusionOk="0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" name="Google Shape;41;p2"/>
          <p:cNvGrpSpPr/>
          <p:nvPr/>
        </p:nvGrpSpPr>
        <p:grpSpPr>
          <a:xfrm>
            <a:off x="2718253" y="231877"/>
            <a:ext cx="76799" cy="1109065"/>
            <a:chOff x="2038689" y="173907"/>
            <a:chExt cx="57599" cy="831799"/>
          </a:xfrm>
        </p:grpSpPr>
        <p:sp>
          <p:nvSpPr>
            <p:cNvPr id="42" name="Google Shape;42;p2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44" name="Google Shape;4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84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227764166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/>
          <p:nvPr/>
        </p:nvSpPr>
        <p:spPr>
          <a:xfrm>
            <a:off x="9603187" y="1221412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11018231" y="3938241"/>
            <a:ext cx="138781" cy="139096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3"/>
          <p:cNvGrpSpPr/>
          <p:nvPr/>
        </p:nvGrpSpPr>
        <p:grpSpPr>
          <a:xfrm>
            <a:off x="11018243" y="-579154"/>
            <a:ext cx="251848" cy="1575375"/>
            <a:chOff x="2877432" y="975334"/>
            <a:chExt cx="188886" cy="1181531"/>
          </a:xfrm>
        </p:grpSpPr>
        <p:sp>
          <p:nvSpPr>
            <p:cNvPr id="49" name="Google Shape;49;p3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3"/>
          <p:cNvSpPr/>
          <p:nvPr/>
        </p:nvSpPr>
        <p:spPr>
          <a:xfrm>
            <a:off x="11314661" y="2152843"/>
            <a:ext cx="107336" cy="107301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" name="Google Shape;53;p3"/>
          <p:cNvGrpSpPr/>
          <p:nvPr/>
        </p:nvGrpSpPr>
        <p:grpSpPr>
          <a:xfrm>
            <a:off x="4858531" y="-581597"/>
            <a:ext cx="177669" cy="2603169"/>
            <a:chOff x="6780548" y="337714"/>
            <a:chExt cx="133252" cy="1952377"/>
          </a:xfrm>
        </p:grpSpPr>
        <p:sp>
          <p:nvSpPr>
            <p:cNvPr id="54" name="Google Shape;54;p3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" name="Google Shape;56;p3"/>
          <p:cNvSpPr/>
          <p:nvPr/>
        </p:nvSpPr>
        <p:spPr>
          <a:xfrm>
            <a:off x="11914302" y="14"/>
            <a:ext cx="11285" cy="3359516"/>
          </a:xfrm>
          <a:custGeom>
            <a:avLst/>
            <a:gdLst/>
            <a:ahLst/>
            <a:cxnLst/>
            <a:rect l="l" t="t" r="r" b="b"/>
            <a:pathLst>
              <a:path w="323" h="96151" extrusionOk="0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3"/>
          <p:cNvGrpSpPr/>
          <p:nvPr/>
        </p:nvGrpSpPr>
        <p:grpSpPr>
          <a:xfrm>
            <a:off x="10677462" y="2811881"/>
            <a:ext cx="265335" cy="2853025"/>
            <a:chOff x="8008096" y="2108910"/>
            <a:chExt cx="199001" cy="2139769"/>
          </a:xfrm>
        </p:grpSpPr>
        <p:sp>
          <p:nvSpPr>
            <p:cNvPr id="58" name="Google Shape;58;p3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3"/>
          <p:cNvGrpSpPr/>
          <p:nvPr/>
        </p:nvGrpSpPr>
        <p:grpSpPr>
          <a:xfrm>
            <a:off x="694662" y="1455398"/>
            <a:ext cx="265335" cy="2853025"/>
            <a:chOff x="8008096" y="2108910"/>
            <a:chExt cx="199001" cy="2139769"/>
          </a:xfrm>
        </p:grpSpPr>
        <p:sp>
          <p:nvSpPr>
            <p:cNvPr id="61" name="Google Shape;61;p3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" name="Google Shape;63;p3"/>
          <p:cNvSpPr txBox="1">
            <a:spLocks noGrp="1"/>
          </p:cNvSpPr>
          <p:nvPr>
            <p:ph type="ctrTitle"/>
          </p:nvPr>
        </p:nvSpPr>
        <p:spPr>
          <a:xfrm>
            <a:off x="2708383" y="2323700"/>
            <a:ext cx="3496000" cy="11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388783" y="3223267"/>
            <a:ext cx="4135200" cy="13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7779867" y="2829633"/>
            <a:ext cx="130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882441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825100" y="2238900"/>
            <a:ext cx="4712400" cy="27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ctrTitle"/>
          </p:nvPr>
        </p:nvSpPr>
        <p:spPr>
          <a:xfrm>
            <a:off x="825100" y="548900"/>
            <a:ext cx="358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960000" y="6253500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4"/>
          <p:cNvSpPr/>
          <p:nvPr/>
        </p:nvSpPr>
        <p:spPr>
          <a:xfrm>
            <a:off x="2744633" y="55362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4"/>
          <p:cNvSpPr/>
          <p:nvPr/>
        </p:nvSpPr>
        <p:spPr>
          <a:xfrm>
            <a:off x="1909434" y="5728534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4"/>
          <p:cNvSpPr/>
          <p:nvPr/>
        </p:nvSpPr>
        <p:spPr>
          <a:xfrm>
            <a:off x="2926300" y="59663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4"/>
          <p:cNvSpPr/>
          <p:nvPr/>
        </p:nvSpPr>
        <p:spPr>
          <a:xfrm>
            <a:off x="2113967" y="6260685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" name="Google Shape;74;p4"/>
          <p:cNvGrpSpPr/>
          <p:nvPr/>
        </p:nvGrpSpPr>
        <p:grpSpPr>
          <a:xfrm>
            <a:off x="10864696" y="4006124"/>
            <a:ext cx="130745" cy="1530128"/>
            <a:chOff x="3347921" y="16006"/>
            <a:chExt cx="98059" cy="1147596"/>
          </a:xfrm>
        </p:grpSpPr>
        <p:sp>
          <p:nvSpPr>
            <p:cNvPr id="75" name="Google Shape;75;p4"/>
            <p:cNvSpPr/>
            <p:nvPr/>
          </p:nvSpPr>
          <p:spPr>
            <a:xfrm>
              <a:off x="3347921" y="1065280"/>
              <a:ext cx="98059" cy="98321"/>
            </a:xfrm>
            <a:custGeom>
              <a:avLst/>
              <a:gdLst/>
              <a:ahLst/>
              <a:cxnLst/>
              <a:rect l="l" t="t" r="r" b="b"/>
              <a:pathLst>
                <a:path w="3742" h="3752" fill="none" extrusionOk="0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w="2975" cap="flat" cmpd="sng">
              <a:solidFill>
                <a:srgbClr val="E898A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3392705" y="16006"/>
              <a:ext cx="8464" cy="894665"/>
            </a:xfrm>
            <a:custGeom>
              <a:avLst/>
              <a:gdLst/>
              <a:ahLst/>
              <a:cxnLst/>
              <a:rect l="l" t="t" r="r" b="b"/>
              <a:pathLst>
                <a:path w="323" h="34141" extrusionOk="0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" name="Google Shape;77;p4"/>
          <p:cNvGrpSpPr/>
          <p:nvPr/>
        </p:nvGrpSpPr>
        <p:grpSpPr>
          <a:xfrm>
            <a:off x="375228" y="5025685"/>
            <a:ext cx="161563" cy="1013993"/>
            <a:chOff x="5245196" y="3136513"/>
            <a:chExt cx="121172" cy="760495"/>
          </a:xfrm>
        </p:grpSpPr>
        <p:sp>
          <p:nvSpPr>
            <p:cNvPr id="78" name="Google Shape;78;p4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" name="Google Shape;80;p4"/>
          <p:cNvGrpSpPr/>
          <p:nvPr/>
        </p:nvGrpSpPr>
        <p:grpSpPr>
          <a:xfrm>
            <a:off x="11379653" y="5426177"/>
            <a:ext cx="76799" cy="1109065"/>
            <a:chOff x="2038689" y="173907"/>
            <a:chExt cx="57599" cy="831799"/>
          </a:xfrm>
        </p:grpSpPr>
        <p:sp>
          <p:nvSpPr>
            <p:cNvPr id="81" name="Google Shape;81;p4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" name="Google Shape;83;p4"/>
          <p:cNvSpPr/>
          <p:nvPr/>
        </p:nvSpPr>
        <p:spPr>
          <a:xfrm>
            <a:off x="10248134" y="6091834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4"/>
          <p:cNvSpPr/>
          <p:nvPr/>
        </p:nvSpPr>
        <p:spPr>
          <a:xfrm>
            <a:off x="11824167" y="5025685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4444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>
            <a:spLocks noGrp="1"/>
          </p:cNvSpPr>
          <p:nvPr>
            <p:ph type="ctrTitle"/>
          </p:nvPr>
        </p:nvSpPr>
        <p:spPr>
          <a:xfrm>
            <a:off x="1231500" y="1594701"/>
            <a:ext cx="1309600" cy="7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1"/>
          </p:nvPr>
        </p:nvSpPr>
        <p:spPr>
          <a:xfrm>
            <a:off x="1231516" y="2245457"/>
            <a:ext cx="3494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ctrTitle" idx="2"/>
          </p:nvPr>
        </p:nvSpPr>
        <p:spPr>
          <a:xfrm>
            <a:off x="9400505" y="1594700"/>
            <a:ext cx="1516400" cy="77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3"/>
          </p:nvPr>
        </p:nvSpPr>
        <p:spPr>
          <a:xfrm>
            <a:off x="7266888" y="2245457"/>
            <a:ext cx="36500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ctrTitle" idx="4"/>
          </p:nvPr>
        </p:nvSpPr>
        <p:spPr>
          <a:xfrm>
            <a:off x="825100" y="548900"/>
            <a:ext cx="615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9508517" y="4871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5"/>
          <p:cNvSpPr/>
          <p:nvPr/>
        </p:nvSpPr>
        <p:spPr>
          <a:xfrm>
            <a:off x="11204251" y="2911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5"/>
          <p:cNvSpPr/>
          <p:nvPr/>
        </p:nvSpPr>
        <p:spPr>
          <a:xfrm>
            <a:off x="10369051" y="483434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5"/>
          <p:cNvSpPr/>
          <p:nvPr/>
        </p:nvSpPr>
        <p:spPr>
          <a:xfrm>
            <a:off x="11385918" y="7212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" name="Google Shape;95;p5"/>
          <p:cNvGrpSpPr/>
          <p:nvPr/>
        </p:nvGrpSpPr>
        <p:grpSpPr>
          <a:xfrm>
            <a:off x="8834845" y="-219415"/>
            <a:ext cx="161563" cy="1013993"/>
            <a:chOff x="5245196" y="3136513"/>
            <a:chExt cx="121172" cy="760495"/>
          </a:xfrm>
        </p:grpSpPr>
        <p:sp>
          <p:nvSpPr>
            <p:cNvPr id="96" name="Google Shape;96;p5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5"/>
          <p:cNvSpPr/>
          <p:nvPr/>
        </p:nvSpPr>
        <p:spPr>
          <a:xfrm>
            <a:off x="424284" y="58918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5"/>
          <p:cNvSpPr/>
          <p:nvPr/>
        </p:nvSpPr>
        <p:spPr>
          <a:xfrm>
            <a:off x="605951" y="63219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0" name="Google Shape;10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38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ctrTitle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10097400" y="3698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6"/>
          <p:cNvSpPr/>
          <p:nvPr/>
        </p:nvSpPr>
        <p:spPr>
          <a:xfrm>
            <a:off x="11981133" y="548900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>
            <a:off x="11145934" y="741167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12162800" y="979000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6"/>
          <p:cNvSpPr/>
          <p:nvPr/>
        </p:nvSpPr>
        <p:spPr>
          <a:xfrm>
            <a:off x="11731467" y="1451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6"/>
          <p:cNvSpPr/>
          <p:nvPr/>
        </p:nvSpPr>
        <p:spPr>
          <a:xfrm>
            <a:off x="8132457" y="-200800"/>
            <a:ext cx="128060" cy="127283"/>
          </a:xfrm>
          <a:custGeom>
            <a:avLst/>
            <a:gdLst/>
            <a:ahLst/>
            <a:cxnLst/>
            <a:rect l="l" t="t" r="r" b="b"/>
            <a:pathLst>
              <a:path w="3128" h="3109" extrusionOk="0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6"/>
          <p:cNvSpPr/>
          <p:nvPr/>
        </p:nvSpPr>
        <p:spPr>
          <a:xfrm>
            <a:off x="8936698" y="592715"/>
            <a:ext cx="127324" cy="127283"/>
          </a:xfrm>
          <a:custGeom>
            <a:avLst/>
            <a:gdLst/>
            <a:ahLst/>
            <a:cxnLst/>
            <a:rect l="l" t="t" r="r" b="b"/>
            <a:pathLst>
              <a:path w="3110" h="3109" extrusionOk="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6"/>
          <p:cNvSpPr/>
          <p:nvPr/>
        </p:nvSpPr>
        <p:spPr>
          <a:xfrm>
            <a:off x="7873301" y="190963"/>
            <a:ext cx="109679" cy="109679"/>
          </a:xfrm>
          <a:custGeom>
            <a:avLst/>
            <a:gdLst/>
            <a:ahLst/>
            <a:cxnLst/>
            <a:rect l="l" t="t" r="r" b="b"/>
            <a:pathLst>
              <a:path w="2679" h="2679" extrusionOk="0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6"/>
          <p:cNvSpPr/>
          <p:nvPr/>
        </p:nvSpPr>
        <p:spPr>
          <a:xfrm>
            <a:off x="404800" y="5868967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6"/>
          <p:cNvSpPr/>
          <p:nvPr/>
        </p:nvSpPr>
        <p:spPr>
          <a:xfrm>
            <a:off x="752101" y="6338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3" name="Google Shape;11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757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824408" y="2932033"/>
            <a:ext cx="2541200" cy="17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ctrTitle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9508517" y="4871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>
            <a:off x="11204251" y="2911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>
            <a:off x="10369051" y="483434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11385918" y="7212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1" name="Google Shape;121;p7"/>
          <p:cNvGrpSpPr/>
          <p:nvPr/>
        </p:nvGrpSpPr>
        <p:grpSpPr>
          <a:xfrm>
            <a:off x="8834845" y="-219415"/>
            <a:ext cx="161563" cy="1013993"/>
            <a:chOff x="5245196" y="3136513"/>
            <a:chExt cx="121172" cy="760495"/>
          </a:xfrm>
        </p:grpSpPr>
        <p:sp>
          <p:nvSpPr>
            <p:cNvPr id="122" name="Google Shape;122;p7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7"/>
          <p:cNvSpPr/>
          <p:nvPr/>
        </p:nvSpPr>
        <p:spPr>
          <a:xfrm>
            <a:off x="424284" y="58918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605951" y="63219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8593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>
            <a:spLocks noGrp="1"/>
          </p:cNvSpPr>
          <p:nvPr>
            <p:ph type="title"/>
          </p:nvPr>
        </p:nvSpPr>
        <p:spPr>
          <a:xfrm>
            <a:off x="2716000" y="1995200"/>
            <a:ext cx="6760000" cy="2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1413942" y="1544851"/>
            <a:ext cx="161597" cy="161912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8"/>
          <p:cNvSpPr/>
          <p:nvPr/>
        </p:nvSpPr>
        <p:spPr>
          <a:xfrm>
            <a:off x="10399653" y="1221412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8"/>
          <p:cNvSpPr/>
          <p:nvPr/>
        </p:nvSpPr>
        <p:spPr>
          <a:xfrm>
            <a:off x="7010578" y="3269874"/>
            <a:ext cx="76799" cy="76799"/>
          </a:xfrm>
          <a:custGeom>
            <a:avLst/>
            <a:gdLst/>
            <a:ahLst/>
            <a:cxnLst/>
            <a:rect l="l" t="t" r="r" b="b"/>
            <a:pathLst>
              <a:path w="2198" h="2198" fill="none" extrusionOk="0">
                <a:moveTo>
                  <a:pt x="1" y="1"/>
                </a:moveTo>
                <a:lnTo>
                  <a:pt x="2198" y="1"/>
                </a:lnTo>
                <a:lnTo>
                  <a:pt x="2198" y="2198"/>
                </a:lnTo>
                <a:lnTo>
                  <a:pt x="1" y="2198"/>
                </a:lnTo>
                <a:close/>
              </a:path>
            </a:pathLst>
          </a:custGeom>
          <a:noFill/>
          <a:ln w="13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8"/>
          <p:cNvSpPr/>
          <p:nvPr/>
        </p:nvSpPr>
        <p:spPr>
          <a:xfrm>
            <a:off x="367559" y="2076079"/>
            <a:ext cx="77112" cy="76799"/>
          </a:xfrm>
          <a:custGeom>
            <a:avLst/>
            <a:gdLst/>
            <a:ahLst/>
            <a:cxnLst/>
            <a:rect l="l" t="t" r="r" b="b"/>
            <a:pathLst>
              <a:path w="2207" h="2198" fill="none" extrusionOk="0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8"/>
          <p:cNvSpPr/>
          <p:nvPr/>
        </p:nvSpPr>
        <p:spPr>
          <a:xfrm>
            <a:off x="3077176" y="4003181"/>
            <a:ext cx="138781" cy="139096"/>
          </a:xfrm>
          <a:custGeom>
            <a:avLst/>
            <a:gdLst/>
            <a:ahLst/>
            <a:cxnLst/>
            <a:rect l="l" t="t" r="r" b="b"/>
            <a:pathLst>
              <a:path w="3972" h="3981" fill="none" extrusionOk="0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8"/>
          <p:cNvSpPr/>
          <p:nvPr/>
        </p:nvSpPr>
        <p:spPr>
          <a:xfrm>
            <a:off x="11018231" y="3938241"/>
            <a:ext cx="138781" cy="139096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8"/>
          <p:cNvGrpSpPr/>
          <p:nvPr/>
        </p:nvGrpSpPr>
        <p:grpSpPr>
          <a:xfrm>
            <a:off x="11018243" y="-579154"/>
            <a:ext cx="251848" cy="1575375"/>
            <a:chOff x="2877432" y="975334"/>
            <a:chExt cx="188886" cy="1181531"/>
          </a:xfrm>
        </p:grpSpPr>
        <p:sp>
          <p:nvSpPr>
            <p:cNvPr id="136" name="Google Shape;136;p8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8"/>
          <p:cNvSpPr/>
          <p:nvPr/>
        </p:nvSpPr>
        <p:spPr>
          <a:xfrm>
            <a:off x="11314661" y="2152843"/>
            <a:ext cx="107336" cy="107301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8"/>
          <p:cNvSpPr/>
          <p:nvPr/>
        </p:nvSpPr>
        <p:spPr>
          <a:xfrm>
            <a:off x="8390672" y="1114146"/>
            <a:ext cx="107301" cy="107301"/>
          </a:xfrm>
          <a:custGeom>
            <a:avLst/>
            <a:gdLst/>
            <a:ahLst/>
            <a:cxnLst/>
            <a:rect l="l" t="t" r="r" b="b"/>
            <a:pathLst>
              <a:path w="3071" h="3071" extrusionOk="0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8"/>
          <p:cNvSpPr/>
          <p:nvPr/>
        </p:nvSpPr>
        <p:spPr>
          <a:xfrm>
            <a:off x="2371339" y="2875704"/>
            <a:ext cx="159991" cy="159955"/>
          </a:xfrm>
          <a:custGeom>
            <a:avLst/>
            <a:gdLst/>
            <a:ahLst/>
            <a:cxnLst/>
            <a:rect l="l" t="t" r="r" b="b"/>
            <a:pathLst>
              <a:path w="4579" h="4578" extrusionOk="0">
                <a:moveTo>
                  <a:pt x="1" y="0"/>
                </a:moveTo>
                <a:lnTo>
                  <a:pt x="1" y="4578"/>
                </a:lnTo>
                <a:lnTo>
                  <a:pt x="4578" y="4578"/>
                </a:lnTo>
                <a:lnTo>
                  <a:pt x="457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" name="Google Shape;142;p8"/>
          <p:cNvGrpSpPr/>
          <p:nvPr/>
        </p:nvGrpSpPr>
        <p:grpSpPr>
          <a:xfrm>
            <a:off x="4120995" y="-711543"/>
            <a:ext cx="130745" cy="1530128"/>
            <a:chOff x="3347921" y="16006"/>
            <a:chExt cx="98059" cy="1147596"/>
          </a:xfrm>
        </p:grpSpPr>
        <p:sp>
          <p:nvSpPr>
            <p:cNvPr id="143" name="Google Shape;143;p8"/>
            <p:cNvSpPr/>
            <p:nvPr/>
          </p:nvSpPr>
          <p:spPr>
            <a:xfrm>
              <a:off x="3347921" y="1065280"/>
              <a:ext cx="98059" cy="98321"/>
            </a:xfrm>
            <a:custGeom>
              <a:avLst/>
              <a:gdLst/>
              <a:ahLst/>
              <a:cxnLst/>
              <a:rect l="l" t="t" r="r" b="b"/>
              <a:pathLst>
                <a:path w="3742" h="3752" fill="none" extrusionOk="0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w="2975" cap="flat" cmpd="sng">
              <a:solidFill>
                <a:srgbClr val="E898A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392705" y="16006"/>
              <a:ext cx="8464" cy="894665"/>
            </a:xfrm>
            <a:custGeom>
              <a:avLst/>
              <a:gdLst/>
              <a:ahLst/>
              <a:cxnLst/>
              <a:rect l="l" t="t" r="r" b="b"/>
              <a:pathLst>
                <a:path w="323" h="34141" extrusionOk="0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" name="Google Shape;145;p8"/>
          <p:cNvGrpSpPr/>
          <p:nvPr/>
        </p:nvGrpSpPr>
        <p:grpSpPr>
          <a:xfrm>
            <a:off x="6523695" y="-453482"/>
            <a:ext cx="161563" cy="1013993"/>
            <a:chOff x="5245196" y="3136513"/>
            <a:chExt cx="121172" cy="760495"/>
          </a:xfrm>
        </p:grpSpPr>
        <p:sp>
          <p:nvSpPr>
            <p:cNvPr id="146" name="Google Shape;146;p8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" name="Google Shape;148;p8"/>
          <p:cNvGrpSpPr/>
          <p:nvPr/>
        </p:nvGrpSpPr>
        <p:grpSpPr>
          <a:xfrm>
            <a:off x="9290448" y="113920"/>
            <a:ext cx="177669" cy="2603169"/>
            <a:chOff x="6780548" y="337714"/>
            <a:chExt cx="133252" cy="1952377"/>
          </a:xfrm>
        </p:grpSpPr>
        <p:sp>
          <p:nvSpPr>
            <p:cNvPr id="149" name="Google Shape;149;p8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8"/>
          <p:cNvGrpSpPr/>
          <p:nvPr/>
        </p:nvGrpSpPr>
        <p:grpSpPr>
          <a:xfrm>
            <a:off x="334156" y="3203068"/>
            <a:ext cx="251533" cy="3291139"/>
            <a:chOff x="250617" y="2402301"/>
            <a:chExt cx="188650" cy="2468354"/>
          </a:xfrm>
        </p:grpSpPr>
        <p:sp>
          <p:nvSpPr>
            <p:cNvPr id="152" name="Google Shape;152;p8"/>
            <p:cNvSpPr/>
            <p:nvPr/>
          </p:nvSpPr>
          <p:spPr>
            <a:xfrm>
              <a:off x="250617" y="4681770"/>
              <a:ext cx="188650" cy="188886"/>
            </a:xfrm>
            <a:custGeom>
              <a:avLst/>
              <a:gdLst/>
              <a:ahLst/>
              <a:cxnLst/>
              <a:rect l="l" t="t" r="r" b="b"/>
              <a:pathLst>
                <a:path w="7199" h="7208" fill="none" extrusionOk="0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278316" y="4166291"/>
              <a:ext cx="133226" cy="133226"/>
            </a:xfrm>
            <a:custGeom>
              <a:avLst/>
              <a:gdLst/>
              <a:ahLst/>
              <a:cxnLst/>
              <a:rect l="l" t="t" r="r" b="b"/>
              <a:pathLst>
                <a:path w="5084" h="5084" fill="none" extrusionOk="0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04573" y="3689098"/>
              <a:ext cx="80476" cy="80476"/>
            </a:xfrm>
            <a:custGeom>
              <a:avLst/>
              <a:gdLst/>
              <a:ahLst/>
              <a:cxnLst/>
              <a:rect l="l" t="t" r="r" b="b"/>
              <a:pathLst>
                <a:path w="3071" h="3071" fill="none" extrusionOk="0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40710" y="2402301"/>
              <a:ext cx="8464" cy="1011487"/>
            </a:xfrm>
            <a:custGeom>
              <a:avLst/>
              <a:gdLst/>
              <a:ahLst/>
              <a:cxnLst/>
              <a:rect l="l" t="t" r="r" b="b"/>
              <a:pathLst>
                <a:path w="323" h="38599" extrusionOk="0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8"/>
          <p:cNvGrpSpPr/>
          <p:nvPr/>
        </p:nvGrpSpPr>
        <p:grpSpPr>
          <a:xfrm>
            <a:off x="1309890" y="2260129"/>
            <a:ext cx="265649" cy="3771913"/>
            <a:chOff x="1608717" y="1280046"/>
            <a:chExt cx="199237" cy="2828935"/>
          </a:xfrm>
        </p:grpSpPr>
        <p:sp>
          <p:nvSpPr>
            <p:cNvPr id="157" name="Google Shape;157;p8"/>
            <p:cNvSpPr/>
            <p:nvPr/>
          </p:nvSpPr>
          <p:spPr>
            <a:xfrm>
              <a:off x="1608717" y="3909744"/>
              <a:ext cx="199237" cy="199237"/>
            </a:xfrm>
            <a:custGeom>
              <a:avLst/>
              <a:gdLst/>
              <a:ahLst/>
              <a:cxnLst/>
              <a:rect l="l" t="t" r="r" b="b"/>
              <a:pathLst>
                <a:path w="7603" h="7603" extrusionOk="0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656175" y="3269477"/>
              <a:ext cx="104086" cy="104086"/>
            </a:xfrm>
            <a:custGeom>
              <a:avLst/>
              <a:gdLst/>
              <a:ahLst/>
              <a:cxnLst/>
              <a:rect l="l" t="t" r="r" b="b"/>
              <a:pathLst>
                <a:path w="3972" h="3972" extrusionOk="0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704104" y="1280046"/>
              <a:ext cx="8464" cy="1794099"/>
            </a:xfrm>
            <a:custGeom>
              <a:avLst/>
              <a:gdLst/>
              <a:ahLst/>
              <a:cxnLst/>
              <a:rect l="l" t="t" r="r" b="b"/>
              <a:pathLst>
                <a:path w="323" h="68464" extrusionOk="0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8"/>
          <p:cNvSpPr/>
          <p:nvPr/>
        </p:nvSpPr>
        <p:spPr>
          <a:xfrm>
            <a:off x="862484" y="28595"/>
            <a:ext cx="11285" cy="2252092"/>
          </a:xfrm>
          <a:custGeom>
            <a:avLst/>
            <a:gdLst/>
            <a:ahLst/>
            <a:cxnLst/>
            <a:rect l="l" t="t" r="r" b="b"/>
            <a:pathLst>
              <a:path w="323" h="64456" extrusionOk="0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" name="Google Shape;161;p8"/>
          <p:cNvGrpSpPr/>
          <p:nvPr/>
        </p:nvGrpSpPr>
        <p:grpSpPr>
          <a:xfrm>
            <a:off x="2718253" y="231877"/>
            <a:ext cx="76799" cy="1109065"/>
            <a:chOff x="2038689" y="173907"/>
            <a:chExt cx="57599" cy="831799"/>
          </a:xfrm>
        </p:grpSpPr>
        <p:sp>
          <p:nvSpPr>
            <p:cNvPr id="162" name="Google Shape;162;p8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" name="Google Shape;164;p8"/>
          <p:cNvGrpSpPr/>
          <p:nvPr/>
        </p:nvGrpSpPr>
        <p:grpSpPr>
          <a:xfrm>
            <a:off x="10677462" y="2811881"/>
            <a:ext cx="265335" cy="2853025"/>
            <a:chOff x="8008096" y="2108910"/>
            <a:chExt cx="199001" cy="2139769"/>
          </a:xfrm>
        </p:grpSpPr>
        <p:sp>
          <p:nvSpPr>
            <p:cNvPr id="165" name="Google Shape;165;p8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8"/>
          <p:cNvSpPr/>
          <p:nvPr/>
        </p:nvSpPr>
        <p:spPr>
          <a:xfrm>
            <a:off x="3602692" y="1544868"/>
            <a:ext cx="161597" cy="161912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8"/>
          <p:cNvGrpSpPr/>
          <p:nvPr/>
        </p:nvGrpSpPr>
        <p:grpSpPr>
          <a:xfrm>
            <a:off x="5460195" y="-1146253"/>
            <a:ext cx="265335" cy="2853025"/>
            <a:chOff x="8008096" y="2108910"/>
            <a:chExt cx="199001" cy="2139769"/>
          </a:xfrm>
        </p:grpSpPr>
        <p:sp>
          <p:nvSpPr>
            <p:cNvPr id="169" name="Google Shape;169;p8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8"/>
          <p:cNvGrpSpPr/>
          <p:nvPr/>
        </p:nvGrpSpPr>
        <p:grpSpPr>
          <a:xfrm>
            <a:off x="8444382" y="4939920"/>
            <a:ext cx="177669" cy="2603169"/>
            <a:chOff x="6780548" y="337714"/>
            <a:chExt cx="133252" cy="1952377"/>
          </a:xfrm>
        </p:grpSpPr>
        <p:sp>
          <p:nvSpPr>
            <p:cNvPr id="172" name="Google Shape;172;p8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" name="Google Shape;174;p8"/>
          <p:cNvGrpSpPr/>
          <p:nvPr/>
        </p:nvGrpSpPr>
        <p:grpSpPr>
          <a:xfrm>
            <a:off x="3602695" y="4817018"/>
            <a:ext cx="161563" cy="1013993"/>
            <a:chOff x="5245196" y="3136513"/>
            <a:chExt cx="121172" cy="760495"/>
          </a:xfrm>
        </p:grpSpPr>
        <p:sp>
          <p:nvSpPr>
            <p:cNvPr id="175" name="Google Shape;175;p8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8"/>
          <p:cNvSpPr/>
          <p:nvPr/>
        </p:nvSpPr>
        <p:spPr>
          <a:xfrm>
            <a:off x="7386031" y="6022291"/>
            <a:ext cx="138781" cy="139096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8"/>
          <p:cNvSpPr/>
          <p:nvPr/>
        </p:nvSpPr>
        <p:spPr>
          <a:xfrm>
            <a:off x="9325623" y="4505046"/>
            <a:ext cx="107301" cy="107301"/>
          </a:xfrm>
          <a:custGeom>
            <a:avLst/>
            <a:gdLst/>
            <a:ahLst/>
            <a:cxnLst/>
            <a:rect l="l" t="t" r="r" b="b"/>
            <a:pathLst>
              <a:path w="3071" h="3071" extrusionOk="0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79" name="Google Shape;17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285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83" name="Google Shape;18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84" name="Google Shape;18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974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 txBox="1">
            <a:spLocks noGrp="1"/>
          </p:cNvSpPr>
          <p:nvPr>
            <p:ph type="title"/>
          </p:nvPr>
        </p:nvSpPr>
        <p:spPr>
          <a:xfrm>
            <a:off x="775900" y="4522195"/>
            <a:ext cx="5502000" cy="17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712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ctrTitle"/>
          </p:nvPr>
        </p:nvSpPr>
        <p:spPr>
          <a:xfrm>
            <a:off x="4091567" y="4100433"/>
            <a:ext cx="40744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89" name="Google Shape;189;p11"/>
          <p:cNvSpPr txBox="1">
            <a:spLocks noGrp="1"/>
          </p:cNvSpPr>
          <p:nvPr>
            <p:ph type="subTitle" idx="1"/>
          </p:nvPr>
        </p:nvSpPr>
        <p:spPr>
          <a:xfrm>
            <a:off x="3110667" y="2398767"/>
            <a:ext cx="59708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0" name="Google Shape;190;p11"/>
          <p:cNvSpPr/>
          <p:nvPr/>
        </p:nvSpPr>
        <p:spPr>
          <a:xfrm>
            <a:off x="2161559" y="3854151"/>
            <a:ext cx="161597" cy="161912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1"/>
          <p:cNvSpPr/>
          <p:nvPr/>
        </p:nvSpPr>
        <p:spPr>
          <a:xfrm>
            <a:off x="1651653" y="2809179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1"/>
          <p:cNvSpPr/>
          <p:nvPr/>
        </p:nvSpPr>
        <p:spPr>
          <a:xfrm>
            <a:off x="11613365" y="6428661"/>
            <a:ext cx="130745" cy="131060"/>
          </a:xfrm>
          <a:custGeom>
            <a:avLst/>
            <a:gdLst/>
            <a:ahLst/>
            <a:cxnLst/>
            <a:rect l="l" t="t" r="r" b="b"/>
            <a:pathLst>
              <a:path w="3742" h="3751" fill="none" extrusionOk="0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w="29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1"/>
          <p:cNvSpPr/>
          <p:nvPr/>
        </p:nvSpPr>
        <p:spPr>
          <a:xfrm>
            <a:off x="367559" y="2076079"/>
            <a:ext cx="77112" cy="76799"/>
          </a:xfrm>
          <a:custGeom>
            <a:avLst/>
            <a:gdLst/>
            <a:ahLst/>
            <a:cxnLst/>
            <a:rect l="l" t="t" r="r" b="b"/>
            <a:pathLst>
              <a:path w="2207" h="2198" fill="none" extrusionOk="0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1"/>
          <p:cNvSpPr/>
          <p:nvPr/>
        </p:nvSpPr>
        <p:spPr>
          <a:xfrm>
            <a:off x="11018231" y="3938241"/>
            <a:ext cx="138781" cy="139096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1"/>
          <p:cNvGrpSpPr/>
          <p:nvPr/>
        </p:nvGrpSpPr>
        <p:grpSpPr>
          <a:xfrm>
            <a:off x="10956009" y="4769030"/>
            <a:ext cx="251848" cy="1575375"/>
            <a:chOff x="2877432" y="975334"/>
            <a:chExt cx="188886" cy="1181531"/>
          </a:xfrm>
        </p:grpSpPr>
        <p:sp>
          <p:nvSpPr>
            <p:cNvPr id="196" name="Google Shape;196;p11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11"/>
          <p:cNvSpPr/>
          <p:nvPr/>
        </p:nvSpPr>
        <p:spPr>
          <a:xfrm>
            <a:off x="11625061" y="1553176"/>
            <a:ext cx="107336" cy="107301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0" name="Google Shape;200;p11"/>
          <p:cNvGrpSpPr/>
          <p:nvPr/>
        </p:nvGrpSpPr>
        <p:grpSpPr>
          <a:xfrm>
            <a:off x="10025796" y="4324424"/>
            <a:ext cx="130745" cy="1530128"/>
            <a:chOff x="3347921" y="16006"/>
            <a:chExt cx="98059" cy="1147596"/>
          </a:xfrm>
        </p:grpSpPr>
        <p:sp>
          <p:nvSpPr>
            <p:cNvPr id="201" name="Google Shape;201;p11"/>
            <p:cNvSpPr/>
            <p:nvPr/>
          </p:nvSpPr>
          <p:spPr>
            <a:xfrm>
              <a:off x="3347921" y="1065280"/>
              <a:ext cx="98059" cy="98321"/>
            </a:xfrm>
            <a:custGeom>
              <a:avLst/>
              <a:gdLst/>
              <a:ahLst/>
              <a:cxnLst/>
              <a:rect l="l" t="t" r="r" b="b"/>
              <a:pathLst>
                <a:path w="3742" h="3752" fill="none" extrusionOk="0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w="2975" cap="flat" cmpd="sng">
              <a:solidFill>
                <a:srgbClr val="E898A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1"/>
            <p:cNvSpPr/>
            <p:nvPr/>
          </p:nvSpPr>
          <p:spPr>
            <a:xfrm>
              <a:off x="3392705" y="16006"/>
              <a:ext cx="8464" cy="894665"/>
            </a:xfrm>
            <a:custGeom>
              <a:avLst/>
              <a:gdLst/>
              <a:ahLst/>
              <a:cxnLst/>
              <a:rect l="l" t="t" r="r" b="b"/>
              <a:pathLst>
                <a:path w="323" h="34141" extrusionOk="0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" name="Google Shape;203;p11"/>
          <p:cNvGrpSpPr/>
          <p:nvPr/>
        </p:nvGrpSpPr>
        <p:grpSpPr>
          <a:xfrm>
            <a:off x="1074428" y="3938218"/>
            <a:ext cx="161563" cy="1013993"/>
            <a:chOff x="5245196" y="3136513"/>
            <a:chExt cx="121172" cy="760495"/>
          </a:xfrm>
        </p:grpSpPr>
        <p:sp>
          <p:nvSpPr>
            <p:cNvPr id="204" name="Google Shape;204;p11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1"/>
          <p:cNvGrpSpPr/>
          <p:nvPr/>
        </p:nvGrpSpPr>
        <p:grpSpPr>
          <a:xfrm>
            <a:off x="334156" y="3203068"/>
            <a:ext cx="251533" cy="3291139"/>
            <a:chOff x="250617" y="2402301"/>
            <a:chExt cx="188650" cy="2468354"/>
          </a:xfrm>
        </p:grpSpPr>
        <p:sp>
          <p:nvSpPr>
            <p:cNvPr id="207" name="Google Shape;207;p11"/>
            <p:cNvSpPr/>
            <p:nvPr/>
          </p:nvSpPr>
          <p:spPr>
            <a:xfrm>
              <a:off x="250617" y="4681770"/>
              <a:ext cx="188650" cy="188886"/>
            </a:xfrm>
            <a:custGeom>
              <a:avLst/>
              <a:gdLst/>
              <a:ahLst/>
              <a:cxnLst/>
              <a:rect l="l" t="t" r="r" b="b"/>
              <a:pathLst>
                <a:path w="7199" h="7208" fill="none" extrusionOk="0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1"/>
            <p:cNvSpPr/>
            <p:nvPr/>
          </p:nvSpPr>
          <p:spPr>
            <a:xfrm>
              <a:off x="278316" y="4166291"/>
              <a:ext cx="133226" cy="133226"/>
            </a:xfrm>
            <a:custGeom>
              <a:avLst/>
              <a:gdLst/>
              <a:ahLst/>
              <a:cxnLst/>
              <a:rect l="l" t="t" r="r" b="b"/>
              <a:pathLst>
                <a:path w="5084" h="5084" fill="none" extrusionOk="0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304573" y="3689098"/>
              <a:ext cx="80476" cy="80476"/>
            </a:xfrm>
            <a:custGeom>
              <a:avLst/>
              <a:gdLst/>
              <a:ahLst/>
              <a:cxnLst/>
              <a:rect l="l" t="t" r="r" b="b"/>
              <a:pathLst>
                <a:path w="3071" h="3071" fill="none" extrusionOk="0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340710" y="2402301"/>
              <a:ext cx="8464" cy="1011487"/>
            </a:xfrm>
            <a:custGeom>
              <a:avLst/>
              <a:gdLst/>
              <a:ahLst/>
              <a:cxnLst/>
              <a:rect l="l" t="t" r="r" b="b"/>
              <a:pathLst>
                <a:path w="323" h="38599" extrusionOk="0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" name="Google Shape;211;p11"/>
          <p:cNvSpPr/>
          <p:nvPr/>
        </p:nvSpPr>
        <p:spPr>
          <a:xfrm>
            <a:off x="11076286" y="-511969"/>
            <a:ext cx="11285" cy="3359516"/>
          </a:xfrm>
          <a:custGeom>
            <a:avLst/>
            <a:gdLst/>
            <a:ahLst/>
            <a:cxnLst/>
            <a:rect l="l" t="t" r="r" b="b"/>
            <a:pathLst>
              <a:path w="323" h="96151" extrusionOk="0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>
            <a:off x="862484" y="28595"/>
            <a:ext cx="11285" cy="2252092"/>
          </a:xfrm>
          <a:custGeom>
            <a:avLst/>
            <a:gdLst/>
            <a:ahLst/>
            <a:cxnLst/>
            <a:rect l="l" t="t" r="r" b="b"/>
            <a:pathLst>
              <a:path w="323" h="64456" extrusionOk="0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11"/>
          <p:cNvGrpSpPr/>
          <p:nvPr/>
        </p:nvGrpSpPr>
        <p:grpSpPr>
          <a:xfrm>
            <a:off x="2718253" y="231877"/>
            <a:ext cx="76799" cy="1109065"/>
            <a:chOff x="2038689" y="173907"/>
            <a:chExt cx="57599" cy="831799"/>
          </a:xfrm>
        </p:grpSpPr>
        <p:sp>
          <p:nvSpPr>
            <p:cNvPr id="214" name="Google Shape;214;p11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1"/>
          <p:cNvSpPr/>
          <p:nvPr/>
        </p:nvSpPr>
        <p:spPr>
          <a:xfrm>
            <a:off x="10109787" y="2446045"/>
            <a:ext cx="161912" cy="161912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7" name="Google Shape;217;p11"/>
          <p:cNvGrpSpPr/>
          <p:nvPr/>
        </p:nvGrpSpPr>
        <p:grpSpPr>
          <a:xfrm>
            <a:off x="6560227" y="-661988"/>
            <a:ext cx="251848" cy="1575375"/>
            <a:chOff x="2877432" y="975334"/>
            <a:chExt cx="188886" cy="1181531"/>
          </a:xfrm>
        </p:grpSpPr>
        <p:sp>
          <p:nvSpPr>
            <p:cNvPr id="218" name="Google Shape;218;p11"/>
            <p:cNvSpPr/>
            <p:nvPr/>
          </p:nvSpPr>
          <p:spPr>
            <a:xfrm>
              <a:off x="2877432" y="1968242"/>
              <a:ext cx="188886" cy="188624"/>
            </a:xfrm>
            <a:custGeom>
              <a:avLst/>
              <a:gdLst/>
              <a:ahLst/>
              <a:cxnLst/>
              <a:rect l="l" t="t" r="r" b="b"/>
              <a:pathLst>
                <a:path w="7208" h="7198" fill="none" extrusionOk="0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w="5750" cap="flat" cmpd="sng">
              <a:solidFill>
                <a:schemeClr val="accent2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905393" y="1452501"/>
              <a:ext cx="133226" cy="133252"/>
            </a:xfrm>
            <a:custGeom>
              <a:avLst/>
              <a:gdLst/>
              <a:ahLst/>
              <a:cxnLst/>
              <a:rect l="l" t="t" r="r" b="b"/>
              <a:pathLst>
                <a:path w="5084" h="5085" fill="none" extrusionOk="0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w="4125" cap="flat" cmpd="sng">
              <a:solidFill>
                <a:schemeClr val="accent2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931651" y="975334"/>
              <a:ext cx="80476" cy="80711"/>
            </a:xfrm>
            <a:custGeom>
              <a:avLst/>
              <a:gdLst/>
              <a:ahLst/>
              <a:cxnLst/>
              <a:rect l="l" t="t" r="r" b="b"/>
              <a:pathLst>
                <a:path w="3071" h="3080" fill="none" extrusionOk="0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w="2525" cap="flat" cmpd="sng">
              <a:solidFill>
                <a:schemeClr val="accent2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" name="Google Shape;221;p11"/>
          <p:cNvSpPr/>
          <p:nvPr/>
        </p:nvSpPr>
        <p:spPr>
          <a:xfrm>
            <a:off x="9446406" y="732763"/>
            <a:ext cx="107301" cy="107301"/>
          </a:xfrm>
          <a:custGeom>
            <a:avLst/>
            <a:gdLst/>
            <a:ahLst/>
            <a:cxnLst/>
            <a:rect l="l" t="t" r="r" b="b"/>
            <a:pathLst>
              <a:path w="3071" h="3071" extrusionOk="0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11"/>
          <p:cNvGrpSpPr/>
          <p:nvPr/>
        </p:nvGrpSpPr>
        <p:grpSpPr>
          <a:xfrm>
            <a:off x="4040628" y="-298465"/>
            <a:ext cx="161563" cy="1013993"/>
            <a:chOff x="5245196" y="3136513"/>
            <a:chExt cx="121172" cy="760495"/>
          </a:xfrm>
        </p:grpSpPr>
        <p:sp>
          <p:nvSpPr>
            <p:cNvPr id="223" name="Google Shape;223;p11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1"/>
          <p:cNvGrpSpPr/>
          <p:nvPr/>
        </p:nvGrpSpPr>
        <p:grpSpPr>
          <a:xfrm>
            <a:off x="3075057" y="3425629"/>
            <a:ext cx="265649" cy="3771913"/>
            <a:chOff x="1608717" y="1280046"/>
            <a:chExt cx="199237" cy="2828935"/>
          </a:xfrm>
        </p:grpSpPr>
        <p:sp>
          <p:nvSpPr>
            <p:cNvPr id="226" name="Google Shape;226;p11"/>
            <p:cNvSpPr/>
            <p:nvPr/>
          </p:nvSpPr>
          <p:spPr>
            <a:xfrm>
              <a:off x="1608717" y="3909744"/>
              <a:ext cx="199237" cy="199237"/>
            </a:xfrm>
            <a:custGeom>
              <a:avLst/>
              <a:gdLst/>
              <a:ahLst/>
              <a:cxnLst/>
              <a:rect l="l" t="t" r="r" b="b"/>
              <a:pathLst>
                <a:path w="7603" h="7603" extrusionOk="0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1656175" y="3269477"/>
              <a:ext cx="104086" cy="104086"/>
            </a:xfrm>
            <a:custGeom>
              <a:avLst/>
              <a:gdLst/>
              <a:ahLst/>
              <a:cxnLst/>
              <a:rect l="l" t="t" r="r" b="b"/>
              <a:pathLst>
                <a:path w="3972" h="3972" extrusionOk="0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704104" y="1280046"/>
              <a:ext cx="8464" cy="1794099"/>
            </a:xfrm>
            <a:custGeom>
              <a:avLst/>
              <a:gdLst/>
              <a:ahLst/>
              <a:cxnLst/>
              <a:rect l="l" t="t" r="r" b="b"/>
              <a:pathLst>
                <a:path w="323" h="68464" extrusionOk="0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29" name="Google Shape;22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678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2"/>
          <p:cNvSpPr txBox="1">
            <a:spLocks noGrp="1"/>
          </p:cNvSpPr>
          <p:nvPr>
            <p:ph type="title" hasCustomPrompt="1"/>
          </p:nvPr>
        </p:nvSpPr>
        <p:spPr>
          <a:xfrm>
            <a:off x="2311633" y="1142200"/>
            <a:ext cx="7568800" cy="16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666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2" name="Google Shape;232;p12"/>
          <p:cNvSpPr txBox="1">
            <a:spLocks noGrp="1"/>
          </p:cNvSpPr>
          <p:nvPr>
            <p:ph type="body" idx="1"/>
          </p:nvPr>
        </p:nvSpPr>
        <p:spPr>
          <a:xfrm>
            <a:off x="4277433" y="2782600"/>
            <a:ext cx="36372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3" name="Google Shape;233;p12"/>
          <p:cNvGrpSpPr/>
          <p:nvPr/>
        </p:nvGrpSpPr>
        <p:grpSpPr>
          <a:xfrm>
            <a:off x="963261" y="4550055"/>
            <a:ext cx="10265493" cy="2511284"/>
            <a:chOff x="4558950" y="838825"/>
            <a:chExt cx="2813800" cy="688350"/>
          </a:xfrm>
        </p:grpSpPr>
        <p:sp>
          <p:nvSpPr>
            <p:cNvPr id="234" name="Google Shape;234;p12"/>
            <p:cNvSpPr/>
            <p:nvPr/>
          </p:nvSpPr>
          <p:spPr>
            <a:xfrm>
              <a:off x="6067275" y="838825"/>
              <a:ext cx="46025" cy="39525"/>
            </a:xfrm>
            <a:custGeom>
              <a:avLst/>
              <a:gdLst/>
              <a:ahLst/>
              <a:cxnLst/>
              <a:rect l="l" t="t" r="r" b="b"/>
              <a:pathLst>
                <a:path w="1841" h="1581" extrusionOk="0">
                  <a:moveTo>
                    <a:pt x="1059" y="0"/>
                  </a:moveTo>
                  <a:cubicBezTo>
                    <a:pt x="353" y="0"/>
                    <a:pt x="1" y="857"/>
                    <a:pt x="492" y="1348"/>
                  </a:cubicBezTo>
                  <a:cubicBezTo>
                    <a:pt x="656" y="1508"/>
                    <a:pt x="856" y="1580"/>
                    <a:pt x="1051" y="1580"/>
                  </a:cubicBezTo>
                  <a:cubicBezTo>
                    <a:pt x="1456" y="1580"/>
                    <a:pt x="1840" y="1270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2"/>
            <p:cNvSpPr/>
            <p:nvPr/>
          </p:nvSpPr>
          <p:spPr>
            <a:xfrm>
              <a:off x="4703850" y="911275"/>
              <a:ext cx="2580700" cy="613375"/>
            </a:xfrm>
            <a:custGeom>
              <a:avLst/>
              <a:gdLst/>
              <a:ahLst/>
              <a:cxnLst/>
              <a:rect l="l" t="t" r="r" b="b"/>
              <a:pathLst>
                <a:path w="103228" h="24535" extrusionOk="0">
                  <a:moveTo>
                    <a:pt x="47431" y="0"/>
                  </a:moveTo>
                  <a:lnTo>
                    <a:pt x="34779" y="13685"/>
                  </a:lnTo>
                  <a:lnTo>
                    <a:pt x="20906" y="18309"/>
                  </a:lnTo>
                  <a:lnTo>
                    <a:pt x="15412" y="16898"/>
                  </a:lnTo>
                  <a:lnTo>
                    <a:pt x="9061" y="9892"/>
                  </a:lnTo>
                  <a:lnTo>
                    <a:pt x="1" y="24459"/>
                  </a:lnTo>
                  <a:lnTo>
                    <a:pt x="127" y="24534"/>
                  </a:lnTo>
                  <a:lnTo>
                    <a:pt x="9086" y="10131"/>
                  </a:lnTo>
                  <a:lnTo>
                    <a:pt x="15336" y="17024"/>
                  </a:lnTo>
                  <a:lnTo>
                    <a:pt x="20893" y="18448"/>
                  </a:lnTo>
                  <a:lnTo>
                    <a:pt x="20918" y="18461"/>
                  </a:lnTo>
                  <a:lnTo>
                    <a:pt x="34855" y="13811"/>
                  </a:lnTo>
                  <a:lnTo>
                    <a:pt x="47431" y="215"/>
                  </a:lnTo>
                  <a:lnTo>
                    <a:pt x="59099" y="12778"/>
                  </a:lnTo>
                  <a:lnTo>
                    <a:pt x="67479" y="19620"/>
                  </a:lnTo>
                  <a:lnTo>
                    <a:pt x="76513" y="18196"/>
                  </a:lnTo>
                  <a:lnTo>
                    <a:pt x="82209" y="19885"/>
                  </a:lnTo>
                  <a:lnTo>
                    <a:pt x="88661" y="9035"/>
                  </a:lnTo>
                  <a:lnTo>
                    <a:pt x="95138" y="5860"/>
                  </a:lnTo>
                  <a:lnTo>
                    <a:pt x="103101" y="24496"/>
                  </a:lnTo>
                  <a:lnTo>
                    <a:pt x="103227" y="24433"/>
                  </a:lnTo>
                  <a:lnTo>
                    <a:pt x="95213" y="5671"/>
                  </a:lnTo>
                  <a:lnTo>
                    <a:pt x="88585" y="8922"/>
                  </a:lnTo>
                  <a:lnTo>
                    <a:pt x="88560" y="8934"/>
                  </a:lnTo>
                  <a:lnTo>
                    <a:pt x="82146" y="19708"/>
                  </a:lnTo>
                  <a:lnTo>
                    <a:pt x="76539" y="18057"/>
                  </a:lnTo>
                  <a:lnTo>
                    <a:pt x="76513" y="18045"/>
                  </a:lnTo>
                  <a:lnTo>
                    <a:pt x="67529" y="19469"/>
                  </a:lnTo>
                  <a:lnTo>
                    <a:pt x="59187" y="12664"/>
                  </a:lnTo>
                  <a:lnTo>
                    <a:pt x="47431" y="0"/>
                  </a:ln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2"/>
            <p:cNvSpPr/>
            <p:nvPr/>
          </p:nvSpPr>
          <p:spPr>
            <a:xfrm>
              <a:off x="4704175" y="930800"/>
              <a:ext cx="2582575" cy="595725"/>
            </a:xfrm>
            <a:custGeom>
              <a:avLst/>
              <a:gdLst/>
              <a:ahLst/>
              <a:cxnLst/>
              <a:rect l="l" t="t" r="r" b="b"/>
              <a:pathLst>
                <a:path w="103303" h="23829" extrusionOk="0">
                  <a:moveTo>
                    <a:pt x="67125" y="1"/>
                  </a:moveTo>
                  <a:lnTo>
                    <a:pt x="58065" y="5948"/>
                  </a:lnTo>
                  <a:lnTo>
                    <a:pt x="47115" y="9817"/>
                  </a:lnTo>
                  <a:lnTo>
                    <a:pt x="41747" y="17995"/>
                  </a:lnTo>
                  <a:lnTo>
                    <a:pt x="26941" y="870"/>
                  </a:lnTo>
                  <a:lnTo>
                    <a:pt x="19822" y="13421"/>
                  </a:lnTo>
                  <a:lnTo>
                    <a:pt x="8758" y="16054"/>
                  </a:lnTo>
                  <a:lnTo>
                    <a:pt x="8733" y="16054"/>
                  </a:lnTo>
                  <a:lnTo>
                    <a:pt x="1" y="23665"/>
                  </a:lnTo>
                  <a:lnTo>
                    <a:pt x="101" y="23766"/>
                  </a:lnTo>
                  <a:lnTo>
                    <a:pt x="8809" y="16180"/>
                  </a:lnTo>
                  <a:lnTo>
                    <a:pt x="19885" y="13547"/>
                  </a:lnTo>
                  <a:lnTo>
                    <a:pt x="19910" y="13547"/>
                  </a:lnTo>
                  <a:lnTo>
                    <a:pt x="26966" y="1122"/>
                  </a:lnTo>
                  <a:lnTo>
                    <a:pt x="41697" y="18158"/>
                  </a:lnTo>
                  <a:lnTo>
                    <a:pt x="41760" y="18234"/>
                  </a:lnTo>
                  <a:lnTo>
                    <a:pt x="47203" y="9930"/>
                  </a:lnTo>
                  <a:lnTo>
                    <a:pt x="58116" y="6087"/>
                  </a:lnTo>
                  <a:lnTo>
                    <a:pt x="67088" y="190"/>
                  </a:lnTo>
                  <a:lnTo>
                    <a:pt x="73224" y="8884"/>
                  </a:lnTo>
                  <a:lnTo>
                    <a:pt x="73262" y="8935"/>
                  </a:lnTo>
                  <a:lnTo>
                    <a:pt x="81125" y="5583"/>
                  </a:lnTo>
                  <a:lnTo>
                    <a:pt x="94091" y="13408"/>
                  </a:lnTo>
                  <a:lnTo>
                    <a:pt x="103189" y="23829"/>
                  </a:lnTo>
                  <a:lnTo>
                    <a:pt x="103303" y="23728"/>
                  </a:lnTo>
                  <a:lnTo>
                    <a:pt x="94192" y="13307"/>
                  </a:lnTo>
                  <a:lnTo>
                    <a:pt x="81138" y="5419"/>
                  </a:lnTo>
                  <a:lnTo>
                    <a:pt x="73312" y="8758"/>
                  </a:lnTo>
                  <a:lnTo>
                    <a:pt x="67125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4904225" y="1145950"/>
              <a:ext cx="46000" cy="39350"/>
            </a:xfrm>
            <a:custGeom>
              <a:avLst/>
              <a:gdLst/>
              <a:ahLst/>
              <a:cxnLst/>
              <a:rect l="l" t="t" r="r" b="b"/>
              <a:pathLst>
                <a:path w="1840" h="1574" extrusionOk="0">
                  <a:moveTo>
                    <a:pt x="1059" y="1"/>
                  </a:moveTo>
                  <a:cubicBezTo>
                    <a:pt x="353" y="1"/>
                    <a:pt x="0" y="845"/>
                    <a:pt x="504" y="1337"/>
                  </a:cubicBezTo>
                  <a:cubicBezTo>
                    <a:pt x="664" y="1501"/>
                    <a:pt x="861" y="1574"/>
                    <a:pt x="1054" y="1574"/>
                  </a:cubicBezTo>
                  <a:cubicBezTo>
                    <a:pt x="1455" y="1574"/>
                    <a:pt x="1840" y="1258"/>
                    <a:pt x="1840" y="782"/>
                  </a:cubicBezTo>
                  <a:cubicBezTo>
                    <a:pt x="1840" y="354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5062350" y="1316075"/>
              <a:ext cx="46025" cy="39350"/>
            </a:xfrm>
            <a:custGeom>
              <a:avLst/>
              <a:gdLst/>
              <a:ahLst/>
              <a:cxnLst/>
              <a:rect l="l" t="t" r="r" b="b"/>
              <a:pathLst>
                <a:path w="1841" h="1574" extrusionOk="0">
                  <a:moveTo>
                    <a:pt x="1059" y="0"/>
                  </a:moveTo>
                  <a:cubicBezTo>
                    <a:pt x="354" y="0"/>
                    <a:pt x="1" y="845"/>
                    <a:pt x="492" y="1336"/>
                  </a:cubicBezTo>
                  <a:cubicBezTo>
                    <a:pt x="656" y="1500"/>
                    <a:pt x="856" y="1573"/>
                    <a:pt x="1051" y="1573"/>
                  </a:cubicBezTo>
                  <a:cubicBezTo>
                    <a:pt x="1456" y="1573"/>
                    <a:pt x="1841" y="1258"/>
                    <a:pt x="1841" y="782"/>
                  </a:cubicBezTo>
                  <a:cubicBezTo>
                    <a:pt x="1841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2"/>
            <p:cNvSpPr/>
            <p:nvPr/>
          </p:nvSpPr>
          <p:spPr>
            <a:xfrm>
              <a:off x="5209475" y="1350400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94" y="1"/>
                  </a:moveTo>
                  <a:cubicBezTo>
                    <a:pt x="353" y="1"/>
                    <a:pt x="0" y="354"/>
                    <a:pt x="0" y="795"/>
                  </a:cubicBezTo>
                  <a:cubicBezTo>
                    <a:pt x="0" y="1223"/>
                    <a:pt x="353" y="1589"/>
                    <a:pt x="794" y="1589"/>
                  </a:cubicBezTo>
                  <a:cubicBezTo>
                    <a:pt x="1235" y="1589"/>
                    <a:pt x="1588" y="1223"/>
                    <a:pt x="1588" y="795"/>
                  </a:cubicBezTo>
                  <a:cubicBezTo>
                    <a:pt x="1588" y="354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2"/>
            <p:cNvSpPr/>
            <p:nvPr/>
          </p:nvSpPr>
          <p:spPr>
            <a:xfrm>
              <a:off x="5173875" y="1248975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59" y="0"/>
                  </a:moveTo>
                  <a:cubicBezTo>
                    <a:pt x="353" y="0"/>
                    <a:pt x="0" y="845"/>
                    <a:pt x="505" y="1349"/>
                  </a:cubicBezTo>
                  <a:cubicBezTo>
                    <a:pt x="663" y="1507"/>
                    <a:pt x="858" y="1578"/>
                    <a:pt x="1049" y="1578"/>
                  </a:cubicBezTo>
                  <a:cubicBezTo>
                    <a:pt x="1452" y="1578"/>
                    <a:pt x="1840" y="1264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5352500" y="938375"/>
              <a:ext cx="46000" cy="39500"/>
            </a:xfrm>
            <a:custGeom>
              <a:avLst/>
              <a:gdLst/>
              <a:ahLst/>
              <a:cxnLst/>
              <a:rect l="l" t="t" r="r" b="b"/>
              <a:pathLst>
                <a:path w="1840" h="1580" extrusionOk="0">
                  <a:moveTo>
                    <a:pt x="1059" y="0"/>
                  </a:moveTo>
                  <a:cubicBezTo>
                    <a:pt x="353" y="0"/>
                    <a:pt x="0" y="857"/>
                    <a:pt x="504" y="1348"/>
                  </a:cubicBezTo>
                  <a:cubicBezTo>
                    <a:pt x="664" y="1508"/>
                    <a:pt x="861" y="1580"/>
                    <a:pt x="1054" y="1580"/>
                  </a:cubicBezTo>
                  <a:cubicBezTo>
                    <a:pt x="1455" y="1580"/>
                    <a:pt x="1840" y="1270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5722650" y="1358275"/>
              <a:ext cx="46000" cy="39525"/>
            </a:xfrm>
            <a:custGeom>
              <a:avLst/>
              <a:gdLst/>
              <a:ahLst/>
              <a:cxnLst/>
              <a:rect l="l" t="t" r="r" b="b"/>
              <a:pathLst>
                <a:path w="1840" h="1581" extrusionOk="0">
                  <a:moveTo>
                    <a:pt x="1046" y="1"/>
                  </a:moveTo>
                  <a:cubicBezTo>
                    <a:pt x="353" y="1"/>
                    <a:pt x="0" y="858"/>
                    <a:pt x="492" y="1349"/>
                  </a:cubicBezTo>
                  <a:cubicBezTo>
                    <a:pt x="655" y="1509"/>
                    <a:pt x="855" y="1581"/>
                    <a:pt x="1050" y="1581"/>
                  </a:cubicBezTo>
                  <a:cubicBezTo>
                    <a:pt x="1455" y="1581"/>
                    <a:pt x="1840" y="1271"/>
                    <a:pt x="1840" y="795"/>
                  </a:cubicBezTo>
                  <a:cubicBezTo>
                    <a:pt x="1840" y="354"/>
                    <a:pt x="1487" y="1"/>
                    <a:pt x="1046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5859350" y="1157300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59" y="1"/>
                  </a:moveTo>
                  <a:cubicBezTo>
                    <a:pt x="354" y="1"/>
                    <a:pt x="1" y="845"/>
                    <a:pt x="492" y="1349"/>
                  </a:cubicBezTo>
                  <a:cubicBezTo>
                    <a:pt x="655" y="1507"/>
                    <a:pt x="852" y="1578"/>
                    <a:pt x="1046" y="1578"/>
                  </a:cubicBezTo>
                  <a:cubicBezTo>
                    <a:pt x="1453" y="1578"/>
                    <a:pt x="1841" y="1264"/>
                    <a:pt x="1841" y="794"/>
                  </a:cubicBezTo>
                  <a:cubicBezTo>
                    <a:pt x="1841" y="353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2"/>
            <p:cNvSpPr/>
            <p:nvPr/>
          </p:nvSpPr>
          <p:spPr>
            <a:xfrm>
              <a:off x="6131225" y="1060900"/>
              <a:ext cx="46025" cy="39350"/>
            </a:xfrm>
            <a:custGeom>
              <a:avLst/>
              <a:gdLst/>
              <a:ahLst/>
              <a:cxnLst/>
              <a:rect l="l" t="t" r="r" b="b"/>
              <a:pathLst>
                <a:path w="1841" h="1574" extrusionOk="0">
                  <a:moveTo>
                    <a:pt x="1059" y="1"/>
                  </a:moveTo>
                  <a:cubicBezTo>
                    <a:pt x="353" y="1"/>
                    <a:pt x="1" y="845"/>
                    <a:pt x="492" y="1336"/>
                  </a:cubicBezTo>
                  <a:cubicBezTo>
                    <a:pt x="656" y="1500"/>
                    <a:pt x="856" y="1574"/>
                    <a:pt x="1051" y="1574"/>
                  </a:cubicBezTo>
                  <a:cubicBezTo>
                    <a:pt x="1456" y="1574"/>
                    <a:pt x="1840" y="1258"/>
                    <a:pt x="1840" y="782"/>
                  </a:cubicBezTo>
                  <a:cubicBezTo>
                    <a:pt x="1840" y="341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2"/>
            <p:cNvSpPr/>
            <p:nvPr/>
          </p:nvSpPr>
          <p:spPr>
            <a:xfrm>
              <a:off x="6358050" y="914425"/>
              <a:ext cx="46000" cy="39350"/>
            </a:xfrm>
            <a:custGeom>
              <a:avLst/>
              <a:gdLst/>
              <a:ahLst/>
              <a:cxnLst/>
              <a:rect l="l" t="t" r="r" b="b"/>
              <a:pathLst>
                <a:path w="1840" h="1574" extrusionOk="0">
                  <a:moveTo>
                    <a:pt x="1059" y="0"/>
                  </a:moveTo>
                  <a:cubicBezTo>
                    <a:pt x="353" y="0"/>
                    <a:pt x="0" y="845"/>
                    <a:pt x="504" y="1336"/>
                  </a:cubicBezTo>
                  <a:cubicBezTo>
                    <a:pt x="664" y="1500"/>
                    <a:pt x="861" y="1573"/>
                    <a:pt x="1054" y="1573"/>
                  </a:cubicBezTo>
                  <a:cubicBezTo>
                    <a:pt x="1455" y="1573"/>
                    <a:pt x="1840" y="1258"/>
                    <a:pt x="1840" y="782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2"/>
            <p:cNvSpPr/>
            <p:nvPr/>
          </p:nvSpPr>
          <p:spPr>
            <a:xfrm>
              <a:off x="6510200" y="1128325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46" y="0"/>
                  </a:moveTo>
                  <a:cubicBezTo>
                    <a:pt x="353" y="0"/>
                    <a:pt x="0" y="845"/>
                    <a:pt x="492" y="1349"/>
                  </a:cubicBezTo>
                  <a:cubicBezTo>
                    <a:pt x="650" y="1507"/>
                    <a:pt x="846" y="1578"/>
                    <a:pt x="1039" y="1578"/>
                  </a:cubicBezTo>
                  <a:cubicBezTo>
                    <a:pt x="1446" y="1578"/>
                    <a:pt x="1840" y="1264"/>
                    <a:pt x="1840" y="794"/>
                  </a:cubicBezTo>
                  <a:cubicBezTo>
                    <a:pt x="1840" y="353"/>
                    <a:pt x="1487" y="0"/>
                    <a:pt x="1046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2"/>
            <p:cNvSpPr/>
            <p:nvPr/>
          </p:nvSpPr>
          <p:spPr>
            <a:xfrm>
              <a:off x="6708025" y="1051150"/>
              <a:ext cx="46025" cy="39425"/>
            </a:xfrm>
            <a:custGeom>
              <a:avLst/>
              <a:gdLst/>
              <a:ahLst/>
              <a:cxnLst/>
              <a:rect l="l" t="t" r="r" b="b"/>
              <a:pathLst>
                <a:path w="1841" h="1577" extrusionOk="0">
                  <a:moveTo>
                    <a:pt x="1059" y="0"/>
                  </a:moveTo>
                  <a:cubicBezTo>
                    <a:pt x="354" y="0"/>
                    <a:pt x="1" y="844"/>
                    <a:pt x="492" y="1348"/>
                  </a:cubicBezTo>
                  <a:cubicBezTo>
                    <a:pt x="654" y="1506"/>
                    <a:pt x="851" y="1577"/>
                    <a:pt x="1044" y="1577"/>
                  </a:cubicBezTo>
                  <a:cubicBezTo>
                    <a:pt x="1451" y="1577"/>
                    <a:pt x="1840" y="1260"/>
                    <a:pt x="1840" y="781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2"/>
            <p:cNvSpPr/>
            <p:nvPr/>
          </p:nvSpPr>
          <p:spPr>
            <a:xfrm>
              <a:off x="7033125" y="1244875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47" y="1"/>
                  </a:moveTo>
                  <a:cubicBezTo>
                    <a:pt x="341" y="1"/>
                    <a:pt x="1" y="858"/>
                    <a:pt x="492" y="1349"/>
                  </a:cubicBezTo>
                  <a:cubicBezTo>
                    <a:pt x="651" y="1507"/>
                    <a:pt x="847" y="1578"/>
                    <a:pt x="1040" y="1578"/>
                  </a:cubicBezTo>
                  <a:cubicBezTo>
                    <a:pt x="1447" y="1578"/>
                    <a:pt x="1841" y="1264"/>
                    <a:pt x="1841" y="795"/>
                  </a:cubicBezTo>
                  <a:cubicBezTo>
                    <a:pt x="1841" y="353"/>
                    <a:pt x="1488" y="1"/>
                    <a:pt x="1047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2"/>
            <p:cNvSpPr/>
            <p:nvPr/>
          </p:nvSpPr>
          <p:spPr>
            <a:xfrm>
              <a:off x="4898850" y="1313550"/>
              <a:ext cx="46025" cy="39350"/>
            </a:xfrm>
            <a:custGeom>
              <a:avLst/>
              <a:gdLst/>
              <a:ahLst/>
              <a:cxnLst/>
              <a:rect l="l" t="t" r="r" b="b"/>
              <a:pathLst>
                <a:path w="1841" h="1574" extrusionOk="0">
                  <a:moveTo>
                    <a:pt x="1059" y="1"/>
                  </a:moveTo>
                  <a:cubicBezTo>
                    <a:pt x="354" y="1"/>
                    <a:pt x="1" y="845"/>
                    <a:pt x="492" y="1336"/>
                  </a:cubicBezTo>
                  <a:cubicBezTo>
                    <a:pt x="656" y="1500"/>
                    <a:pt x="856" y="1574"/>
                    <a:pt x="1051" y="1574"/>
                  </a:cubicBezTo>
                  <a:cubicBezTo>
                    <a:pt x="1456" y="1574"/>
                    <a:pt x="1841" y="1258"/>
                    <a:pt x="1841" y="782"/>
                  </a:cubicBezTo>
                  <a:cubicBezTo>
                    <a:pt x="1841" y="341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2"/>
            <p:cNvSpPr/>
            <p:nvPr/>
          </p:nvSpPr>
          <p:spPr>
            <a:xfrm>
              <a:off x="5551575" y="1234800"/>
              <a:ext cx="46025" cy="39350"/>
            </a:xfrm>
            <a:custGeom>
              <a:avLst/>
              <a:gdLst/>
              <a:ahLst/>
              <a:cxnLst/>
              <a:rect l="l" t="t" r="r" b="b"/>
              <a:pathLst>
                <a:path w="1841" h="1574" extrusionOk="0">
                  <a:moveTo>
                    <a:pt x="1059" y="0"/>
                  </a:moveTo>
                  <a:cubicBezTo>
                    <a:pt x="354" y="0"/>
                    <a:pt x="1" y="845"/>
                    <a:pt x="505" y="1336"/>
                  </a:cubicBezTo>
                  <a:cubicBezTo>
                    <a:pt x="665" y="1500"/>
                    <a:pt x="862" y="1573"/>
                    <a:pt x="1055" y="1573"/>
                  </a:cubicBezTo>
                  <a:cubicBezTo>
                    <a:pt x="1456" y="1573"/>
                    <a:pt x="1841" y="1258"/>
                    <a:pt x="1841" y="782"/>
                  </a:cubicBezTo>
                  <a:cubicBezTo>
                    <a:pt x="1841" y="341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2"/>
            <p:cNvSpPr/>
            <p:nvPr/>
          </p:nvSpPr>
          <p:spPr>
            <a:xfrm>
              <a:off x="5887400" y="907725"/>
              <a:ext cx="45075" cy="39575"/>
            </a:xfrm>
            <a:custGeom>
              <a:avLst/>
              <a:gdLst/>
              <a:ahLst/>
              <a:cxnLst/>
              <a:rect l="l" t="t" r="r" b="b"/>
              <a:pathLst>
                <a:path w="1803" h="1583" extrusionOk="0">
                  <a:moveTo>
                    <a:pt x="896" y="1"/>
                  </a:moveTo>
                  <a:cubicBezTo>
                    <a:pt x="589" y="1"/>
                    <a:pt x="299" y="182"/>
                    <a:pt x="177" y="483"/>
                  </a:cubicBezTo>
                  <a:cubicBezTo>
                    <a:pt x="0" y="886"/>
                    <a:pt x="189" y="1352"/>
                    <a:pt x="593" y="1516"/>
                  </a:cubicBezTo>
                  <a:cubicBezTo>
                    <a:pt x="695" y="1561"/>
                    <a:pt x="802" y="1582"/>
                    <a:pt x="907" y="1582"/>
                  </a:cubicBezTo>
                  <a:cubicBezTo>
                    <a:pt x="1215" y="1582"/>
                    <a:pt x="1507" y="1400"/>
                    <a:pt x="1639" y="1100"/>
                  </a:cubicBezTo>
                  <a:cubicBezTo>
                    <a:pt x="1802" y="697"/>
                    <a:pt x="1613" y="231"/>
                    <a:pt x="1210" y="67"/>
                  </a:cubicBezTo>
                  <a:cubicBezTo>
                    <a:pt x="1107" y="22"/>
                    <a:pt x="1001" y="1"/>
                    <a:pt x="896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2"/>
            <p:cNvSpPr/>
            <p:nvPr/>
          </p:nvSpPr>
          <p:spPr>
            <a:xfrm>
              <a:off x="6166200" y="1209275"/>
              <a:ext cx="39700" cy="39725"/>
            </a:xfrm>
            <a:custGeom>
              <a:avLst/>
              <a:gdLst/>
              <a:ahLst/>
              <a:cxnLst/>
              <a:rect l="l" t="t" r="r" b="b"/>
              <a:pathLst>
                <a:path w="1588" h="1589" extrusionOk="0">
                  <a:moveTo>
                    <a:pt x="794" y="1"/>
                  </a:moveTo>
                  <a:cubicBezTo>
                    <a:pt x="366" y="1"/>
                    <a:pt x="0" y="354"/>
                    <a:pt x="0" y="795"/>
                  </a:cubicBezTo>
                  <a:cubicBezTo>
                    <a:pt x="0" y="1223"/>
                    <a:pt x="366" y="1588"/>
                    <a:pt x="794" y="1588"/>
                  </a:cubicBezTo>
                  <a:cubicBezTo>
                    <a:pt x="1235" y="1588"/>
                    <a:pt x="1588" y="1223"/>
                    <a:pt x="1588" y="795"/>
                  </a:cubicBezTo>
                  <a:cubicBezTo>
                    <a:pt x="1588" y="354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2"/>
            <p:cNvSpPr/>
            <p:nvPr/>
          </p:nvSpPr>
          <p:spPr>
            <a:xfrm>
              <a:off x="6373800" y="1380650"/>
              <a:ext cx="39700" cy="39400"/>
            </a:xfrm>
            <a:custGeom>
              <a:avLst/>
              <a:gdLst/>
              <a:ahLst/>
              <a:cxnLst/>
              <a:rect l="l" t="t" r="r" b="b"/>
              <a:pathLst>
                <a:path w="1588" h="1576" extrusionOk="0">
                  <a:moveTo>
                    <a:pt x="794" y="1"/>
                  </a:moveTo>
                  <a:cubicBezTo>
                    <a:pt x="353" y="1"/>
                    <a:pt x="0" y="353"/>
                    <a:pt x="0" y="794"/>
                  </a:cubicBezTo>
                  <a:cubicBezTo>
                    <a:pt x="0" y="1223"/>
                    <a:pt x="353" y="1576"/>
                    <a:pt x="794" y="1576"/>
                  </a:cubicBezTo>
                  <a:cubicBezTo>
                    <a:pt x="1235" y="1576"/>
                    <a:pt x="1588" y="1223"/>
                    <a:pt x="1588" y="794"/>
                  </a:cubicBezTo>
                  <a:cubicBezTo>
                    <a:pt x="1588" y="353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6594950" y="1344425"/>
              <a:ext cx="46000" cy="39350"/>
            </a:xfrm>
            <a:custGeom>
              <a:avLst/>
              <a:gdLst/>
              <a:ahLst/>
              <a:cxnLst/>
              <a:rect l="l" t="t" r="r" b="b"/>
              <a:pathLst>
                <a:path w="1840" h="1574" extrusionOk="0">
                  <a:moveTo>
                    <a:pt x="1059" y="1"/>
                  </a:moveTo>
                  <a:cubicBezTo>
                    <a:pt x="353" y="1"/>
                    <a:pt x="0" y="845"/>
                    <a:pt x="491" y="1336"/>
                  </a:cubicBezTo>
                  <a:cubicBezTo>
                    <a:pt x="655" y="1500"/>
                    <a:pt x="855" y="1573"/>
                    <a:pt x="1050" y="1573"/>
                  </a:cubicBezTo>
                  <a:cubicBezTo>
                    <a:pt x="1455" y="1573"/>
                    <a:pt x="1840" y="1258"/>
                    <a:pt x="1840" y="782"/>
                  </a:cubicBezTo>
                  <a:cubicBezTo>
                    <a:pt x="1840" y="353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6731025" y="1382850"/>
              <a:ext cx="46025" cy="39475"/>
            </a:xfrm>
            <a:custGeom>
              <a:avLst/>
              <a:gdLst/>
              <a:ahLst/>
              <a:cxnLst/>
              <a:rect l="l" t="t" r="r" b="b"/>
              <a:pathLst>
                <a:path w="1841" h="1579" extrusionOk="0">
                  <a:moveTo>
                    <a:pt x="1059" y="1"/>
                  </a:moveTo>
                  <a:cubicBezTo>
                    <a:pt x="353" y="1"/>
                    <a:pt x="1" y="858"/>
                    <a:pt x="505" y="1349"/>
                  </a:cubicBezTo>
                  <a:cubicBezTo>
                    <a:pt x="663" y="1507"/>
                    <a:pt x="858" y="1578"/>
                    <a:pt x="1049" y="1578"/>
                  </a:cubicBezTo>
                  <a:cubicBezTo>
                    <a:pt x="1452" y="1578"/>
                    <a:pt x="1840" y="1265"/>
                    <a:pt x="1840" y="795"/>
                  </a:cubicBezTo>
                  <a:cubicBezTo>
                    <a:pt x="1840" y="354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6891700" y="1116350"/>
              <a:ext cx="46000" cy="39350"/>
            </a:xfrm>
            <a:custGeom>
              <a:avLst/>
              <a:gdLst/>
              <a:ahLst/>
              <a:cxnLst/>
              <a:rect l="l" t="t" r="r" b="b"/>
              <a:pathLst>
                <a:path w="1840" h="1574" extrusionOk="0">
                  <a:moveTo>
                    <a:pt x="1046" y="1"/>
                  </a:moveTo>
                  <a:cubicBezTo>
                    <a:pt x="353" y="1"/>
                    <a:pt x="0" y="845"/>
                    <a:pt x="491" y="1336"/>
                  </a:cubicBezTo>
                  <a:cubicBezTo>
                    <a:pt x="651" y="1500"/>
                    <a:pt x="850" y="1573"/>
                    <a:pt x="1045" y="1573"/>
                  </a:cubicBezTo>
                  <a:cubicBezTo>
                    <a:pt x="1450" y="1573"/>
                    <a:pt x="1840" y="1258"/>
                    <a:pt x="1840" y="782"/>
                  </a:cubicBezTo>
                  <a:cubicBezTo>
                    <a:pt x="1840" y="353"/>
                    <a:pt x="1487" y="1"/>
                    <a:pt x="1046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7059275" y="1035400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59" y="0"/>
                  </a:moveTo>
                  <a:cubicBezTo>
                    <a:pt x="354" y="0"/>
                    <a:pt x="1" y="844"/>
                    <a:pt x="505" y="1348"/>
                  </a:cubicBezTo>
                  <a:cubicBezTo>
                    <a:pt x="663" y="1507"/>
                    <a:pt x="858" y="1577"/>
                    <a:pt x="1049" y="1577"/>
                  </a:cubicBezTo>
                  <a:cubicBezTo>
                    <a:pt x="1452" y="1577"/>
                    <a:pt x="1840" y="1264"/>
                    <a:pt x="1840" y="794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4708275" y="856450"/>
              <a:ext cx="2575650" cy="667875"/>
            </a:xfrm>
            <a:custGeom>
              <a:avLst/>
              <a:gdLst/>
              <a:ahLst/>
              <a:cxnLst/>
              <a:rect l="l" t="t" r="r" b="b"/>
              <a:pathLst>
                <a:path w="103026" h="26715" extrusionOk="0">
                  <a:moveTo>
                    <a:pt x="55432" y="1"/>
                  </a:moveTo>
                  <a:lnTo>
                    <a:pt x="46271" y="7952"/>
                  </a:lnTo>
                  <a:lnTo>
                    <a:pt x="35938" y="5507"/>
                  </a:lnTo>
                  <a:lnTo>
                    <a:pt x="35913" y="5507"/>
                  </a:lnTo>
                  <a:lnTo>
                    <a:pt x="27294" y="11934"/>
                  </a:lnTo>
                  <a:lnTo>
                    <a:pt x="16382" y="6188"/>
                  </a:lnTo>
                  <a:lnTo>
                    <a:pt x="11480" y="23287"/>
                  </a:lnTo>
                  <a:lnTo>
                    <a:pt x="0" y="26526"/>
                  </a:lnTo>
                  <a:lnTo>
                    <a:pt x="38" y="26664"/>
                  </a:lnTo>
                  <a:lnTo>
                    <a:pt x="11593" y="23401"/>
                  </a:lnTo>
                  <a:lnTo>
                    <a:pt x="16470" y="6389"/>
                  </a:lnTo>
                  <a:lnTo>
                    <a:pt x="27306" y="12098"/>
                  </a:lnTo>
                  <a:lnTo>
                    <a:pt x="35938" y="5659"/>
                  </a:lnTo>
                  <a:lnTo>
                    <a:pt x="46309" y="8103"/>
                  </a:lnTo>
                  <a:lnTo>
                    <a:pt x="55419" y="215"/>
                  </a:lnTo>
                  <a:lnTo>
                    <a:pt x="64958" y="12186"/>
                  </a:lnTo>
                  <a:lnTo>
                    <a:pt x="64970" y="12211"/>
                  </a:lnTo>
                  <a:lnTo>
                    <a:pt x="79663" y="15815"/>
                  </a:lnTo>
                  <a:lnTo>
                    <a:pt x="79714" y="15827"/>
                  </a:lnTo>
                  <a:lnTo>
                    <a:pt x="87186" y="5293"/>
                  </a:lnTo>
                  <a:lnTo>
                    <a:pt x="90815" y="19368"/>
                  </a:lnTo>
                  <a:lnTo>
                    <a:pt x="90815" y="19394"/>
                  </a:lnTo>
                  <a:lnTo>
                    <a:pt x="102950" y="26715"/>
                  </a:lnTo>
                  <a:lnTo>
                    <a:pt x="103025" y="26589"/>
                  </a:lnTo>
                  <a:lnTo>
                    <a:pt x="90941" y="19305"/>
                  </a:lnTo>
                  <a:lnTo>
                    <a:pt x="87249" y="4966"/>
                  </a:lnTo>
                  <a:lnTo>
                    <a:pt x="79651" y="15664"/>
                  </a:lnTo>
                  <a:lnTo>
                    <a:pt x="65046" y="12085"/>
                  </a:lnTo>
                  <a:lnTo>
                    <a:pt x="5543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4558950" y="1523350"/>
              <a:ext cx="2813800" cy="3825"/>
            </a:xfrm>
            <a:custGeom>
              <a:avLst/>
              <a:gdLst/>
              <a:ahLst/>
              <a:cxnLst/>
              <a:rect l="l" t="t" r="r" b="b"/>
              <a:pathLst>
                <a:path w="112552" h="153" extrusionOk="0">
                  <a:moveTo>
                    <a:pt x="1" y="1"/>
                  </a:moveTo>
                  <a:lnTo>
                    <a:pt x="1" y="152"/>
                  </a:lnTo>
                  <a:lnTo>
                    <a:pt x="112552" y="152"/>
                  </a:lnTo>
                  <a:lnTo>
                    <a:pt x="112552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4967225" y="1418775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59" y="0"/>
                  </a:moveTo>
                  <a:cubicBezTo>
                    <a:pt x="353" y="0"/>
                    <a:pt x="0" y="845"/>
                    <a:pt x="492" y="1349"/>
                  </a:cubicBezTo>
                  <a:cubicBezTo>
                    <a:pt x="654" y="1506"/>
                    <a:pt x="850" y="1577"/>
                    <a:pt x="1043" y="1577"/>
                  </a:cubicBezTo>
                  <a:cubicBezTo>
                    <a:pt x="1451" y="1577"/>
                    <a:pt x="1840" y="1261"/>
                    <a:pt x="1840" y="782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5101172" y="992325"/>
              <a:ext cx="42875" cy="39850"/>
            </a:xfrm>
            <a:custGeom>
              <a:avLst/>
              <a:gdLst/>
              <a:ahLst/>
              <a:cxnLst/>
              <a:rect l="l" t="t" r="r" b="b"/>
              <a:pathLst>
                <a:path w="1715" h="1594" extrusionOk="0">
                  <a:moveTo>
                    <a:pt x="849" y="1"/>
                  </a:moveTo>
                  <a:cubicBezTo>
                    <a:pt x="810" y="1"/>
                    <a:pt x="771" y="4"/>
                    <a:pt x="731" y="9"/>
                  </a:cubicBezTo>
                  <a:cubicBezTo>
                    <a:pt x="290" y="85"/>
                    <a:pt x="1" y="488"/>
                    <a:pt x="76" y="917"/>
                  </a:cubicBezTo>
                  <a:cubicBezTo>
                    <a:pt x="133" y="1317"/>
                    <a:pt x="482" y="1593"/>
                    <a:pt x="866" y="1593"/>
                  </a:cubicBezTo>
                  <a:cubicBezTo>
                    <a:pt x="905" y="1593"/>
                    <a:pt x="944" y="1590"/>
                    <a:pt x="983" y="1584"/>
                  </a:cubicBezTo>
                  <a:cubicBezTo>
                    <a:pt x="1412" y="1509"/>
                    <a:pt x="1714" y="1106"/>
                    <a:pt x="1639" y="665"/>
                  </a:cubicBezTo>
                  <a:cubicBezTo>
                    <a:pt x="1581" y="276"/>
                    <a:pt x="1233" y="1"/>
                    <a:pt x="84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5364775" y="1136200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46" y="0"/>
                  </a:moveTo>
                  <a:cubicBezTo>
                    <a:pt x="353" y="0"/>
                    <a:pt x="1" y="845"/>
                    <a:pt x="492" y="1349"/>
                  </a:cubicBezTo>
                  <a:cubicBezTo>
                    <a:pt x="654" y="1507"/>
                    <a:pt x="852" y="1578"/>
                    <a:pt x="1045" y="1578"/>
                  </a:cubicBezTo>
                  <a:cubicBezTo>
                    <a:pt x="1452" y="1578"/>
                    <a:pt x="1840" y="1264"/>
                    <a:pt x="1840" y="794"/>
                  </a:cubicBezTo>
                  <a:cubicBezTo>
                    <a:pt x="1840" y="353"/>
                    <a:pt x="1488" y="0"/>
                    <a:pt x="1046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2"/>
            <p:cNvSpPr/>
            <p:nvPr/>
          </p:nvSpPr>
          <p:spPr>
            <a:xfrm>
              <a:off x="5581825" y="976800"/>
              <a:ext cx="46025" cy="39525"/>
            </a:xfrm>
            <a:custGeom>
              <a:avLst/>
              <a:gdLst/>
              <a:ahLst/>
              <a:cxnLst/>
              <a:rect l="l" t="t" r="r" b="b"/>
              <a:pathLst>
                <a:path w="1841" h="1581" extrusionOk="0">
                  <a:moveTo>
                    <a:pt x="1059" y="0"/>
                  </a:moveTo>
                  <a:cubicBezTo>
                    <a:pt x="353" y="0"/>
                    <a:pt x="1" y="857"/>
                    <a:pt x="505" y="1349"/>
                  </a:cubicBezTo>
                  <a:cubicBezTo>
                    <a:pt x="664" y="1508"/>
                    <a:pt x="861" y="1580"/>
                    <a:pt x="1055" y="1580"/>
                  </a:cubicBezTo>
                  <a:cubicBezTo>
                    <a:pt x="1456" y="1580"/>
                    <a:pt x="1840" y="1270"/>
                    <a:pt x="1840" y="794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5838875" y="1036025"/>
              <a:ext cx="46025" cy="39450"/>
            </a:xfrm>
            <a:custGeom>
              <a:avLst/>
              <a:gdLst/>
              <a:ahLst/>
              <a:cxnLst/>
              <a:rect l="l" t="t" r="r" b="b"/>
              <a:pathLst>
                <a:path w="1841" h="1578" extrusionOk="0">
                  <a:moveTo>
                    <a:pt x="1059" y="0"/>
                  </a:moveTo>
                  <a:cubicBezTo>
                    <a:pt x="354" y="0"/>
                    <a:pt x="1" y="845"/>
                    <a:pt x="492" y="1349"/>
                  </a:cubicBezTo>
                  <a:cubicBezTo>
                    <a:pt x="655" y="1507"/>
                    <a:pt x="852" y="1578"/>
                    <a:pt x="1046" y="1578"/>
                  </a:cubicBezTo>
                  <a:cubicBezTo>
                    <a:pt x="1453" y="1578"/>
                    <a:pt x="1841" y="1264"/>
                    <a:pt x="1841" y="794"/>
                  </a:cubicBezTo>
                  <a:cubicBezTo>
                    <a:pt x="1841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6316150" y="1138400"/>
              <a:ext cx="39700" cy="39400"/>
            </a:xfrm>
            <a:custGeom>
              <a:avLst/>
              <a:gdLst/>
              <a:ahLst/>
              <a:cxnLst/>
              <a:rect l="l" t="t" r="r" b="b"/>
              <a:pathLst>
                <a:path w="1588" h="1576" extrusionOk="0">
                  <a:moveTo>
                    <a:pt x="794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3"/>
                    <a:pt x="353" y="1576"/>
                    <a:pt x="794" y="1576"/>
                  </a:cubicBezTo>
                  <a:cubicBezTo>
                    <a:pt x="1235" y="1576"/>
                    <a:pt x="1588" y="1223"/>
                    <a:pt x="1588" y="782"/>
                  </a:cubicBezTo>
                  <a:cubicBezTo>
                    <a:pt x="1588" y="353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6675275" y="1230075"/>
              <a:ext cx="46000" cy="39350"/>
            </a:xfrm>
            <a:custGeom>
              <a:avLst/>
              <a:gdLst/>
              <a:ahLst/>
              <a:cxnLst/>
              <a:rect l="l" t="t" r="r" b="b"/>
              <a:pathLst>
                <a:path w="1840" h="1574" extrusionOk="0">
                  <a:moveTo>
                    <a:pt x="1046" y="0"/>
                  </a:moveTo>
                  <a:cubicBezTo>
                    <a:pt x="353" y="0"/>
                    <a:pt x="0" y="845"/>
                    <a:pt x="492" y="1336"/>
                  </a:cubicBezTo>
                  <a:cubicBezTo>
                    <a:pt x="656" y="1500"/>
                    <a:pt x="856" y="1573"/>
                    <a:pt x="1051" y="1573"/>
                  </a:cubicBezTo>
                  <a:cubicBezTo>
                    <a:pt x="1456" y="1573"/>
                    <a:pt x="1840" y="1258"/>
                    <a:pt x="1840" y="782"/>
                  </a:cubicBezTo>
                  <a:cubicBezTo>
                    <a:pt x="1840" y="353"/>
                    <a:pt x="1487" y="0"/>
                    <a:pt x="1046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6863325" y="967025"/>
              <a:ext cx="46350" cy="39350"/>
            </a:xfrm>
            <a:custGeom>
              <a:avLst/>
              <a:gdLst/>
              <a:ahLst/>
              <a:cxnLst/>
              <a:rect l="l" t="t" r="r" b="b"/>
              <a:pathLst>
                <a:path w="1854" h="1574" extrusionOk="0">
                  <a:moveTo>
                    <a:pt x="1059" y="1"/>
                  </a:moveTo>
                  <a:cubicBezTo>
                    <a:pt x="354" y="1"/>
                    <a:pt x="1" y="845"/>
                    <a:pt x="505" y="1336"/>
                  </a:cubicBezTo>
                  <a:cubicBezTo>
                    <a:pt x="665" y="1500"/>
                    <a:pt x="863" y="1574"/>
                    <a:pt x="1058" y="1574"/>
                  </a:cubicBezTo>
                  <a:cubicBezTo>
                    <a:pt x="1463" y="1574"/>
                    <a:pt x="1853" y="1258"/>
                    <a:pt x="1853" y="782"/>
                  </a:cubicBezTo>
                  <a:cubicBezTo>
                    <a:pt x="1853" y="341"/>
                    <a:pt x="1500" y="1"/>
                    <a:pt x="105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6956275" y="1323000"/>
              <a:ext cx="46000" cy="39350"/>
            </a:xfrm>
            <a:custGeom>
              <a:avLst/>
              <a:gdLst/>
              <a:ahLst/>
              <a:cxnLst/>
              <a:rect l="l" t="t" r="r" b="b"/>
              <a:pathLst>
                <a:path w="1840" h="1574" extrusionOk="0">
                  <a:moveTo>
                    <a:pt x="1059" y="1"/>
                  </a:moveTo>
                  <a:cubicBezTo>
                    <a:pt x="353" y="1"/>
                    <a:pt x="0" y="845"/>
                    <a:pt x="504" y="1336"/>
                  </a:cubicBezTo>
                  <a:cubicBezTo>
                    <a:pt x="664" y="1500"/>
                    <a:pt x="861" y="1574"/>
                    <a:pt x="1055" y="1574"/>
                  </a:cubicBezTo>
                  <a:cubicBezTo>
                    <a:pt x="1456" y="1574"/>
                    <a:pt x="1840" y="1258"/>
                    <a:pt x="1840" y="782"/>
                  </a:cubicBezTo>
                  <a:cubicBezTo>
                    <a:pt x="1840" y="354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214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91614142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"/>
          <p:cNvSpPr txBox="1">
            <a:spLocks noGrp="1"/>
          </p:cNvSpPr>
          <p:nvPr>
            <p:ph type="subTitle" idx="1"/>
          </p:nvPr>
        </p:nvSpPr>
        <p:spPr>
          <a:xfrm>
            <a:off x="8572036" y="5106240"/>
            <a:ext cx="3237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3"/>
          <p:cNvSpPr/>
          <p:nvPr/>
        </p:nvSpPr>
        <p:spPr>
          <a:xfrm>
            <a:off x="10196500" y="12661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13"/>
          <p:cNvSpPr/>
          <p:nvPr/>
        </p:nvSpPr>
        <p:spPr>
          <a:xfrm>
            <a:off x="11981133" y="548900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3"/>
          <p:cNvSpPr/>
          <p:nvPr/>
        </p:nvSpPr>
        <p:spPr>
          <a:xfrm>
            <a:off x="11145934" y="741167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3"/>
          <p:cNvSpPr/>
          <p:nvPr/>
        </p:nvSpPr>
        <p:spPr>
          <a:xfrm>
            <a:off x="12162800" y="979000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3"/>
          <p:cNvSpPr/>
          <p:nvPr/>
        </p:nvSpPr>
        <p:spPr>
          <a:xfrm>
            <a:off x="11731467" y="1451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3"/>
          <p:cNvSpPr/>
          <p:nvPr/>
        </p:nvSpPr>
        <p:spPr>
          <a:xfrm>
            <a:off x="8132457" y="-200800"/>
            <a:ext cx="128060" cy="127283"/>
          </a:xfrm>
          <a:custGeom>
            <a:avLst/>
            <a:gdLst/>
            <a:ahLst/>
            <a:cxnLst/>
            <a:rect l="l" t="t" r="r" b="b"/>
            <a:pathLst>
              <a:path w="3128" h="3109" extrusionOk="0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3"/>
          <p:cNvSpPr/>
          <p:nvPr/>
        </p:nvSpPr>
        <p:spPr>
          <a:xfrm>
            <a:off x="8936698" y="592715"/>
            <a:ext cx="127324" cy="127283"/>
          </a:xfrm>
          <a:custGeom>
            <a:avLst/>
            <a:gdLst/>
            <a:ahLst/>
            <a:cxnLst/>
            <a:rect l="l" t="t" r="r" b="b"/>
            <a:pathLst>
              <a:path w="3110" h="3109" extrusionOk="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13"/>
          <p:cNvSpPr/>
          <p:nvPr/>
        </p:nvSpPr>
        <p:spPr>
          <a:xfrm>
            <a:off x="7873301" y="190963"/>
            <a:ext cx="109679" cy="109679"/>
          </a:xfrm>
          <a:custGeom>
            <a:avLst/>
            <a:gdLst/>
            <a:ahLst/>
            <a:cxnLst/>
            <a:rect l="l" t="t" r="r" b="b"/>
            <a:pathLst>
              <a:path w="2679" h="2679" extrusionOk="0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13"/>
          <p:cNvSpPr/>
          <p:nvPr/>
        </p:nvSpPr>
        <p:spPr>
          <a:xfrm>
            <a:off x="381000" y="6056867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3"/>
          <p:cNvSpPr/>
          <p:nvPr/>
        </p:nvSpPr>
        <p:spPr>
          <a:xfrm>
            <a:off x="585534" y="6404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13"/>
          <p:cNvSpPr txBox="1">
            <a:spLocks noGrp="1"/>
          </p:cNvSpPr>
          <p:nvPr>
            <p:ph type="ctrTitle"/>
          </p:nvPr>
        </p:nvSpPr>
        <p:spPr>
          <a:xfrm>
            <a:off x="1294419" y="4529067"/>
            <a:ext cx="2870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1294419" y="5106240"/>
            <a:ext cx="3237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294419" y="3527849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ctrTitle" idx="4"/>
          </p:nvPr>
        </p:nvSpPr>
        <p:spPr>
          <a:xfrm>
            <a:off x="4920464" y="4529067"/>
            <a:ext cx="184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4920455" y="5106240"/>
            <a:ext cx="3237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4920455" y="3527849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ctrTitle" idx="7"/>
          </p:nvPr>
        </p:nvSpPr>
        <p:spPr>
          <a:xfrm>
            <a:off x="825100" y="548900"/>
            <a:ext cx="610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ctrTitle" idx="8"/>
          </p:nvPr>
        </p:nvSpPr>
        <p:spPr>
          <a:xfrm>
            <a:off x="8571248" y="4503651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 hasCustomPrompt="1"/>
          </p:nvPr>
        </p:nvSpPr>
        <p:spPr>
          <a:xfrm>
            <a:off x="8571248" y="3527849"/>
            <a:ext cx="233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ctrTitle" idx="13"/>
          </p:nvPr>
        </p:nvSpPr>
        <p:spPr>
          <a:xfrm>
            <a:off x="8572036" y="4529067"/>
            <a:ext cx="30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6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>
            <a:endParaRPr/>
          </a:p>
        </p:txBody>
      </p:sp>
      <p:pic>
        <p:nvPicPr>
          <p:cNvPr id="291" name="Google Shape;29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392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4"/>
          <p:cNvSpPr txBox="1">
            <a:spLocks noGrp="1"/>
          </p:cNvSpPr>
          <p:nvPr>
            <p:ph type="ctrTitle"/>
          </p:nvPr>
        </p:nvSpPr>
        <p:spPr>
          <a:xfrm>
            <a:off x="6261975" y="1820105"/>
            <a:ext cx="35408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32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94" name="Google Shape;294;p14"/>
          <p:cNvSpPr txBox="1">
            <a:spLocks noGrp="1"/>
          </p:cNvSpPr>
          <p:nvPr>
            <p:ph type="subTitle" idx="1"/>
          </p:nvPr>
        </p:nvSpPr>
        <p:spPr>
          <a:xfrm>
            <a:off x="6261975" y="2446855"/>
            <a:ext cx="4052400" cy="12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5" name="Google Shape;295;p14"/>
          <p:cNvSpPr txBox="1">
            <a:spLocks noGrp="1"/>
          </p:cNvSpPr>
          <p:nvPr>
            <p:ph type="ctrTitle" idx="2"/>
          </p:nvPr>
        </p:nvSpPr>
        <p:spPr>
          <a:xfrm>
            <a:off x="2533533" y="4170589"/>
            <a:ext cx="329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32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96" name="Google Shape;296;p14"/>
          <p:cNvSpPr txBox="1">
            <a:spLocks noGrp="1"/>
          </p:cNvSpPr>
          <p:nvPr>
            <p:ph type="subTitle" idx="3"/>
          </p:nvPr>
        </p:nvSpPr>
        <p:spPr>
          <a:xfrm>
            <a:off x="1778500" y="4797853"/>
            <a:ext cx="4052400" cy="1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14"/>
          <p:cNvSpPr/>
          <p:nvPr/>
        </p:nvSpPr>
        <p:spPr>
          <a:xfrm>
            <a:off x="9508517" y="4871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4"/>
          <p:cNvSpPr/>
          <p:nvPr/>
        </p:nvSpPr>
        <p:spPr>
          <a:xfrm>
            <a:off x="11204251" y="2911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4"/>
          <p:cNvSpPr/>
          <p:nvPr/>
        </p:nvSpPr>
        <p:spPr>
          <a:xfrm>
            <a:off x="10369051" y="483434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4"/>
          <p:cNvSpPr/>
          <p:nvPr/>
        </p:nvSpPr>
        <p:spPr>
          <a:xfrm>
            <a:off x="11385918" y="7212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1" name="Google Shape;301;p14"/>
          <p:cNvGrpSpPr/>
          <p:nvPr/>
        </p:nvGrpSpPr>
        <p:grpSpPr>
          <a:xfrm>
            <a:off x="8834845" y="-219415"/>
            <a:ext cx="161563" cy="1013993"/>
            <a:chOff x="5245196" y="3136513"/>
            <a:chExt cx="121172" cy="760495"/>
          </a:xfrm>
        </p:grpSpPr>
        <p:sp>
          <p:nvSpPr>
            <p:cNvPr id="302" name="Google Shape;302;p14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" name="Google Shape;304;p14"/>
          <p:cNvSpPr/>
          <p:nvPr/>
        </p:nvSpPr>
        <p:spPr>
          <a:xfrm>
            <a:off x="424284" y="58918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4"/>
          <p:cNvSpPr/>
          <p:nvPr/>
        </p:nvSpPr>
        <p:spPr>
          <a:xfrm>
            <a:off x="605951" y="63219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4"/>
          <p:cNvSpPr txBox="1">
            <a:spLocks noGrp="1"/>
          </p:cNvSpPr>
          <p:nvPr>
            <p:ph type="ctrTitle" idx="4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pic>
        <p:nvPicPr>
          <p:cNvPr id="307" name="Google Shape;3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6564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/>
          <p:nvPr/>
        </p:nvSpPr>
        <p:spPr>
          <a:xfrm>
            <a:off x="9508517" y="4871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5"/>
          <p:cNvSpPr/>
          <p:nvPr/>
        </p:nvSpPr>
        <p:spPr>
          <a:xfrm>
            <a:off x="11204251" y="2911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15"/>
          <p:cNvSpPr/>
          <p:nvPr/>
        </p:nvSpPr>
        <p:spPr>
          <a:xfrm>
            <a:off x="10369051" y="483434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15"/>
          <p:cNvSpPr/>
          <p:nvPr/>
        </p:nvSpPr>
        <p:spPr>
          <a:xfrm>
            <a:off x="11385918" y="7212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5"/>
          <p:cNvGrpSpPr/>
          <p:nvPr/>
        </p:nvGrpSpPr>
        <p:grpSpPr>
          <a:xfrm>
            <a:off x="8834845" y="-219415"/>
            <a:ext cx="161563" cy="1013993"/>
            <a:chOff x="5245196" y="3136513"/>
            <a:chExt cx="121172" cy="760495"/>
          </a:xfrm>
        </p:grpSpPr>
        <p:sp>
          <p:nvSpPr>
            <p:cNvPr id="314" name="Google Shape;314;p15"/>
            <p:cNvSpPr/>
            <p:nvPr/>
          </p:nvSpPr>
          <p:spPr>
            <a:xfrm>
              <a:off x="5245196" y="3775810"/>
              <a:ext cx="121172" cy="121198"/>
            </a:xfrm>
            <a:custGeom>
              <a:avLst/>
              <a:gdLst/>
              <a:ahLst/>
              <a:cxnLst/>
              <a:rect l="l" t="t" r="r" b="b"/>
              <a:pathLst>
                <a:path w="4624" h="4625" extrusionOk="0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5309007" y="3136513"/>
              <a:ext cx="8464" cy="554288"/>
            </a:xfrm>
            <a:custGeom>
              <a:avLst/>
              <a:gdLst/>
              <a:ahLst/>
              <a:cxnLst/>
              <a:rect l="l" t="t" r="r" b="b"/>
              <a:pathLst>
                <a:path w="323" h="21152" extrusionOk="0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15"/>
          <p:cNvSpPr/>
          <p:nvPr/>
        </p:nvSpPr>
        <p:spPr>
          <a:xfrm>
            <a:off x="424284" y="5891867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5"/>
          <p:cNvSpPr/>
          <p:nvPr/>
        </p:nvSpPr>
        <p:spPr>
          <a:xfrm>
            <a:off x="605951" y="6321967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5"/>
          <p:cNvSpPr txBox="1">
            <a:spLocks noGrp="1"/>
          </p:cNvSpPr>
          <p:nvPr>
            <p:ph type="ctrTitle"/>
          </p:nvPr>
        </p:nvSpPr>
        <p:spPr>
          <a:xfrm>
            <a:off x="1188301" y="1689933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19" name="Google Shape;319;p15"/>
          <p:cNvSpPr txBox="1">
            <a:spLocks noGrp="1"/>
          </p:cNvSpPr>
          <p:nvPr>
            <p:ph type="subTitle" idx="1"/>
          </p:nvPr>
        </p:nvSpPr>
        <p:spPr>
          <a:xfrm>
            <a:off x="1188301" y="4654800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0" name="Google Shape;320;p15"/>
          <p:cNvSpPr txBox="1">
            <a:spLocks noGrp="1"/>
          </p:cNvSpPr>
          <p:nvPr>
            <p:ph type="ctrTitle" idx="2"/>
          </p:nvPr>
        </p:nvSpPr>
        <p:spPr>
          <a:xfrm>
            <a:off x="4670897" y="1689933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21" name="Google Shape;321;p15"/>
          <p:cNvSpPr txBox="1">
            <a:spLocks noGrp="1"/>
          </p:cNvSpPr>
          <p:nvPr>
            <p:ph type="subTitle" idx="3"/>
          </p:nvPr>
        </p:nvSpPr>
        <p:spPr>
          <a:xfrm>
            <a:off x="4670897" y="4654800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15"/>
          <p:cNvSpPr txBox="1">
            <a:spLocks noGrp="1"/>
          </p:cNvSpPr>
          <p:nvPr>
            <p:ph type="ctrTitle" idx="4"/>
          </p:nvPr>
        </p:nvSpPr>
        <p:spPr>
          <a:xfrm>
            <a:off x="8166125" y="1689933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23" name="Google Shape;323;p15"/>
          <p:cNvSpPr txBox="1">
            <a:spLocks noGrp="1"/>
          </p:cNvSpPr>
          <p:nvPr>
            <p:ph type="subTitle" idx="5"/>
          </p:nvPr>
        </p:nvSpPr>
        <p:spPr>
          <a:xfrm>
            <a:off x="8166125" y="4654800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15"/>
          <p:cNvSpPr txBox="1">
            <a:spLocks noGrp="1"/>
          </p:cNvSpPr>
          <p:nvPr>
            <p:ph type="ctrTitle" idx="6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pic>
        <p:nvPicPr>
          <p:cNvPr id="325" name="Google Shape;32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222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"/>
          <p:cNvSpPr txBox="1">
            <a:spLocks noGrp="1"/>
          </p:cNvSpPr>
          <p:nvPr>
            <p:ph type="ctrTitle"/>
          </p:nvPr>
        </p:nvSpPr>
        <p:spPr>
          <a:xfrm>
            <a:off x="1495367" y="3069600"/>
            <a:ext cx="2508400" cy="6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133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subTitle" idx="1"/>
          </p:nvPr>
        </p:nvSpPr>
        <p:spPr>
          <a:xfrm>
            <a:off x="1282567" y="2191668"/>
            <a:ext cx="29340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6"/>
          <p:cNvSpPr txBox="1">
            <a:spLocks noGrp="1"/>
          </p:cNvSpPr>
          <p:nvPr>
            <p:ph type="ctrTitle" idx="2"/>
          </p:nvPr>
        </p:nvSpPr>
        <p:spPr>
          <a:xfrm>
            <a:off x="4837684" y="3069600"/>
            <a:ext cx="2508400" cy="6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133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30" name="Google Shape;330;p16"/>
          <p:cNvSpPr txBox="1">
            <a:spLocks noGrp="1"/>
          </p:cNvSpPr>
          <p:nvPr>
            <p:ph type="subTitle" idx="3"/>
          </p:nvPr>
        </p:nvSpPr>
        <p:spPr>
          <a:xfrm>
            <a:off x="4624884" y="2191679"/>
            <a:ext cx="29340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6"/>
          <p:cNvSpPr txBox="1">
            <a:spLocks noGrp="1"/>
          </p:cNvSpPr>
          <p:nvPr>
            <p:ph type="ctrTitle" idx="4"/>
          </p:nvPr>
        </p:nvSpPr>
        <p:spPr>
          <a:xfrm>
            <a:off x="8190165" y="3069600"/>
            <a:ext cx="2508400" cy="6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133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32" name="Google Shape;332;p16"/>
          <p:cNvSpPr txBox="1">
            <a:spLocks noGrp="1"/>
          </p:cNvSpPr>
          <p:nvPr>
            <p:ph type="subTitle" idx="5"/>
          </p:nvPr>
        </p:nvSpPr>
        <p:spPr>
          <a:xfrm>
            <a:off x="7930565" y="2191668"/>
            <a:ext cx="30276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ctrTitle" idx="6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ctrTitle" idx="7"/>
          </p:nvPr>
        </p:nvSpPr>
        <p:spPr>
          <a:xfrm>
            <a:off x="1495367" y="5513067"/>
            <a:ext cx="2508400" cy="6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133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35" name="Google Shape;335;p16"/>
          <p:cNvSpPr txBox="1">
            <a:spLocks noGrp="1"/>
          </p:cNvSpPr>
          <p:nvPr>
            <p:ph type="subTitle" idx="8"/>
          </p:nvPr>
        </p:nvSpPr>
        <p:spPr>
          <a:xfrm>
            <a:off x="1282567" y="4639001"/>
            <a:ext cx="29340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6"/>
          <p:cNvSpPr txBox="1">
            <a:spLocks noGrp="1"/>
          </p:cNvSpPr>
          <p:nvPr>
            <p:ph type="ctrTitle" idx="9"/>
          </p:nvPr>
        </p:nvSpPr>
        <p:spPr>
          <a:xfrm>
            <a:off x="4837684" y="5513067"/>
            <a:ext cx="2508400" cy="6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133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37" name="Google Shape;337;p16"/>
          <p:cNvSpPr txBox="1">
            <a:spLocks noGrp="1"/>
          </p:cNvSpPr>
          <p:nvPr>
            <p:ph type="subTitle" idx="13"/>
          </p:nvPr>
        </p:nvSpPr>
        <p:spPr>
          <a:xfrm>
            <a:off x="4711484" y="4639001"/>
            <a:ext cx="27608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6"/>
          <p:cNvSpPr txBox="1">
            <a:spLocks noGrp="1"/>
          </p:cNvSpPr>
          <p:nvPr>
            <p:ph type="ctrTitle" idx="14"/>
          </p:nvPr>
        </p:nvSpPr>
        <p:spPr>
          <a:xfrm>
            <a:off x="8190165" y="5513067"/>
            <a:ext cx="2508400" cy="61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133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39" name="Google Shape;339;p16"/>
          <p:cNvSpPr txBox="1">
            <a:spLocks noGrp="1"/>
          </p:cNvSpPr>
          <p:nvPr>
            <p:ph type="subTitle" idx="15"/>
          </p:nvPr>
        </p:nvSpPr>
        <p:spPr>
          <a:xfrm>
            <a:off x="7930565" y="4639001"/>
            <a:ext cx="3027600" cy="10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6"/>
          <p:cNvSpPr/>
          <p:nvPr/>
        </p:nvSpPr>
        <p:spPr>
          <a:xfrm>
            <a:off x="10097400" y="3698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6"/>
          <p:cNvSpPr/>
          <p:nvPr/>
        </p:nvSpPr>
        <p:spPr>
          <a:xfrm>
            <a:off x="11981133" y="548900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6"/>
          <p:cNvSpPr/>
          <p:nvPr/>
        </p:nvSpPr>
        <p:spPr>
          <a:xfrm>
            <a:off x="11145934" y="741167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6"/>
          <p:cNvSpPr/>
          <p:nvPr/>
        </p:nvSpPr>
        <p:spPr>
          <a:xfrm>
            <a:off x="12162800" y="979000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6"/>
          <p:cNvSpPr/>
          <p:nvPr/>
        </p:nvSpPr>
        <p:spPr>
          <a:xfrm>
            <a:off x="11731467" y="1451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6"/>
          <p:cNvSpPr/>
          <p:nvPr/>
        </p:nvSpPr>
        <p:spPr>
          <a:xfrm>
            <a:off x="8936698" y="592715"/>
            <a:ext cx="127324" cy="127283"/>
          </a:xfrm>
          <a:custGeom>
            <a:avLst/>
            <a:gdLst/>
            <a:ahLst/>
            <a:cxnLst/>
            <a:rect l="l" t="t" r="r" b="b"/>
            <a:pathLst>
              <a:path w="3110" h="3109" extrusionOk="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6"/>
          <p:cNvSpPr/>
          <p:nvPr/>
        </p:nvSpPr>
        <p:spPr>
          <a:xfrm>
            <a:off x="7873301" y="190963"/>
            <a:ext cx="109679" cy="109679"/>
          </a:xfrm>
          <a:custGeom>
            <a:avLst/>
            <a:gdLst/>
            <a:ahLst/>
            <a:cxnLst/>
            <a:rect l="l" t="t" r="r" b="b"/>
            <a:pathLst>
              <a:path w="2679" h="2679" extrusionOk="0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6"/>
          <p:cNvSpPr/>
          <p:nvPr/>
        </p:nvSpPr>
        <p:spPr>
          <a:xfrm>
            <a:off x="404800" y="5868967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6"/>
          <p:cNvSpPr/>
          <p:nvPr/>
        </p:nvSpPr>
        <p:spPr>
          <a:xfrm>
            <a:off x="752101" y="6338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9" name="Google Shape;34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659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"/>
          <p:cNvSpPr txBox="1">
            <a:spLocks noGrp="1"/>
          </p:cNvSpPr>
          <p:nvPr>
            <p:ph type="ctrTitle"/>
          </p:nvPr>
        </p:nvSpPr>
        <p:spPr>
          <a:xfrm>
            <a:off x="1624721" y="183092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52" name="Google Shape;352;p17"/>
          <p:cNvSpPr txBox="1">
            <a:spLocks noGrp="1"/>
          </p:cNvSpPr>
          <p:nvPr>
            <p:ph type="subTitle" idx="1"/>
          </p:nvPr>
        </p:nvSpPr>
        <p:spPr>
          <a:xfrm>
            <a:off x="1624721" y="2487327"/>
            <a:ext cx="25084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17"/>
          <p:cNvSpPr txBox="1">
            <a:spLocks noGrp="1"/>
          </p:cNvSpPr>
          <p:nvPr>
            <p:ph type="ctrTitle" idx="2"/>
          </p:nvPr>
        </p:nvSpPr>
        <p:spPr>
          <a:xfrm>
            <a:off x="8072740" y="183092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subTitle" idx="3"/>
          </p:nvPr>
        </p:nvSpPr>
        <p:spPr>
          <a:xfrm>
            <a:off x="8072740" y="2487327"/>
            <a:ext cx="25084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ctrTitle" idx="4"/>
          </p:nvPr>
        </p:nvSpPr>
        <p:spPr>
          <a:xfrm>
            <a:off x="1624721" y="3705075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5"/>
          </p:nvPr>
        </p:nvSpPr>
        <p:spPr>
          <a:xfrm>
            <a:off x="1489121" y="4361475"/>
            <a:ext cx="27796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7"/>
          <p:cNvSpPr txBox="1">
            <a:spLocks noGrp="1"/>
          </p:cNvSpPr>
          <p:nvPr>
            <p:ph type="ctrTitle" idx="6"/>
          </p:nvPr>
        </p:nvSpPr>
        <p:spPr>
          <a:xfrm>
            <a:off x="8072740" y="3705075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358" name="Google Shape;358;p17"/>
          <p:cNvSpPr txBox="1">
            <a:spLocks noGrp="1"/>
          </p:cNvSpPr>
          <p:nvPr>
            <p:ph type="subTitle" idx="7"/>
          </p:nvPr>
        </p:nvSpPr>
        <p:spPr>
          <a:xfrm>
            <a:off x="8072740" y="4361475"/>
            <a:ext cx="25084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17"/>
          <p:cNvSpPr txBox="1">
            <a:spLocks noGrp="1"/>
          </p:cNvSpPr>
          <p:nvPr>
            <p:ph type="ctrTitle" idx="8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17"/>
          <p:cNvSpPr/>
          <p:nvPr/>
        </p:nvSpPr>
        <p:spPr>
          <a:xfrm>
            <a:off x="10196500" y="12661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7"/>
          <p:cNvSpPr/>
          <p:nvPr/>
        </p:nvSpPr>
        <p:spPr>
          <a:xfrm>
            <a:off x="11981133" y="548900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7"/>
          <p:cNvSpPr/>
          <p:nvPr/>
        </p:nvSpPr>
        <p:spPr>
          <a:xfrm>
            <a:off x="11145934" y="741167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7"/>
          <p:cNvSpPr/>
          <p:nvPr/>
        </p:nvSpPr>
        <p:spPr>
          <a:xfrm>
            <a:off x="12162800" y="979000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7"/>
          <p:cNvSpPr/>
          <p:nvPr/>
        </p:nvSpPr>
        <p:spPr>
          <a:xfrm>
            <a:off x="11731467" y="1451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7"/>
          <p:cNvSpPr/>
          <p:nvPr/>
        </p:nvSpPr>
        <p:spPr>
          <a:xfrm>
            <a:off x="8132457" y="-200800"/>
            <a:ext cx="128060" cy="127283"/>
          </a:xfrm>
          <a:custGeom>
            <a:avLst/>
            <a:gdLst/>
            <a:ahLst/>
            <a:cxnLst/>
            <a:rect l="l" t="t" r="r" b="b"/>
            <a:pathLst>
              <a:path w="3128" h="3109" extrusionOk="0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7"/>
          <p:cNvSpPr/>
          <p:nvPr/>
        </p:nvSpPr>
        <p:spPr>
          <a:xfrm>
            <a:off x="8936698" y="592715"/>
            <a:ext cx="127324" cy="127283"/>
          </a:xfrm>
          <a:custGeom>
            <a:avLst/>
            <a:gdLst/>
            <a:ahLst/>
            <a:cxnLst/>
            <a:rect l="l" t="t" r="r" b="b"/>
            <a:pathLst>
              <a:path w="3110" h="3109" extrusionOk="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7"/>
          <p:cNvSpPr/>
          <p:nvPr/>
        </p:nvSpPr>
        <p:spPr>
          <a:xfrm>
            <a:off x="7873301" y="190963"/>
            <a:ext cx="109679" cy="109679"/>
          </a:xfrm>
          <a:custGeom>
            <a:avLst/>
            <a:gdLst/>
            <a:ahLst/>
            <a:cxnLst/>
            <a:rect l="l" t="t" r="r" b="b"/>
            <a:pathLst>
              <a:path w="2679" h="2679" extrusionOk="0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7"/>
          <p:cNvSpPr/>
          <p:nvPr/>
        </p:nvSpPr>
        <p:spPr>
          <a:xfrm>
            <a:off x="404800" y="5868967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7"/>
          <p:cNvSpPr/>
          <p:nvPr/>
        </p:nvSpPr>
        <p:spPr>
          <a:xfrm>
            <a:off x="1088867" y="61502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70" name="Google Shape;37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9278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8"/>
          <p:cNvSpPr txBox="1">
            <a:spLocks noGrp="1"/>
          </p:cNvSpPr>
          <p:nvPr>
            <p:ph type="ctrTitle"/>
          </p:nvPr>
        </p:nvSpPr>
        <p:spPr>
          <a:xfrm>
            <a:off x="1220215" y="3066059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18"/>
          <p:cNvSpPr txBox="1">
            <a:spLocks noGrp="1"/>
          </p:cNvSpPr>
          <p:nvPr>
            <p:ph type="subTitle" idx="1"/>
          </p:nvPr>
        </p:nvSpPr>
        <p:spPr>
          <a:xfrm>
            <a:off x="1172185" y="2369863"/>
            <a:ext cx="25564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18"/>
          <p:cNvSpPr txBox="1">
            <a:spLocks noGrp="1"/>
          </p:cNvSpPr>
          <p:nvPr>
            <p:ph type="ctrTitle" idx="2"/>
          </p:nvPr>
        </p:nvSpPr>
        <p:spPr>
          <a:xfrm>
            <a:off x="8460691" y="3066059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18"/>
          <p:cNvSpPr txBox="1">
            <a:spLocks noGrp="1"/>
          </p:cNvSpPr>
          <p:nvPr>
            <p:ph type="subTitle" idx="3"/>
          </p:nvPr>
        </p:nvSpPr>
        <p:spPr>
          <a:xfrm>
            <a:off x="8460691" y="2369863"/>
            <a:ext cx="2508400" cy="8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18"/>
          <p:cNvSpPr txBox="1">
            <a:spLocks noGrp="1"/>
          </p:cNvSpPr>
          <p:nvPr>
            <p:ph type="ctrTitle" idx="4"/>
          </p:nvPr>
        </p:nvSpPr>
        <p:spPr>
          <a:xfrm>
            <a:off x="1220215" y="38153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18"/>
          <p:cNvSpPr txBox="1">
            <a:spLocks noGrp="1"/>
          </p:cNvSpPr>
          <p:nvPr>
            <p:ph type="subTitle" idx="5"/>
          </p:nvPr>
        </p:nvSpPr>
        <p:spPr>
          <a:xfrm>
            <a:off x="1220215" y="4471033"/>
            <a:ext cx="25084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ctrTitle" idx="6"/>
          </p:nvPr>
        </p:nvSpPr>
        <p:spPr>
          <a:xfrm>
            <a:off x="8460691" y="38153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667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18"/>
          <p:cNvSpPr txBox="1">
            <a:spLocks noGrp="1"/>
          </p:cNvSpPr>
          <p:nvPr>
            <p:ph type="subTitle" idx="7"/>
          </p:nvPr>
        </p:nvSpPr>
        <p:spPr>
          <a:xfrm>
            <a:off x="8460691" y="4471033"/>
            <a:ext cx="2208800" cy="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18"/>
          <p:cNvSpPr txBox="1">
            <a:spLocks noGrp="1"/>
          </p:cNvSpPr>
          <p:nvPr>
            <p:ph type="ctrTitle" idx="8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18"/>
          <p:cNvSpPr/>
          <p:nvPr/>
        </p:nvSpPr>
        <p:spPr>
          <a:xfrm>
            <a:off x="10196500" y="1266133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18"/>
          <p:cNvSpPr/>
          <p:nvPr/>
        </p:nvSpPr>
        <p:spPr>
          <a:xfrm>
            <a:off x="11981133" y="548900"/>
            <a:ext cx="144867" cy="144867"/>
          </a:xfrm>
          <a:custGeom>
            <a:avLst/>
            <a:gdLst/>
            <a:ahLst/>
            <a:cxnLst/>
            <a:rect l="l" t="t" r="r" b="b"/>
            <a:pathLst>
              <a:path w="4346" h="4346" extrusionOk="0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8"/>
          <p:cNvSpPr/>
          <p:nvPr/>
        </p:nvSpPr>
        <p:spPr>
          <a:xfrm>
            <a:off x="11145934" y="741167"/>
            <a:ext cx="69967" cy="69933"/>
          </a:xfrm>
          <a:custGeom>
            <a:avLst/>
            <a:gdLst/>
            <a:ahLst/>
            <a:cxnLst/>
            <a:rect l="l" t="t" r="r" b="b"/>
            <a:pathLst>
              <a:path w="2099" h="2098" extrusionOk="0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8"/>
          <p:cNvSpPr/>
          <p:nvPr/>
        </p:nvSpPr>
        <p:spPr>
          <a:xfrm>
            <a:off x="12162800" y="979000"/>
            <a:ext cx="219133" cy="219133"/>
          </a:xfrm>
          <a:custGeom>
            <a:avLst/>
            <a:gdLst/>
            <a:ahLst/>
            <a:cxnLst/>
            <a:rect l="l" t="t" r="r" b="b"/>
            <a:pathLst>
              <a:path w="6574" h="6574" extrusionOk="0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8"/>
          <p:cNvSpPr/>
          <p:nvPr/>
        </p:nvSpPr>
        <p:spPr>
          <a:xfrm>
            <a:off x="11731467" y="14515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8"/>
          <p:cNvSpPr/>
          <p:nvPr/>
        </p:nvSpPr>
        <p:spPr>
          <a:xfrm>
            <a:off x="8132457" y="-200800"/>
            <a:ext cx="128060" cy="127283"/>
          </a:xfrm>
          <a:custGeom>
            <a:avLst/>
            <a:gdLst/>
            <a:ahLst/>
            <a:cxnLst/>
            <a:rect l="l" t="t" r="r" b="b"/>
            <a:pathLst>
              <a:path w="3128" h="3109" extrusionOk="0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8"/>
          <p:cNvSpPr/>
          <p:nvPr/>
        </p:nvSpPr>
        <p:spPr>
          <a:xfrm>
            <a:off x="8936698" y="592715"/>
            <a:ext cx="127324" cy="127283"/>
          </a:xfrm>
          <a:custGeom>
            <a:avLst/>
            <a:gdLst/>
            <a:ahLst/>
            <a:cxnLst/>
            <a:rect l="l" t="t" r="r" b="b"/>
            <a:pathLst>
              <a:path w="3110" h="3109" extrusionOk="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8"/>
          <p:cNvSpPr/>
          <p:nvPr/>
        </p:nvSpPr>
        <p:spPr>
          <a:xfrm>
            <a:off x="7873301" y="190963"/>
            <a:ext cx="109679" cy="109679"/>
          </a:xfrm>
          <a:custGeom>
            <a:avLst/>
            <a:gdLst/>
            <a:ahLst/>
            <a:cxnLst/>
            <a:rect l="l" t="t" r="r" b="b"/>
            <a:pathLst>
              <a:path w="2679" h="2679" extrusionOk="0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8"/>
          <p:cNvSpPr/>
          <p:nvPr/>
        </p:nvSpPr>
        <p:spPr>
          <a:xfrm>
            <a:off x="404800" y="5868967"/>
            <a:ext cx="222867" cy="222867"/>
          </a:xfrm>
          <a:custGeom>
            <a:avLst/>
            <a:gdLst/>
            <a:ahLst/>
            <a:cxnLst/>
            <a:rect l="l" t="t" r="r" b="b"/>
            <a:pathLst>
              <a:path w="6686" h="6686" extrusionOk="0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8"/>
          <p:cNvSpPr/>
          <p:nvPr/>
        </p:nvSpPr>
        <p:spPr>
          <a:xfrm>
            <a:off x="1088867" y="6150234"/>
            <a:ext cx="207900" cy="208500"/>
          </a:xfrm>
          <a:custGeom>
            <a:avLst/>
            <a:gdLst/>
            <a:ahLst/>
            <a:cxnLst/>
            <a:rect l="l" t="t" r="r" b="b"/>
            <a:pathLst>
              <a:path w="6237" h="6255" extrusionOk="0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1" name="Google Shape;39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818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"/>
          <p:cNvSpPr txBox="1">
            <a:spLocks noGrp="1"/>
          </p:cNvSpPr>
          <p:nvPr>
            <p:ph type="title"/>
          </p:nvPr>
        </p:nvSpPr>
        <p:spPr>
          <a:xfrm>
            <a:off x="3294867" y="2440100"/>
            <a:ext cx="50976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4" name="Google Shape;394;p19"/>
          <p:cNvSpPr txBox="1">
            <a:spLocks noGrp="1"/>
          </p:cNvSpPr>
          <p:nvPr>
            <p:ph type="subTitle" idx="1"/>
          </p:nvPr>
        </p:nvSpPr>
        <p:spPr>
          <a:xfrm>
            <a:off x="3870067" y="720000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5" name="Google Shape;395;p19"/>
          <p:cNvSpPr txBox="1"/>
          <p:nvPr/>
        </p:nvSpPr>
        <p:spPr>
          <a:xfrm>
            <a:off x="3052667" y="4790408"/>
            <a:ext cx="5582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CREDITS: This presentation template was created by </a:t>
            </a:r>
            <a:r>
              <a:rPr lang="en" sz="1333">
                <a:solidFill>
                  <a:schemeClr val="accent1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, including icons by </a:t>
            </a:r>
            <a:r>
              <a:rPr lang="en" sz="1333">
                <a:solidFill>
                  <a:schemeClr val="accent2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, and infographics &amp; images by </a:t>
            </a:r>
            <a:r>
              <a:rPr lang="en" sz="1333">
                <a:solidFill>
                  <a:schemeClr val="accent3"/>
                </a:solidFill>
                <a:uFill>
                  <a:noFill/>
                </a:uFill>
                <a:latin typeface="Maven Pro"/>
                <a:ea typeface="Maven Pro"/>
                <a:cs typeface="Maven Pro"/>
                <a:sym typeface="Maven Pr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333">
              <a:solidFill>
                <a:schemeClr val="accent3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96" name="Google Shape;396;p19"/>
          <p:cNvSpPr/>
          <p:nvPr/>
        </p:nvSpPr>
        <p:spPr>
          <a:xfrm>
            <a:off x="1144329" y="1840893"/>
            <a:ext cx="174347" cy="174687"/>
          </a:xfrm>
          <a:custGeom>
            <a:avLst/>
            <a:gdLst/>
            <a:ahLst/>
            <a:cxnLst/>
            <a:rect l="l" t="t" r="r" b="b"/>
            <a:pathLst>
              <a:path w="4625" h="4634" extrusionOk="0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19"/>
          <p:cNvSpPr/>
          <p:nvPr/>
        </p:nvSpPr>
        <p:spPr>
          <a:xfrm>
            <a:off x="2403265" y="5786917"/>
            <a:ext cx="174687" cy="174687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1" y="0"/>
                </a:moveTo>
                <a:lnTo>
                  <a:pt x="1" y="4633"/>
                </a:lnTo>
                <a:lnTo>
                  <a:pt x="4634" y="4633"/>
                </a:lnTo>
                <a:lnTo>
                  <a:pt x="4634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9"/>
          <p:cNvSpPr/>
          <p:nvPr/>
        </p:nvSpPr>
        <p:spPr>
          <a:xfrm>
            <a:off x="9595495" y="1079389"/>
            <a:ext cx="174687" cy="174687"/>
          </a:xfrm>
          <a:custGeom>
            <a:avLst/>
            <a:gdLst/>
            <a:ahLst/>
            <a:cxnLst/>
            <a:rect l="l" t="t" r="r" b="b"/>
            <a:pathLst>
              <a:path w="4634" h="4634" extrusionOk="0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9"/>
          <p:cNvSpPr/>
          <p:nvPr/>
        </p:nvSpPr>
        <p:spPr>
          <a:xfrm>
            <a:off x="10435314" y="5340697"/>
            <a:ext cx="141061" cy="141400"/>
          </a:xfrm>
          <a:custGeom>
            <a:avLst/>
            <a:gdLst/>
            <a:ahLst/>
            <a:cxnLst/>
            <a:rect l="l" t="t" r="r" b="b"/>
            <a:pathLst>
              <a:path w="3742" h="3751" fill="none" extrusionOk="0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w="29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9"/>
          <p:cNvSpPr/>
          <p:nvPr/>
        </p:nvSpPr>
        <p:spPr>
          <a:xfrm>
            <a:off x="8892997" y="4144609"/>
            <a:ext cx="83196" cy="83196"/>
          </a:xfrm>
          <a:custGeom>
            <a:avLst/>
            <a:gdLst/>
            <a:ahLst/>
            <a:cxnLst/>
            <a:rect l="l" t="t" r="r" b="b"/>
            <a:pathLst>
              <a:path w="2207" h="2207" fill="none" extrusionOk="0">
                <a:moveTo>
                  <a:pt x="0" y="1"/>
                </a:moveTo>
                <a:lnTo>
                  <a:pt x="2206" y="1"/>
                </a:lnTo>
                <a:lnTo>
                  <a:pt x="2206" y="2207"/>
                </a:lnTo>
                <a:lnTo>
                  <a:pt x="0" y="2207"/>
                </a:lnTo>
                <a:close/>
              </a:path>
            </a:pathLst>
          </a:custGeom>
          <a:noFill/>
          <a:ln w="1375" cap="flat" cmpd="sng">
            <a:solidFill>
              <a:srgbClr val="E898A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9"/>
          <p:cNvSpPr/>
          <p:nvPr/>
        </p:nvSpPr>
        <p:spPr>
          <a:xfrm>
            <a:off x="2836364" y="3374384"/>
            <a:ext cx="149731" cy="150071"/>
          </a:xfrm>
          <a:custGeom>
            <a:avLst/>
            <a:gdLst/>
            <a:ahLst/>
            <a:cxnLst/>
            <a:rect l="l" t="t" r="r" b="b"/>
            <a:pathLst>
              <a:path w="3972" h="3981" fill="none" extrusionOk="0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w="2975" cap="flat" cmpd="sng">
            <a:solidFill>
              <a:srgbClr val="00CFCC"/>
            </a:solidFill>
            <a:prstDash val="solid"/>
            <a:miter lim="91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9"/>
          <p:cNvSpPr/>
          <p:nvPr/>
        </p:nvSpPr>
        <p:spPr>
          <a:xfrm>
            <a:off x="9891901" y="4320687"/>
            <a:ext cx="149731" cy="150071"/>
          </a:xfrm>
          <a:custGeom>
            <a:avLst/>
            <a:gdLst/>
            <a:ahLst/>
            <a:cxnLst/>
            <a:rect l="l" t="t" r="r" b="b"/>
            <a:pathLst>
              <a:path w="3972" h="3981" extrusionOk="0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9"/>
          <p:cNvSpPr/>
          <p:nvPr/>
        </p:nvSpPr>
        <p:spPr>
          <a:xfrm>
            <a:off x="10335033" y="1624779"/>
            <a:ext cx="115804" cy="115767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4" name="Google Shape;404;p19"/>
          <p:cNvGrpSpPr/>
          <p:nvPr/>
        </p:nvGrpSpPr>
        <p:grpSpPr>
          <a:xfrm>
            <a:off x="8892996" y="-519579"/>
            <a:ext cx="191688" cy="2808560"/>
            <a:chOff x="6780548" y="337714"/>
            <a:chExt cx="133252" cy="1952377"/>
          </a:xfrm>
        </p:grpSpPr>
        <p:sp>
          <p:nvSpPr>
            <p:cNvPr id="405" name="Google Shape;405;p19"/>
            <p:cNvSpPr/>
            <p:nvPr/>
          </p:nvSpPr>
          <p:spPr>
            <a:xfrm>
              <a:off x="6780548" y="2156839"/>
              <a:ext cx="133252" cy="133252"/>
            </a:xfrm>
            <a:custGeom>
              <a:avLst/>
              <a:gdLst/>
              <a:ahLst/>
              <a:cxnLst/>
              <a:rect l="l" t="t" r="r" b="b"/>
              <a:pathLst>
                <a:path w="5085" h="5085" fill="none" extrusionOk="0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9"/>
            <p:cNvSpPr/>
            <p:nvPr/>
          </p:nvSpPr>
          <p:spPr>
            <a:xfrm>
              <a:off x="6842943" y="337714"/>
              <a:ext cx="8464" cy="1695359"/>
            </a:xfrm>
            <a:custGeom>
              <a:avLst/>
              <a:gdLst/>
              <a:ahLst/>
              <a:cxnLst/>
              <a:rect l="l" t="t" r="r" b="b"/>
              <a:pathLst>
                <a:path w="323" h="64696" extrusionOk="0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7" name="Google Shape;407;p19"/>
          <p:cNvGrpSpPr/>
          <p:nvPr/>
        </p:nvGrpSpPr>
        <p:grpSpPr>
          <a:xfrm>
            <a:off x="2013372" y="677000"/>
            <a:ext cx="271379" cy="3550809"/>
            <a:chOff x="250617" y="2402301"/>
            <a:chExt cx="188650" cy="2468354"/>
          </a:xfrm>
        </p:grpSpPr>
        <p:sp>
          <p:nvSpPr>
            <p:cNvPr id="408" name="Google Shape;408;p19"/>
            <p:cNvSpPr/>
            <p:nvPr/>
          </p:nvSpPr>
          <p:spPr>
            <a:xfrm>
              <a:off x="250617" y="4681770"/>
              <a:ext cx="188650" cy="188886"/>
            </a:xfrm>
            <a:custGeom>
              <a:avLst/>
              <a:gdLst/>
              <a:ahLst/>
              <a:cxnLst/>
              <a:rect l="l" t="t" r="r" b="b"/>
              <a:pathLst>
                <a:path w="7199" h="7208" fill="none" extrusionOk="0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w="5750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78316" y="4166291"/>
              <a:ext cx="133226" cy="133226"/>
            </a:xfrm>
            <a:custGeom>
              <a:avLst/>
              <a:gdLst/>
              <a:ahLst/>
              <a:cxnLst/>
              <a:rect l="l" t="t" r="r" b="b"/>
              <a:pathLst>
                <a:path w="5084" h="5084" fill="none" extrusionOk="0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w="41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304573" y="3689098"/>
              <a:ext cx="80476" cy="80476"/>
            </a:xfrm>
            <a:custGeom>
              <a:avLst/>
              <a:gdLst/>
              <a:ahLst/>
              <a:cxnLst/>
              <a:rect l="l" t="t" r="r" b="b"/>
              <a:pathLst>
                <a:path w="3071" h="3071" fill="none" extrusionOk="0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w="2525" cap="flat" cmpd="sng">
              <a:solidFill>
                <a:srgbClr val="FF9973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340710" y="2402301"/>
              <a:ext cx="8464" cy="1011487"/>
            </a:xfrm>
            <a:custGeom>
              <a:avLst/>
              <a:gdLst/>
              <a:ahLst/>
              <a:cxnLst/>
              <a:rect l="l" t="t" r="r" b="b"/>
              <a:pathLst>
                <a:path w="323" h="38599" extrusionOk="0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19"/>
          <p:cNvGrpSpPr/>
          <p:nvPr/>
        </p:nvGrpSpPr>
        <p:grpSpPr>
          <a:xfrm>
            <a:off x="513808" y="1840896"/>
            <a:ext cx="265649" cy="3771913"/>
            <a:chOff x="1608717" y="1280046"/>
            <a:chExt cx="199237" cy="2828935"/>
          </a:xfrm>
        </p:grpSpPr>
        <p:sp>
          <p:nvSpPr>
            <p:cNvPr id="413" name="Google Shape;413;p19"/>
            <p:cNvSpPr/>
            <p:nvPr/>
          </p:nvSpPr>
          <p:spPr>
            <a:xfrm>
              <a:off x="1608717" y="3909744"/>
              <a:ext cx="199237" cy="199237"/>
            </a:xfrm>
            <a:custGeom>
              <a:avLst/>
              <a:gdLst/>
              <a:ahLst/>
              <a:cxnLst/>
              <a:rect l="l" t="t" r="r" b="b"/>
              <a:pathLst>
                <a:path w="7603" h="7603" extrusionOk="0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9"/>
            <p:cNvSpPr/>
            <p:nvPr/>
          </p:nvSpPr>
          <p:spPr>
            <a:xfrm>
              <a:off x="1656175" y="3269477"/>
              <a:ext cx="104086" cy="104086"/>
            </a:xfrm>
            <a:custGeom>
              <a:avLst/>
              <a:gdLst/>
              <a:ahLst/>
              <a:cxnLst/>
              <a:rect l="l" t="t" r="r" b="b"/>
              <a:pathLst>
                <a:path w="3972" h="3972" extrusionOk="0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1704104" y="1280046"/>
              <a:ext cx="8464" cy="1794099"/>
            </a:xfrm>
            <a:custGeom>
              <a:avLst/>
              <a:gdLst/>
              <a:ahLst/>
              <a:cxnLst/>
              <a:rect l="l" t="t" r="r" b="b"/>
              <a:pathLst>
                <a:path w="323" h="68464" extrusionOk="0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19"/>
          <p:cNvSpPr/>
          <p:nvPr/>
        </p:nvSpPr>
        <p:spPr>
          <a:xfrm>
            <a:off x="1400789" y="4279529"/>
            <a:ext cx="12176" cy="3624609"/>
          </a:xfrm>
          <a:custGeom>
            <a:avLst/>
            <a:gdLst/>
            <a:ahLst/>
            <a:cxnLst/>
            <a:rect l="l" t="t" r="r" b="b"/>
            <a:pathLst>
              <a:path w="323" h="96152" extrusionOk="0">
                <a:moveTo>
                  <a:pt x="166" y="1"/>
                </a:moveTo>
                <a:lnTo>
                  <a:pt x="1" y="96151"/>
                </a:lnTo>
                <a:lnTo>
                  <a:pt x="322" y="96151"/>
                </a:lnTo>
                <a:lnTo>
                  <a:pt x="166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19"/>
          <p:cNvSpPr/>
          <p:nvPr/>
        </p:nvSpPr>
        <p:spPr>
          <a:xfrm>
            <a:off x="9453768" y="3454413"/>
            <a:ext cx="12176" cy="2429815"/>
          </a:xfrm>
          <a:custGeom>
            <a:avLst/>
            <a:gdLst/>
            <a:ahLst/>
            <a:cxnLst/>
            <a:rect l="l" t="t" r="r" b="b"/>
            <a:pathLst>
              <a:path w="323" h="64457" extrusionOk="0">
                <a:moveTo>
                  <a:pt x="157" y="1"/>
                </a:moveTo>
                <a:lnTo>
                  <a:pt x="0" y="64456"/>
                </a:lnTo>
                <a:lnTo>
                  <a:pt x="322" y="64456"/>
                </a:lnTo>
                <a:lnTo>
                  <a:pt x="157" y="1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8" name="Google Shape;418;p19"/>
          <p:cNvGrpSpPr/>
          <p:nvPr/>
        </p:nvGrpSpPr>
        <p:grpSpPr>
          <a:xfrm>
            <a:off x="1318674" y="-519555"/>
            <a:ext cx="82857" cy="1196571"/>
            <a:chOff x="2038689" y="173907"/>
            <a:chExt cx="57599" cy="831799"/>
          </a:xfrm>
        </p:grpSpPr>
        <p:sp>
          <p:nvSpPr>
            <p:cNvPr id="419" name="Google Shape;419;p19"/>
            <p:cNvSpPr/>
            <p:nvPr/>
          </p:nvSpPr>
          <p:spPr>
            <a:xfrm>
              <a:off x="2038689" y="947872"/>
              <a:ext cx="57599" cy="57834"/>
            </a:xfrm>
            <a:custGeom>
              <a:avLst/>
              <a:gdLst/>
              <a:ahLst/>
              <a:cxnLst/>
              <a:rect l="l" t="t" r="r" b="b"/>
              <a:pathLst>
                <a:path w="2198" h="2207" fill="none" extrusionOk="0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w="2975" cap="flat" cmpd="sng">
              <a:solidFill>
                <a:srgbClr val="00CFCC"/>
              </a:solidFill>
              <a:prstDash val="solid"/>
              <a:miter lim="91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2063269" y="173907"/>
              <a:ext cx="8438" cy="692074"/>
            </a:xfrm>
            <a:custGeom>
              <a:avLst/>
              <a:gdLst/>
              <a:ahLst/>
              <a:cxnLst/>
              <a:rect l="l" t="t" r="r" b="b"/>
              <a:pathLst>
                <a:path w="322" h="26410" extrusionOk="0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19"/>
          <p:cNvGrpSpPr/>
          <p:nvPr/>
        </p:nvGrpSpPr>
        <p:grpSpPr>
          <a:xfrm>
            <a:off x="11424964" y="2913080"/>
            <a:ext cx="286269" cy="3078129"/>
            <a:chOff x="8008096" y="2108910"/>
            <a:chExt cx="199001" cy="2139769"/>
          </a:xfrm>
        </p:grpSpPr>
        <p:sp>
          <p:nvSpPr>
            <p:cNvPr id="422" name="Google Shape;422;p19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9"/>
          <p:cNvSpPr/>
          <p:nvPr/>
        </p:nvSpPr>
        <p:spPr>
          <a:xfrm>
            <a:off x="8564282" y="4256879"/>
            <a:ext cx="115804" cy="115767"/>
          </a:xfrm>
          <a:custGeom>
            <a:avLst/>
            <a:gdLst/>
            <a:ahLst/>
            <a:cxnLst/>
            <a:rect l="l" t="t" r="r" b="b"/>
            <a:pathLst>
              <a:path w="3072" h="3071" extrusionOk="0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5" name="Google Shape;425;p19"/>
          <p:cNvGrpSpPr/>
          <p:nvPr/>
        </p:nvGrpSpPr>
        <p:grpSpPr>
          <a:xfrm>
            <a:off x="10961631" y="13"/>
            <a:ext cx="286269" cy="3078129"/>
            <a:chOff x="8008096" y="2108910"/>
            <a:chExt cx="199001" cy="2139769"/>
          </a:xfrm>
        </p:grpSpPr>
        <p:sp>
          <p:nvSpPr>
            <p:cNvPr id="426" name="Google Shape;426;p19"/>
            <p:cNvSpPr/>
            <p:nvPr/>
          </p:nvSpPr>
          <p:spPr>
            <a:xfrm>
              <a:off x="8008096" y="4049705"/>
              <a:ext cx="199001" cy="198975"/>
            </a:xfrm>
            <a:custGeom>
              <a:avLst/>
              <a:gdLst/>
              <a:ahLst/>
              <a:cxnLst/>
              <a:rect l="l" t="t" r="r" b="b"/>
              <a:pathLst>
                <a:path w="7594" h="7593" extrusionOk="0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8103246" y="2108910"/>
              <a:ext cx="8464" cy="1793863"/>
            </a:xfrm>
            <a:custGeom>
              <a:avLst/>
              <a:gdLst/>
              <a:ahLst/>
              <a:cxnLst/>
              <a:rect l="l" t="t" r="r" b="b"/>
              <a:pathLst>
                <a:path w="323" h="68455" extrusionOk="0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5558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"/>
          <p:cNvSpPr txBox="1">
            <a:spLocks noGrp="1"/>
          </p:cNvSpPr>
          <p:nvPr>
            <p:ph type="body" idx="1"/>
          </p:nvPr>
        </p:nvSpPr>
        <p:spPr>
          <a:xfrm>
            <a:off x="796500" y="1418033"/>
            <a:ext cx="5211600" cy="50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ivvic Light"/>
              <a:buChar char="●"/>
              <a:defRPr sz="1600"/>
            </a:lvl1pPr>
            <a:lvl2pPr marL="1219170" lvl="1" indent="-389457" rtl="0">
              <a:spcBef>
                <a:spcPts val="2133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2pPr>
            <a:lvl3pPr marL="1828754" lvl="2" indent="-389457" rtl="0">
              <a:spcBef>
                <a:spcPts val="2133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3pPr>
            <a:lvl4pPr marL="2438339" lvl="3" indent="-389457" rtl="0">
              <a:spcBef>
                <a:spcPts val="2133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4pPr>
            <a:lvl5pPr marL="3047924" lvl="4" indent="-389457" rtl="0">
              <a:spcBef>
                <a:spcPts val="2133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5pPr>
            <a:lvl6pPr marL="3657509" lvl="5" indent="-389457" rtl="0">
              <a:spcBef>
                <a:spcPts val="2133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6pPr>
            <a:lvl7pPr marL="4267093" lvl="6" indent="-389457" rtl="0">
              <a:spcBef>
                <a:spcPts val="2133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7pPr>
            <a:lvl8pPr marL="4876678" lvl="7" indent="-389457" rtl="0">
              <a:spcBef>
                <a:spcPts val="2133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8pPr>
            <a:lvl9pPr marL="5486263" lvl="8" indent="-389457" rtl="0">
              <a:spcBef>
                <a:spcPts val="2133"/>
              </a:spcBef>
              <a:spcAft>
                <a:spcPts val="2133"/>
              </a:spcAft>
              <a:buSzPts val="10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30" name="Google Shape;430;p20"/>
          <p:cNvSpPr txBox="1">
            <a:spLocks noGrp="1"/>
          </p:cNvSpPr>
          <p:nvPr>
            <p:ph type="ctrTitle"/>
          </p:nvPr>
        </p:nvSpPr>
        <p:spPr>
          <a:xfrm>
            <a:off x="825100" y="548900"/>
            <a:ext cx="630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2400">
                <a:solidFill>
                  <a:srgbClr val="D9D9D9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0"/>
          <p:cNvSpPr txBox="1">
            <a:spLocks noGrp="1"/>
          </p:cNvSpPr>
          <p:nvPr>
            <p:ph type="body" idx="2"/>
          </p:nvPr>
        </p:nvSpPr>
        <p:spPr>
          <a:xfrm>
            <a:off x="6253500" y="1418033"/>
            <a:ext cx="5211600" cy="50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5D37"/>
              </a:buClr>
              <a:buSzPts val="1000"/>
              <a:buFont typeface="Livvic Light"/>
              <a:buChar char="●"/>
              <a:defRPr sz="1600"/>
            </a:lvl1pPr>
            <a:lvl2pPr marL="1219170" lvl="1" indent="-389457" rtl="0"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○"/>
              <a:defRPr/>
            </a:lvl2pPr>
            <a:lvl3pPr marL="1828754" lvl="2" indent="-389457" rtl="0"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■"/>
              <a:defRPr/>
            </a:lvl3pPr>
            <a:lvl4pPr marL="2438339" lvl="3" indent="-389457" rtl="0">
              <a:spcBef>
                <a:spcPts val="2133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●"/>
              <a:defRPr/>
            </a:lvl4pPr>
            <a:lvl5pPr marL="3047924" lvl="4" indent="-38945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5pPr>
            <a:lvl6pPr marL="3657509" lvl="5" indent="-38945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6pPr>
            <a:lvl7pPr marL="4267093" lvl="6" indent="-38945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●"/>
              <a:defRPr/>
            </a:lvl7pPr>
            <a:lvl8pPr marL="4876678" lvl="7" indent="-389457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8pPr>
            <a:lvl9pPr marL="5486263" lvl="8" indent="-389457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32" name="Google Shape;432;p20"/>
          <p:cNvSpPr/>
          <p:nvPr/>
        </p:nvSpPr>
        <p:spPr>
          <a:xfrm>
            <a:off x="11773233" y="1498268"/>
            <a:ext cx="144867" cy="144833"/>
          </a:xfrm>
          <a:custGeom>
            <a:avLst/>
            <a:gdLst/>
            <a:ahLst/>
            <a:cxnLst/>
            <a:rect l="l" t="t" r="r" b="b"/>
            <a:pathLst>
              <a:path w="4346" h="4345" extrusionOk="0">
                <a:moveTo>
                  <a:pt x="4027" y="337"/>
                </a:moveTo>
                <a:lnTo>
                  <a:pt x="4027" y="4008"/>
                </a:lnTo>
                <a:lnTo>
                  <a:pt x="338" y="4008"/>
                </a:lnTo>
                <a:lnTo>
                  <a:pt x="338" y="337"/>
                </a:lnTo>
                <a:close/>
                <a:moveTo>
                  <a:pt x="1" y="0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0"/>
          <p:cNvSpPr/>
          <p:nvPr/>
        </p:nvSpPr>
        <p:spPr>
          <a:xfrm>
            <a:off x="12208333" y="1787267"/>
            <a:ext cx="148600" cy="147967"/>
          </a:xfrm>
          <a:custGeom>
            <a:avLst/>
            <a:gdLst/>
            <a:ahLst/>
            <a:cxnLst/>
            <a:rect l="l" t="t" r="r" b="b"/>
            <a:pathLst>
              <a:path w="4458" h="4439" extrusionOk="0">
                <a:moveTo>
                  <a:pt x="4008" y="431"/>
                </a:moveTo>
                <a:lnTo>
                  <a:pt x="4008" y="4008"/>
                </a:lnTo>
                <a:lnTo>
                  <a:pt x="431" y="4008"/>
                </a:lnTo>
                <a:lnTo>
                  <a:pt x="431" y="431"/>
                </a:lnTo>
                <a:close/>
                <a:moveTo>
                  <a:pt x="0" y="1"/>
                </a:moveTo>
                <a:lnTo>
                  <a:pt x="0" y="4439"/>
                </a:lnTo>
                <a:lnTo>
                  <a:pt x="4457" y="4439"/>
                </a:lnTo>
                <a:lnTo>
                  <a:pt x="4457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0"/>
          <p:cNvSpPr/>
          <p:nvPr/>
        </p:nvSpPr>
        <p:spPr>
          <a:xfrm>
            <a:off x="7746468" y="285868"/>
            <a:ext cx="144833" cy="144833"/>
          </a:xfrm>
          <a:custGeom>
            <a:avLst/>
            <a:gdLst/>
            <a:ahLst/>
            <a:cxnLst/>
            <a:rect l="l" t="t" r="r" b="b"/>
            <a:pathLst>
              <a:path w="4345" h="4345" extrusionOk="0">
                <a:moveTo>
                  <a:pt x="4008" y="337"/>
                </a:moveTo>
                <a:lnTo>
                  <a:pt x="4008" y="4008"/>
                </a:lnTo>
                <a:lnTo>
                  <a:pt x="337" y="4008"/>
                </a:lnTo>
                <a:lnTo>
                  <a:pt x="337" y="337"/>
                </a:lnTo>
                <a:close/>
                <a:moveTo>
                  <a:pt x="0" y="0"/>
                </a:moveTo>
                <a:lnTo>
                  <a:pt x="0" y="4345"/>
                </a:lnTo>
                <a:lnTo>
                  <a:pt x="4345" y="4345"/>
                </a:lnTo>
                <a:lnTo>
                  <a:pt x="434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0"/>
          <p:cNvSpPr/>
          <p:nvPr/>
        </p:nvSpPr>
        <p:spPr>
          <a:xfrm>
            <a:off x="9439734" y="560118"/>
            <a:ext cx="219767" cy="219167"/>
          </a:xfrm>
          <a:custGeom>
            <a:avLst/>
            <a:gdLst/>
            <a:ahLst/>
            <a:cxnLst/>
            <a:rect l="l" t="t" r="r" b="b"/>
            <a:pathLst>
              <a:path w="6593" h="6575" extrusionOk="0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0"/>
          <p:cNvSpPr/>
          <p:nvPr/>
        </p:nvSpPr>
        <p:spPr>
          <a:xfrm>
            <a:off x="10603601" y="371351"/>
            <a:ext cx="59967" cy="59333"/>
          </a:xfrm>
          <a:custGeom>
            <a:avLst/>
            <a:gdLst/>
            <a:ahLst/>
            <a:cxnLst/>
            <a:rect l="l" t="t" r="r" b="b"/>
            <a:pathLst>
              <a:path w="1799" h="1780" extrusionOk="0">
                <a:moveTo>
                  <a:pt x="1" y="1"/>
                </a:moveTo>
                <a:lnTo>
                  <a:pt x="1" y="1780"/>
                </a:lnTo>
                <a:lnTo>
                  <a:pt x="1798" y="1780"/>
                </a:lnTo>
                <a:lnTo>
                  <a:pt x="1798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0"/>
          <p:cNvSpPr/>
          <p:nvPr/>
        </p:nvSpPr>
        <p:spPr>
          <a:xfrm>
            <a:off x="9829934" y="-92433"/>
            <a:ext cx="207900" cy="207900"/>
          </a:xfrm>
          <a:custGeom>
            <a:avLst/>
            <a:gdLst/>
            <a:ahLst/>
            <a:cxnLst/>
            <a:rect l="l" t="t" r="r" b="b"/>
            <a:pathLst>
              <a:path w="6237" h="6237" extrusionOk="0">
                <a:moveTo>
                  <a:pt x="0" y="0"/>
                </a:moveTo>
                <a:lnTo>
                  <a:pt x="0" y="6236"/>
                </a:lnTo>
                <a:lnTo>
                  <a:pt x="6236" y="6236"/>
                </a:lnTo>
                <a:lnTo>
                  <a:pt x="6236" y="0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0"/>
          <p:cNvSpPr/>
          <p:nvPr/>
        </p:nvSpPr>
        <p:spPr>
          <a:xfrm>
            <a:off x="11285701" y="473400"/>
            <a:ext cx="207900" cy="208533"/>
          </a:xfrm>
          <a:custGeom>
            <a:avLst/>
            <a:gdLst/>
            <a:ahLst/>
            <a:cxnLst/>
            <a:rect l="l" t="t" r="r" b="b"/>
            <a:pathLst>
              <a:path w="6237" h="6256" extrusionOk="0">
                <a:moveTo>
                  <a:pt x="1" y="1"/>
                </a:moveTo>
                <a:lnTo>
                  <a:pt x="1" y="6256"/>
                </a:lnTo>
                <a:lnTo>
                  <a:pt x="6237" y="6256"/>
                </a:lnTo>
                <a:lnTo>
                  <a:pt x="623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0"/>
          <p:cNvSpPr/>
          <p:nvPr/>
        </p:nvSpPr>
        <p:spPr>
          <a:xfrm>
            <a:off x="9685701" y="809818"/>
            <a:ext cx="163567" cy="163567"/>
          </a:xfrm>
          <a:custGeom>
            <a:avLst/>
            <a:gdLst/>
            <a:ahLst/>
            <a:cxnLst/>
            <a:rect l="l" t="t" r="r" b="b"/>
            <a:pathLst>
              <a:path w="4907" h="4907" extrusionOk="0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0"/>
          <p:cNvSpPr/>
          <p:nvPr/>
        </p:nvSpPr>
        <p:spPr>
          <a:xfrm>
            <a:off x="8398467" y="1210167"/>
            <a:ext cx="207900" cy="207867"/>
          </a:xfrm>
          <a:custGeom>
            <a:avLst/>
            <a:gdLst/>
            <a:ahLst/>
            <a:cxnLst/>
            <a:rect l="l" t="t" r="r" b="b"/>
            <a:pathLst>
              <a:path w="6237" h="6236" extrusionOk="0">
                <a:moveTo>
                  <a:pt x="1" y="0"/>
                </a:moveTo>
                <a:lnTo>
                  <a:pt x="1" y="6236"/>
                </a:lnTo>
                <a:lnTo>
                  <a:pt x="6237" y="6236"/>
                </a:lnTo>
                <a:lnTo>
                  <a:pt x="6237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0"/>
          <p:cNvSpPr/>
          <p:nvPr/>
        </p:nvSpPr>
        <p:spPr>
          <a:xfrm>
            <a:off x="-110666" y="6053951"/>
            <a:ext cx="219767" cy="219167"/>
          </a:xfrm>
          <a:custGeom>
            <a:avLst/>
            <a:gdLst/>
            <a:ahLst/>
            <a:cxnLst/>
            <a:rect l="l" t="t" r="r" b="b"/>
            <a:pathLst>
              <a:path w="6593" h="6575" extrusionOk="0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0"/>
          <p:cNvSpPr/>
          <p:nvPr/>
        </p:nvSpPr>
        <p:spPr>
          <a:xfrm>
            <a:off x="135301" y="6303651"/>
            <a:ext cx="163567" cy="163567"/>
          </a:xfrm>
          <a:custGeom>
            <a:avLst/>
            <a:gdLst/>
            <a:ahLst/>
            <a:cxnLst/>
            <a:rect l="l" t="t" r="r" b="b"/>
            <a:pathLst>
              <a:path w="4907" h="4907" extrusionOk="0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43" name="Google Shape;44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144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19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43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4091503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>
  <p:cSld name="BIG Title slide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3"/>
          <p:cNvSpPr/>
          <p:nvPr/>
        </p:nvSpPr>
        <p:spPr>
          <a:xfrm>
            <a:off x="901733" y="428267"/>
            <a:ext cx="6514000" cy="590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sp>
        <p:nvSpPr>
          <p:cNvPr id="448" name="Google Shape;448;p23"/>
          <p:cNvSpPr txBox="1">
            <a:spLocks noGrp="1"/>
          </p:cNvSpPr>
          <p:nvPr>
            <p:ph type="ctrTitle"/>
          </p:nvPr>
        </p:nvSpPr>
        <p:spPr>
          <a:xfrm>
            <a:off x="2147533" y="2475033"/>
            <a:ext cx="8210400" cy="11676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832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73079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6" name="Google Shape;456;p2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83527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0" name="Google Shape;460;p26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67072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3" name="Google Shape;463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27"/>
          <p:cNvSpPr txBox="1">
            <a:spLocks noGrp="1"/>
          </p:cNvSpPr>
          <p:nvPr>
            <p:ph type="subTitle" idx="1"/>
          </p:nvPr>
        </p:nvSpPr>
        <p:spPr>
          <a:xfrm>
            <a:off x="287475" y="6083375"/>
            <a:ext cx="7370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27"/>
          <p:cNvSpPr/>
          <p:nvPr/>
        </p:nvSpPr>
        <p:spPr>
          <a:xfrm rot="10800000" flipH="1">
            <a:off x="211827" y="5099894"/>
            <a:ext cx="1527124" cy="1553556"/>
          </a:xfrm>
          <a:custGeom>
            <a:avLst/>
            <a:gdLst/>
            <a:ahLst/>
            <a:cxnLst/>
            <a:rect l="l" t="t" r="r" b="b"/>
            <a:pathLst>
              <a:path w="3418933" h="3504263" extrusionOk="0">
                <a:moveTo>
                  <a:pt x="3393703" y="3457931"/>
                </a:moveTo>
                <a:cubicBezTo>
                  <a:pt x="3406497" y="3457931"/>
                  <a:pt x="3416869" y="3468303"/>
                  <a:pt x="3416869" y="3481097"/>
                </a:cubicBezTo>
                <a:cubicBezTo>
                  <a:pt x="3416869" y="3493891"/>
                  <a:pt x="3406497" y="3504263"/>
                  <a:pt x="3393703" y="3504263"/>
                </a:cubicBezTo>
                <a:cubicBezTo>
                  <a:pt x="3380909" y="3504263"/>
                  <a:pt x="3370537" y="3493891"/>
                  <a:pt x="3370537" y="3481097"/>
                </a:cubicBezTo>
                <a:cubicBezTo>
                  <a:pt x="3370537" y="3468303"/>
                  <a:pt x="3380909" y="3457931"/>
                  <a:pt x="3393703" y="3457931"/>
                </a:cubicBezTo>
                <a:close/>
                <a:moveTo>
                  <a:pt x="3216608" y="3457931"/>
                </a:moveTo>
                <a:cubicBezTo>
                  <a:pt x="3229402" y="3457931"/>
                  <a:pt x="3239774" y="3468303"/>
                  <a:pt x="3239774" y="3481097"/>
                </a:cubicBezTo>
                <a:cubicBezTo>
                  <a:pt x="3239774" y="3493891"/>
                  <a:pt x="3229402" y="3504263"/>
                  <a:pt x="3216608" y="3504263"/>
                </a:cubicBezTo>
                <a:cubicBezTo>
                  <a:pt x="3203814" y="3504263"/>
                  <a:pt x="3193442" y="3493891"/>
                  <a:pt x="3193442" y="3481097"/>
                </a:cubicBezTo>
                <a:cubicBezTo>
                  <a:pt x="3193442" y="3468303"/>
                  <a:pt x="3203814" y="3457931"/>
                  <a:pt x="3216608" y="3457931"/>
                </a:cubicBezTo>
                <a:close/>
                <a:moveTo>
                  <a:pt x="3039509" y="3457931"/>
                </a:moveTo>
                <a:cubicBezTo>
                  <a:pt x="3052303" y="3457931"/>
                  <a:pt x="3062675" y="3468303"/>
                  <a:pt x="3062675" y="3481097"/>
                </a:cubicBezTo>
                <a:cubicBezTo>
                  <a:pt x="3062675" y="3493891"/>
                  <a:pt x="3052303" y="3504263"/>
                  <a:pt x="3039509" y="3504263"/>
                </a:cubicBezTo>
                <a:cubicBezTo>
                  <a:pt x="3026715" y="3504263"/>
                  <a:pt x="3016343" y="3493891"/>
                  <a:pt x="3016343" y="3481097"/>
                </a:cubicBezTo>
                <a:cubicBezTo>
                  <a:pt x="3016343" y="3468303"/>
                  <a:pt x="3026715" y="3457931"/>
                  <a:pt x="3039509" y="3457931"/>
                </a:cubicBezTo>
                <a:close/>
                <a:moveTo>
                  <a:pt x="2862410" y="3457931"/>
                </a:moveTo>
                <a:cubicBezTo>
                  <a:pt x="2875204" y="3457931"/>
                  <a:pt x="2885576" y="3468303"/>
                  <a:pt x="2885576" y="3481097"/>
                </a:cubicBezTo>
                <a:cubicBezTo>
                  <a:pt x="2885576" y="3493891"/>
                  <a:pt x="2875204" y="3504263"/>
                  <a:pt x="2862410" y="3504263"/>
                </a:cubicBezTo>
                <a:cubicBezTo>
                  <a:pt x="2849616" y="3504263"/>
                  <a:pt x="2839244" y="3493891"/>
                  <a:pt x="2839244" y="3481097"/>
                </a:cubicBezTo>
                <a:cubicBezTo>
                  <a:pt x="2839244" y="3468303"/>
                  <a:pt x="2849616" y="3457931"/>
                  <a:pt x="2862410" y="3457931"/>
                </a:cubicBezTo>
                <a:close/>
                <a:moveTo>
                  <a:pt x="2685311" y="3457931"/>
                </a:moveTo>
                <a:cubicBezTo>
                  <a:pt x="2698105" y="3457931"/>
                  <a:pt x="2708477" y="3468303"/>
                  <a:pt x="2708477" y="3481097"/>
                </a:cubicBezTo>
                <a:cubicBezTo>
                  <a:pt x="2708477" y="3493891"/>
                  <a:pt x="2698105" y="3504263"/>
                  <a:pt x="2685311" y="3504263"/>
                </a:cubicBezTo>
                <a:cubicBezTo>
                  <a:pt x="2672517" y="3504263"/>
                  <a:pt x="2662145" y="3493891"/>
                  <a:pt x="2662145" y="3481097"/>
                </a:cubicBezTo>
                <a:cubicBezTo>
                  <a:pt x="2662145" y="3468303"/>
                  <a:pt x="2672517" y="3457931"/>
                  <a:pt x="2685311" y="3457931"/>
                </a:cubicBezTo>
                <a:close/>
                <a:moveTo>
                  <a:pt x="2508212" y="3457931"/>
                </a:moveTo>
                <a:cubicBezTo>
                  <a:pt x="2521006" y="3457931"/>
                  <a:pt x="2531378" y="3468303"/>
                  <a:pt x="2531378" y="3481097"/>
                </a:cubicBezTo>
                <a:cubicBezTo>
                  <a:pt x="2531378" y="3493891"/>
                  <a:pt x="2521006" y="3504263"/>
                  <a:pt x="2508212" y="3504263"/>
                </a:cubicBezTo>
                <a:cubicBezTo>
                  <a:pt x="2495418" y="3504263"/>
                  <a:pt x="2485046" y="3493891"/>
                  <a:pt x="2485046" y="3481097"/>
                </a:cubicBezTo>
                <a:cubicBezTo>
                  <a:pt x="2485046" y="3468303"/>
                  <a:pt x="2495418" y="3457931"/>
                  <a:pt x="2508212" y="3457931"/>
                </a:cubicBezTo>
                <a:close/>
                <a:moveTo>
                  <a:pt x="2331113" y="3457931"/>
                </a:moveTo>
                <a:cubicBezTo>
                  <a:pt x="2343907" y="3457931"/>
                  <a:pt x="2354279" y="3468303"/>
                  <a:pt x="2354279" y="3481097"/>
                </a:cubicBezTo>
                <a:cubicBezTo>
                  <a:pt x="2354279" y="3493891"/>
                  <a:pt x="2343907" y="3504263"/>
                  <a:pt x="2331113" y="3504263"/>
                </a:cubicBezTo>
                <a:cubicBezTo>
                  <a:pt x="2318319" y="3504263"/>
                  <a:pt x="2307947" y="3493891"/>
                  <a:pt x="2307947" y="3481097"/>
                </a:cubicBezTo>
                <a:cubicBezTo>
                  <a:pt x="2307947" y="3468303"/>
                  <a:pt x="2318319" y="3457931"/>
                  <a:pt x="2331113" y="3457931"/>
                </a:cubicBezTo>
                <a:close/>
                <a:moveTo>
                  <a:pt x="2154014" y="3457931"/>
                </a:moveTo>
                <a:cubicBezTo>
                  <a:pt x="2166808" y="3457931"/>
                  <a:pt x="2177180" y="3468303"/>
                  <a:pt x="2177180" y="3481097"/>
                </a:cubicBezTo>
                <a:cubicBezTo>
                  <a:pt x="2177180" y="3493891"/>
                  <a:pt x="2166808" y="3504263"/>
                  <a:pt x="2154014" y="3504263"/>
                </a:cubicBezTo>
                <a:cubicBezTo>
                  <a:pt x="2141220" y="3504263"/>
                  <a:pt x="2130848" y="3493891"/>
                  <a:pt x="2130848" y="3481097"/>
                </a:cubicBezTo>
                <a:cubicBezTo>
                  <a:pt x="2130848" y="3468303"/>
                  <a:pt x="2141220" y="3457931"/>
                  <a:pt x="2154014" y="3457931"/>
                </a:cubicBezTo>
                <a:close/>
                <a:moveTo>
                  <a:pt x="1976916" y="3457931"/>
                </a:moveTo>
                <a:cubicBezTo>
                  <a:pt x="1989710" y="3457931"/>
                  <a:pt x="2000082" y="3468303"/>
                  <a:pt x="2000082" y="3481097"/>
                </a:cubicBezTo>
                <a:cubicBezTo>
                  <a:pt x="2000082" y="3493891"/>
                  <a:pt x="1989710" y="3504263"/>
                  <a:pt x="1976916" y="3504263"/>
                </a:cubicBezTo>
                <a:cubicBezTo>
                  <a:pt x="1964122" y="3504263"/>
                  <a:pt x="1953750" y="3493891"/>
                  <a:pt x="1953750" y="3481097"/>
                </a:cubicBezTo>
                <a:cubicBezTo>
                  <a:pt x="1953750" y="3468303"/>
                  <a:pt x="1964122" y="3457931"/>
                  <a:pt x="1976916" y="3457931"/>
                </a:cubicBezTo>
                <a:close/>
                <a:moveTo>
                  <a:pt x="1799817" y="3457931"/>
                </a:moveTo>
                <a:cubicBezTo>
                  <a:pt x="1812611" y="3457931"/>
                  <a:pt x="1822983" y="3468303"/>
                  <a:pt x="1822983" y="3481097"/>
                </a:cubicBezTo>
                <a:cubicBezTo>
                  <a:pt x="1822983" y="3493891"/>
                  <a:pt x="1812611" y="3504263"/>
                  <a:pt x="1799817" y="3504263"/>
                </a:cubicBezTo>
                <a:cubicBezTo>
                  <a:pt x="1787023" y="3504263"/>
                  <a:pt x="1776651" y="3493891"/>
                  <a:pt x="1776651" y="3481097"/>
                </a:cubicBezTo>
                <a:cubicBezTo>
                  <a:pt x="1776651" y="3468303"/>
                  <a:pt x="1787023" y="3457931"/>
                  <a:pt x="1799817" y="3457931"/>
                </a:cubicBezTo>
                <a:close/>
                <a:moveTo>
                  <a:pt x="1625306" y="3457931"/>
                </a:moveTo>
                <a:cubicBezTo>
                  <a:pt x="1638100" y="3457931"/>
                  <a:pt x="1648473" y="3468303"/>
                  <a:pt x="1648473" y="3481097"/>
                </a:cubicBezTo>
                <a:cubicBezTo>
                  <a:pt x="1648473" y="3493891"/>
                  <a:pt x="1638100" y="3504263"/>
                  <a:pt x="1625306" y="3504263"/>
                </a:cubicBezTo>
                <a:cubicBezTo>
                  <a:pt x="1612511" y="3504263"/>
                  <a:pt x="1602138" y="3493891"/>
                  <a:pt x="1602138" y="3481097"/>
                </a:cubicBezTo>
                <a:cubicBezTo>
                  <a:pt x="1602138" y="3468303"/>
                  <a:pt x="1612511" y="3457931"/>
                  <a:pt x="1625306" y="3457931"/>
                </a:cubicBezTo>
                <a:close/>
                <a:moveTo>
                  <a:pt x="1448212" y="3457931"/>
                </a:moveTo>
                <a:cubicBezTo>
                  <a:pt x="1461006" y="3457931"/>
                  <a:pt x="1471378" y="3468303"/>
                  <a:pt x="1471378" y="3481097"/>
                </a:cubicBezTo>
                <a:cubicBezTo>
                  <a:pt x="1471378" y="3493891"/>
                  <a:pt x="1461006" y="3504263"/>
                  <a:pt x="1448212" y="3504263"/>
                </a:cubicBezTo>
                <a:cubicBezTo>
                  <a:pt x="1435419" y="3504263"/>
                  <a:pt x="1425046" y="3493891"/>
                  <a:pt x="1425046" y="3481097"/>
                </a:cubicBezTo>
                <a:cubicBezTo>
                  <a:pt x="1425046" y="3468303"/>
                  <a:pt x="1435419" y="3457931"/>
                  <a:pt x="1448212" y="3457931"/>
                </a:cubicBezTo>
                <a:close/>
                <a:moveTo>
                  <a:pt x="1271113" y="3457931"/>
                </a:moveTo>
                <a:cubicBezTo>
                  <a:pt x="1283907" y="3457931"/>
                  <a:pt x="1294280" y="3468303"/>
                  <a:pt x="1294280" y="3481097"/>
                </a:cubicBezTo>
                <a:cubicBezTo>
                  <a:pt x="1294280" y="3493891"/>
                  <a:pt x="1283907" y="3504263"/>
                  <a:pt x="1271113" y="3504263"/>
                </a:cubicBezTo>
                <a:cubicBezTo>
                  <a:pt x="1258320" y="3504263"/>
                  <a:pt x="1247948" y="3493891"/>
                  <a:pt x="1247948" y="3481097"/>
                </a:cubicBezTo>
                <a:cubicBezTo>
                  <a:pt x="1247948" y="3468303"/>
                  <a:pt x="1258320" y="3457931"/>
                  <a:pt x="1271113" y="3457931"/>
                </a:cubicBezTo>
                <a:close/>
                <a:moveTo>
                  <a:pt x="1094017" y="3457931"/>
                </a:moveTo>
                <a:cubicBezTo>
                  <a:pt x="1106812" y="3457931"/>
                  <a:pt x="1117183" y="3468303"/>
                  <a:pt x="1117183" y="3481097"/>
                </a:cubicBezTo>
                <a:cubicBezTo>
                  <a:pt x="1117183" y="3493891"/>
                  <a:pt x="1106812" y="3504263"/>
                  <a:pt x="1094017" y="3504263"/>
                </a:cubicBezTo>
                <a:cubicBezTo>
                  <a:pt x="1081222" y="3504263"/>
                  <a:pt x="1070849" y="3493891"/>
                  <a:pt x="1070849" y="3481097"/>
                </a:cubicBezTo>
                <a:cubicBezTo>
                  <a:pt x="1070849" y="3468303"/>
                  <a:pt x="1081222" y="3457931"/>
                  <a:pt x="1094017" y="3457931"/>
                </a:cubicBezTo>
                <a:close/>
                <a:moveTo>
                  <a:pt x="916917" y="3457931"/>
                </a:moveTo>
                <a:cubicBezTo>
                  <a:pt x="929711" y="3457931"/>
                  <a:pt x="940082" y="3468303"/>
                  <a:pt x="940082" y="3481097"/>
                </a:cubicBezTo>
                <a:cubicBezTo>
                  <a:pt x="940082" y="3493891"/>
                  <a:pt x="929711" y="3504263"/>
                  <a:pt x="916917" y="3504263"/>
                </a:cubicBezTo>
                <a:cubicBezTo>
                  <a:pt x="904120" y="3504263"/>
                  <a:pt x="893750" y="3493891"/>
                  <a:pt x="893750" y="3481097"/>
                </a:cubicBezTo>
                <a:cubicBezTo>
                  <a:pt x="893750" y="3468303"/>
                  <a:pt x="904120" y="3457931"/>
                  <a:pt x="916917" y="3457931"/>
                </a:cubicBezTo>
                <a:close/>
                <a:moveTo>
                  <a:pt x="739818" y="3457931"/>
                </a:moveTo>
                <a:cubicBezTo>
                  <a:pt x="752612" y="3457931"/>
                  <a:pt x="762984" y="3468303"/>
                  <a:pt x="762984" y="3481097"/>
                </a:cubicBezTo>
                <a:cubicBezTo>
                  <a:pt x="762984" y="3493891"/>
                  <a:pt x="752612" y="3504263"/>
                  <a:pt x="739818" y="3504263"/>
                </a:cubicBezTo>
                <a:cubicBezTo>
                  <a:pt x="727024" y="3504263"/>
                  <a:pt x="716652" y="3493891"/>
                  <a:pt x="716652" y="3481097"/>
                </a:cubicBezTo>
                <a:cubicBezTo>
                  <a:pt x="716652" y="3468303"/>
                  <a:pt x="727024" y="3457931"/>
                  <a:pt x="739818" y="3457931"/>
                </a:cubicBezTo>
                <a:close/>
                <a:moveTo>
                  <a:pt x="562718" y="3457931"/>
                </a:moveTo>
                <a:cubicBezTo>
                  <a:pt x="575512" y="3457931"/>
                  <a:pt x="585884" y="3468303"/>
                  <a:pt x="585884" y="3481097"/>
                </a:cubicBezTo>
                <a:cubicBezTo>
                  <a:pt x="585884" y="3493891"/>
                  <a:pt x="575512" y="3504263"/>
                  <a:pt x="562718" y="3504263"/>
                </a:cubicBezTo>
                <a:cubicBezTo>
                  <a:pt x="549924" y="3504263"/>
                  <a:pt x="539552" y="3493891"/>
                  <a:pt x="539552" y="3481097"/>
                </a:cubicBezTo>
                <a:cubicBezTo>
                  <a:pt x="539552" y="3468303"/>
                  <a:pt x="549924" y="3457931"/>
                  <a:pt x="562718" y="3457931"/>
                </a:cubicBezTo>
                <a:close/>
                <a:moveTo>
                  <a:pt x="385620" y="3457931"/>
                </a:moveTo>
                <a:cubicBezTo>
                  <a:pt x="398414" y="3457931"/>
                  <a:pt x="408785" y="3468303"/>
                  <a:pt x="408785" y="3481097"/>
                </a:cubicBezTo>
                <a:cubicBezTo>
                  <a:pt x="408785" y="3493891"/>
                  <a:pt x="398414" y="3504263"/>
                  <a:pt x="385620" y="3504263"/>
                </a:cubicBezTo>
                <a:cubicBezTo>
                  <a:pt x="372826" y="3504263"/>
                  <a:pt x="362454" y="3493891"/>
                  <a:pt x="362454" y="3481097"/>
                </a:cubicBezTo>
                <a:cubicBezTo>
                  <a:pt x="362454" y="3468303"/>
                  <a:pt x="372826" y="3457931"/>
                  <a:pt x="385620" y="3457931"/>
                </a:cubicBezTo>
                <a:close/>
                <a:moveTo>
                  <a:pt x="208521" y="3457931"/>
                </a:moveTo>
                <a:cubicBezTo>
                  <a:pt x="221315" y="3457931"/>
                  <a:pt x="231687" y="3468303"/>
                  <a:pt x="231687" y="3481097"/>
                </a:cubicBezTo>
                <a:cubicBezTo>
                  <a:pt x="231687" y="3493891"/>
                  <a:pt x="221315" y="3504263"/>
                  <a:pt x="208521" y="3504263"/>
                </a:cubicBezTo>
                <a:cubicBezTo>
                  <a:pt x="195727" y="3504263"/>
                  <a:pt x="185355" y="3493891"/>
                  <a:pt x="185355" y="3481097"/>
                </a:cubicBezTo>
                <a:cubicBezTo>
                  <a:pt x="185355" y="3468303"/>
                  <a:pt x="195727" y="3457931"/>
                  <a:pt x="208521" y="3457931"/>
                </a:cubicBezTo>
                <a:close/>
                <a:moveTo>
                  <a:pt x="31422" y="3457931"/>
                </a:moveTo>
                <a:cubicBezTo>
                  <a:pt x="44216" y="3457931"/>
                  <a:pt x="54588" y="3468303"/>
                  <a:pt x="54588" y="3481097"/>
                </a:cubicBezTo>
                <a:cubicBezTo>
                  <a:pt x="54588" y="3493891"/>
                  <a:pt x="44216" y="3504263"/>
                  <a:pt x="31422" y="3504263"/>
                </a:cubicBezTo>
                <a:cubicBezTo>
                  <a:pt x="18628" y="3504263"/>
                  <a:pt x="8256" y="3493891"/>
                  <a:pt x="8256" y="3481097"/>
                </a:cubicBezTo>
                <a:cubicBezTo>
                  <a:pt x="8256" y="3468303"/>
                  <a:pt x="18628" y="3457931"/>
                  <a:pt x="31422" y="3457931"/>
                </a:cubicBezTo>
                <a:close/>
                <a:moveTo>
                  <a:pt x="3395767" y="3286567"/>
                </a:moveTo>
                <a:cubicBezTo>
                  <a:pt x="3408561" y="3286567"/>
                  <a:pt x="3418933" y="3296939"/>
                  <a:pt x="3418933" y="3309733"/>
                </a:cubicBezTo>
                <a:cubicBezTo>
                  <a:pt x="3418933" y="3322527"/>
                  <a:pt x="3408561" y="3332899"/>
                  <a:pt x="3395767" y="3332899"/>
                </a:cubicBezTo>
                <a:cubicBezTo>
                  <a:pt x="3382973" y="3332899"/>
                  <a:pt x="3372601" y="3322527"/>
                  <a:pt x="3372601" y="3309733"/>
                </a:cubicBezTo>
                <a:cubicBezTo>
                  <a:pt x="3372601" y="3296939"/>
                  <a:pt x="3382973" y="3286567"/>
                  <a:pt x="3395767" y="3286567"/>
                </a:cubicBezTo>
                <a:close/>
                <a:moveTo>
                  <a:pt x="3218672" y="3286567"/>
                </a:moveTo>
                <a:cubicBezTo>
                  <a:pt x="3231466" y="3286567"/>
                  <a:pt x="3241838" y="3296939"/>
                  <a:pt x="3241838" y="3309733"/>
                </a:cubicBezTo>
                <a:cubicBezTo>
                  <a:pt x="3241838" y="3322527"/>
                  <a:pt x="3231466" y="3332899"/>
                  <a:pt x="3218672" y="3332899"/>
                </a:cubicBezTo>
                <a:cubicBezTo>
                  <a:pt x="3205878" y="3332899"/>
                  <a:pt x="3195506" y="3322527"/>
                  <a:pt x="3195506" y="3309733"/>
                </a:cubicBezTo>
                <a:cubicBezTo>
                  <a:pt x="3195506" y="3296939"/>
                  <a:pt x="3205878" y="3286567"/>
                  <a:pt x="3218672" y="3286567"/>
                </a:cubicBezTo>
                <a:close/>
                <a:moveTo>
                  <a:pt x="3041573" y="3286567"/>
                </a:moveTo>
                <a:cubicBezTo>
                  <a:pt x="3054367" y="3286567"/>
                  <a:pt x="3064739" y="3296939"/>
                  <a:pt x="3064739" y="3309733"/>
                </a:cubicBezTo>
                <a:cubicBezTo>
                  <a:pt x="3064739" y="3322527"/>
                  <a:pt x="3054367" y="3332899"/>
                  <a:pt x="3041573" y="3332899"/>
                </a:cubicBezTo>
                <a:cubicBezTo>
                  <a:pt x="3028779" y="3332899"/>
                  <a:pt x="3018407" y="3322527"/>
                  <a:pt x="3018407" y="3309733"/>
                </a:cubicBezTo>
                <a:cubicBezTo>
                  <a:pt x="3018407" y="3296939"/>
                  <a:pt x="3028779" y="3286567"/>
                  <a:pt x="3041573" y="3286567"/>
                </a:cubicBezTo>
                <a:close/>
                <a:moveTo>
                  <a:pt x="2864474" y="3286567"/>
                </a:moveTo>
                <a:cubicBezTo>
                  <a:pt x="2877268" y="3286567"/>
                  <a:pt x="2887640" y="3296939"/>
                  <a:pt x="2887640" y="3309733"/>
                </a:cubicBezTo>
                <a:cubicBezTo>
                  <a:pt x="2887640" y="3322527"/>
                  <a:pt x="2877268" y="3332899"/>
                  <a:pt x="2864474" y="3332899"/>
                </a:cubicBezTo>
                <a:cubicBezTo>
                  <a:pt x="2851680" y="3332899"/>
                  <a:pt x="2841308" y="3322527"/>
                  <a:pt x="2841308" y="3309733"/>
                </a:cubicBezTo>
                <a:cubicBezTo>
                  <a:pt x="2841308" y="3296939"/>
                  <a:pt x="2851680" y="3286567"/>
                  <a:pt x="2864474" y="3286567"/>
                </a:cubicBezTo>
                <a:close/>
                <a:moveTo>
                  <a:pt x="2687375" y="3286567"/>
                </a:moveTo>
                <a:cubicBezTo>
                  <a:pt x="2700169" y="3286567"/>
                  <a:pt x="2710541" y="3296939"/>
                  <a:pt x="2710541" y="3309733"/>
                </a:cubicBezTo>
                <a:cubicBezTo>
                  <a:pt x="2710541" y="3322527"/>
                  <a:pt x="2700169" y="3332899"/>
                  <a:pt x="2687375" y="3332899"/>
                </a:cubicBezTo>
                <a:cubicBezTo>
                  <a:pt x="2674581" y="3332899"/>
                  <a:pt x="2664209" y="3322527"/>
                  <a:pt x="2664209" y="3309733"/>
                </a:cubicBezTo>
                <a:cubicBezTo>
                  <a:pt x="2664209" y="3296939"/>
                  <a:pt x="2674581" y="3286567"/>
                  <a:pt x="2687375" y="3286567"/>
                </a:cubicBezTo>
                <a:close/>
                <a:moveTo>
                  <a:pt x="2510277" y="3286567"/>
                </a:moveTo>
                <a:cubicBezTo>
                  <a:pt x="2523071" y="3286567"/>
                  <a:pt x="2533443" y="3296939"/>
                  <a:pt x="2533443" y="3309733"/>
                </a:cubicBezTo>
                <a:cubicBezTo>
                  <a:pt x="2533443" y="3322527"/>
                  <a:pt x="2523071" y="3332899"/>
                  <a:pt x="2510277" y="3332899"/>
                </a:cubicBezTo>
                <a:cubicBezTo>
                  <a:pt x="2497483" y="3332899"/>
                  <a:pt x="2487111" y="3322527"/>
                  <a:pt x="2487111" y="3309733"/>
                </a:cubicBezTo>
                <a:cubicBezTo>
                  <a:pt x="2487111" y="3296939"/>
                  <a:pt x="2497483" y="3286567"/>
                  <a:pt x="2510277" y="3286567"/>
                </a:cubicBezTo>
                <a:close/>
                <a:moveTo>
                  <a:pt x="2333178" y="3286567"/>
                </a:moveTo>
                <a:cubicBezTo>
                  <a:pt x="2345972" y="3286567"/>
                  <a:pt x="2356344" y="3296939"/>
                  <a:pt x="2356344" y="3309733"/>
                </a:cubicBezTo>
                <a:cubicBezTo>
                  <a:pt x="2356344" y="3322527"/>
                  <a:pt x="2345972" y="3332899"/>
                  <a:pt x="2333178" y="3332899"/>
                </a:cubicBezTo>
                <a:cubicBezTo>
                  <a:pt x="2320384" y="3332899"/>
                  <a:pt x="2310012" y="3322527"/>
                  <a:pt x="2310012" y="3309733"/>
                </a:cubicBezTo>
                <a:cubicBezTo>
                  <a:pt x="2310012" y="3296939"/>
                  <a:pt x="2320384" y="3286567"/>
                  <a:pt x="2333178" y="3286567"/>
                </a:cubicBezTo>
                <a:close/>
                <a:moveTo>
                  <a:pt x="2156079" y="3286567"/>
                </a:moveTo>
                <a:cubicBezTo>
                  <a:pt x="2168873" y="3286567"/>
                  <a:pt x="2179245" y="3296939"/>
                  <a:pt x="2179245" y="3309733"/>
                </a:cubicBezTo>
                <a:cubicBezTo>
                  <a:pt x="2179245" y="3322527"/>
                  <a:pt x="2168873" y="3332899"/>
                  <a:pt x="2156079" y="3332899"/>
                </a:cubicBezTo>
                <a:cubicBezTo>
                  <a:pt x="2143285" y="3332899"/>
                  <a:pt x="2132913" y="3322527"/>
                  <a:pt x="2132913" y="3309733"/>
                </a:cubicBezTo>
                <a:cubicBezTo>
                  <a:pt x="2132913" y="3296939"/>
                  <a:pt x="2143285" y="3286567"/>
                  <a:pt x="2156079" y="3286567"/>
                </a:cubicBezTo>
                <a:close/>
                <a:moveTo>
                  <a:pt x="1978980" y="3286567"/>
                </a:moveTo>
                <a:cubicBezTo>
                  <a:pt x="1991774" y="3286567"/>
                  <a:pt x="2002146" y="3296939"/>
                  <a:pt x="2002146" y="3309733"/>
                </a:cubicBezTo>
                <a:cubicBezTo>
                  <a:pt x="2002146" y="3322527"/>
                  <a:pt x="1991774" y="3332899"/>
                  <a:pt x="1978980" y="3332899"/>
                </a:cubicBezTo>
                <a:cubicBezTo>
                  <a:pt x="1966186" y="3332899"/>
                  <a:pt x="1955814" y="3322527"/>
                  <a:pt x="1955814" y="3309733"/>
                </a:cubicBezTo>
                <a:cubicBezTo>
                  <a:pt x="1955814" y="3296939"/>
                  <a:pt x="1966186" y="3286567"/>
                  <a:pt x="1978980" y="3286567"/>
                </a:cubicBezTo>
                <a:close/>
                <a:moveTo>
                  <a:pt x="1801881" y="3286567"/>
                </a:moveTo>
                <a:cubicBezTo>
                  <a:pt x="1814675" y="3286567"/>
                  <a:pt x="1825047" y="3296939"/>
                  <a:pt x="1825047" y="3309733"/>
                </a:cubicBezTo>
                <a:cubicBezTo>
                  <a:pt x="1825047" y="3322527"/>
                  <a:pt x="1814675" y="3332899"/>
                  <a:pt x="1801881" y="3332899"/>
                </a:cubicBezTo>
                <a:cubicBezTo>
                  <a:pt x="1789087" y="3332899"/>
                  <a:pt x="1778715" y="3322527"/>
                  <a:pt x="1778715" y="3309733"/>
                </a:cubicBezTo>
                <a:cubicBezTo>
                  <a:pt x="1778715" y="3296939"/>
                  <a:pt x="1789087" y="3286567"/>
                  <a:pt x="1801881" y="3286567"/>
                </a:cubicBezTo>
                <a:close/>
                <a:moveTo>
                  <a:pt x="1627371" y="3286567"/>
                </a:moveTo>
                <a:cubicBezTo>
                  <a:pt x="1640166" y="3286567"/>
                  <a:pt x="1650538" y="3296939"/>
                  <a:pt x="1650538" y="3309733"/>
                </a:cubicBezTo>
                <a:cubicBezTo>
                  <a:pt x="1650538" y="3322527"/>
                  <a:pt x="1640166" y="3332899"/>
                  <a:pt x="1627371" y="3332899"/>
                </a:cubicBezTo>
                <a:cubicBezTo>
                  <a:pt x="1614575" y="3332899"/>
                  <a:pt x="1604203" y="3322527"/>
                  <a:pt x="1604203" y="3309733"/>
                </a:cubicBezTo>
                <a:cubicBezTo>
                  <a:pt x="1604203" y="3296939"/>
                  <a:pt x="1614575" y="3286567"/>
                  <a:pt x="1627371" y="3286567"/>
                </a:cubicBezTo>
                <a:close/>
                <a:moveTo>
                  <a:pt x="1450277" y="3286567"/>
                </a:moveTo>
                <a:cubicBezTo>
                  <a:pt x="1463071" y="3286567"/>
                  <a:pt x="1473442" y="3296939"/>
                  <a:pt x="1473442" y="3309733"/>
                </a:cubicBezTo>
                <a:cubicBezTo>
                  <a:pt x="1473442" y="3322527"/>
                  <a:pt x="1463071" y="3332899"/>
                  <a:pt x="1450277" y="3332899"/>
                </a:cubicBezTo>
                <a:cubicBezTo>
                  <a:pt x="1437483" y="3332899"/>
                  <a:pt x="1427111" y="3322527"/>
                  <a:pt x="1427111" y="3309733"/>
                </a:cubicBezTo>
                <a:cubicBezTo>
                  <a:pt x="1427111" y="3296939"/>
                  <a:pt x="1437483" y="3286567"/>
                  <a:pt x="1450277" y="3286567"/>
                </a:cubicBezTo>
                <a:close/>
                <a:moveTo>
                  <a:pt x="1273178" y="3286567"/>
                </a:moveTo>
                <a:cubicBezTo>
                  <a:pt x="1285972" y="3286567"/>
                  <a:pt x="1296345" y="3296939"/>
                  <a:pt x="1296345" y="3309733"/>
                </a:cubicBezTo>
                <a:cubicBezTo>
                  <a:pt x="1296345" y="3322527"/>
                  <a:pt x="1285972" y="3332899"/>
                  <a:pt x="1273178" y="3332899"/>
                </a:cubicBezTo>
                <a:cubicBezTo>
                  <a:pt x="1260384" y="3332899"/>
                  <a:pt x="1250012" y="3322527"/>
                  <a:pt x="1250012" y="3309733"/>
                </a:cubicBezTo>
                <a:cubicBezTo>
                  <a:pt x="1250012" y="3296939"/>
                  <a:pt x="1260384" y="3286567"/>
                  <a:pt x="1273178" y="3286567"/>
                </a:cubicBezTo>
                <a:close/>
                <a:moveTo>
                  <a:pt x="1096081" y="3286567"/>
                </a:moveTo>
                <a:cubicBezTo>
                  <a:pt x="1108877" y="3286567"/>
                  <a:pt x="1119247" y="3296939"/>
                  <a:pt x="1119247" y="3309733"/>
                </a:cubicBezTo>
                <a:cubicBezTo>
                  <a:pt x="1119247" y="3322527"/>
                  <a:pt x="1108877" y="3332899"/>
                  <a:pt x="1096081" y="3332899"/>
                </a:cubicBezTo>
                <a:cubicBezTo>
                  <a:pt x="1083286" y="3332899"/>
                  <a:pt x="1072914" y="3322527"/>
                  <a:pt x="1072914" y="3309733"/>
                </a:cubicBezTo>
                <a:cubicBezTo>
                  <a:pt x="1072914" y="3296939"/>
                  <a:pt x="1083286" y="3286567"/>
                  <a:pt x="1096081" y="3286567"/>
                </a:cubicBezTo>
                <a:close/>
                <a:moveTo>
                  <a:pt x="918981" y="3286567"/>
                </a:moveTo>
                <a:cubicBezTo>
                  <a:pt x="931774" y="3286567"/>
                  <a:pt x="942147" y="3296939"/>
                  <a:pt x="942147" y="3309733"/>
                </a:cubicBezTo>
                <a:cubicBezTo>
                  <a:pt x="942147" y="3322527"/>
                  <a:pt x="931774" y="3332899"/>
                  <a:pt x="918981" y="3332899"/>
                </a:cubicBezTo>
                <a:cubicBezTo>
                  <a:pt x="906186" y="3332899"/>
                  <a:pt x="895815" y="3322527"/>
                  <a:pt x="895815" y="3309733"/>
                </a:cubicBezTo>
                <a:cubicBezTo>
                  <a:pt x="895815" y="3296939"/>
                  <a:pt x="906186" y="3286567"/>
                  <a:pt x="918981" y="3286567"/>
                </a:cubicBezTo>
                <a:close/>
                <a:moveTo>
                  <a:pt x="741884" y="3286567"/>
                </a:moveTo>
                <a:cubicBezTo>
                  <a:pt x="754678" y="3286567"/>
                  <a:pt x="765050" y="3296939"/>
                  <a:pt x="765050" y="3309733"/>
                </a:cubicBezTo>
                <a:cubicBezTo>
                  <a:pt x="765050" y="3322527"/>
                  <a:pt x="754678" y="3332899"/>
                  <a:pt x="741884" y="3332899"/>
                </a:cubicBezTo>
                <a:cubicBezTo>
                  <a:pt x="729090" y="3332899"/>
                  <a:pt x="718718" y="3322527"/>
                  <a:pt x="718718" y="3309733"/>
                </a:cubicBezTo>
                <a:cubicBezTo>
                  <a:pt x="718718" y="3296939"/>
                  <a:pt x="729090" y="3286567"/>
                  <a:pt x="741884" y="3286567"/>
                </a:cubicBezTo>
                <a:close/>
                <a:moveTo>
                  <a:pt x="564784" y="3286567"/>
                </a:moveTo>
                <a:cubicBezTo>
                  <a:pt x="577578" y="3286567"/>
                  <a:pt x="587950" y="3296939"/>
                  <a:pt x="587950" y="3309733"/>
                </a:cubicBezTo>
                <a:cubicBezTo>
                  <a:pt x="587950" y="3322527"/>
                  <a:pt x="577578" y="3332899"/>
                  <a:pt x="564784" y="3332899"/>
                </a:cubicBezTo>
                <a:cubicBezTo>
                  <a:pt x="551990" y="3332899"/>
                  <a:pt x="541618" y="3322527"/>
                  <a:pt x="541618" y="3309733"/>
                </a:cubicBezTo>
                <a:cubicBezTo>
                  <a:pt x="541618" y="3296939"/>
                  <a:pt x="551990" y="3286567"/>
                  <a:pt x="564784" y="3286567"/>
                </a:cubicBezTo>
                <a:close/>
                <a:moveTo>
                  <a:pt x="387686" y="3286567"/>
                </a:moveTo>
                <a:cubicBezTo>
                  <a:pt x="400479" y="3286567"/>
                  <a:pt x="410851" y="3296939"/>
                  <a:pt x="410851" y="3309733"/>
                </a:cubicBezTo>
                <a:cubicBezTo>
                  <a:pt x="410851" y="3322527"/>
                  <a:pt x="400479" y="3332899"/>
                  <a:pt x="387686" y="3332899"/>
                </a:cubicBezTo>
                <a:cubicBezTo>
                  <a:pt x="374891" y="3332899"/>
                  <a:pt x="364519" y="3322527"/>
                  <a:pt x="364519" y="3309733"/>
                </a:cubicBezTo>
                <a:cubicBezTo>
                  <a:pt x="364519" y="3296939"/>
                  <a:pt x="374891" y="3286567"/>
                  <a:pt x="387686" y="3286567"/>
                </a:cubicBezTo>
                <a:close/>
                <a:moveTo>
                  <a:pt x="210585" y="3286567"/>
                </a:moveTo>
                <a:cubicBezTo>
                  <a:pt x="223379" y="3286567"/>
                  <a:pt x="233751" y="3296939"/>
                  <a:pt x="233751" y="3309733"/>
                </a:cubicBezTo>
                <a:cubicBezTo>
                  <a:pt x="233751" y="3322527"/>
                  <a:pt x="223379" y="3332899"/>
                  <a:pt x="210585" y="3332899"/>
                </a:cubicBezTo>
                <a:cubicBezTo>
                  <a:pt x="197791" y="3332899"/>
                  <a:pt x="187419" y="3322527"/>
                  <a:pt x="187419" y="3309733"/>
                </a:cubicBezTo>
                <a:cubicBezTo>
                  <a:pt x="187419" y="3296939"/>
                  <a:pt x="197791" y="3286567"/>
                  <a:pt x="210585" y="3286567"/>
                </a:cubicBezTo>
                <a:close/>
                <a:moveTo>
                  <a:pt x="33487" y="3286567"/>
                </a:moveTo>
                <a:cubicBezTo>
                  <a:pt x="46281" y="3286567"/>
                  <a:pt x="56653" y="3296939"/>
                  <a:pt x="56653" y="3309733"/>
                </a:cubicBezTo>
                <a:cubicBezTo>
                  <a:pt x="56653" y="3322527"/>
                  <a:pt x="46281" y="3332899"/>
                  <a:pt x="33487" y="3332899"/>
                </a:cubicBezTo>
                <a:cubicBezTo>
                  <a:pt x="20693" y="3332899"/>
                  <a:pt x="10321" y="3322527"/>
                  <a:pt x="10321" y="3309733"/>
                </a:cubicBezTo>
                <a:cubicBezTo>
                  <a:pt x="10321" y="3296939"/>
                  <a:pt x="20693" y="3286567"/>
                  <a:pt x="33487" y="3286567"/>
                </a:cubicBezTo>
                <a:close/>
                <a:moveTo>
                  <a:pt x="3389573" y="3094558"/>
                </a:moveTo>
                <a:cubicBezTo>
                  <a:pt x="3402367" y="3094558"/>
                  <a:pt x="3412739" y="3104930"/>
                  <a:pt x="3412739" y="3117724"/>
                </a:cubicBezTo>
                <a:cubicBezTo>
                  <a:pt x="3412739" y="3130518"/>
                  <a:pt x="3402367" y="3140890"/>
                  <a:pt x="3389573" y="3140890"/>
                </a:cubicBezTo>
                <a:cubicBezTo>
                  <a:pt x="3376779" y="3140890"/>
                  <a:pt x="3366407" y="3130518"/>
                  <a:pt x="3366407" y="3117724"/>
                </a:cubicBezTo>
                <a:cubicBezTo>
                  <a:pt x="3366407" y="3104930"/>
                  <a:pt x="3376779" y="3094558"/>
                  <a:pt x="3389573" y="3094558"/>
                </a:cubicBezTo>
                <a:close/>
                <a:moveTo>
                  <a:pt x="3212478" y="3094558"/>
                </a:moveTo>
                <a:cubicBezTo>
                  <a:pt x="3225272" y="3094558"/>
                  <a:pt x="3235644" y="3104930"/>
                  <a:pt x="3235644" y="3117724"/>
                </a:cubicBezTo>
                <a:cubicBezTo>
                  <a:pt x="3235644" y="3130518"/>
                  <a:pt x="3225272" y="3140890"/>
                  <a:pt x="3212478" y="3140890"/>
                </a:cubicBezTo>
                <a:cubicBezTo>
                  <a:pt x="3199684" y="3140890"/>
                  <a:pt x="3189312" y="3130518"/>
                  <a:pt x="3189312" y="3117724"/>
                </a:cubicBezTo>
                <a:cubicBezTo>
                  <a:pt x="3189312" y="3104930"/>
                  <a:pt x="3199684" y="3094558"/>
                  <a:pt x="3212478" y="3094558"/>
                </a:cubicBezTo>
                <a:close/>
                <a:moveTo>
                  <a:pt x="3035379" y="3094558"/>
                </a:moveTo>
                <a:cubicBezTo>
                  <a:pt x="3048173" y="3094558"/>
                  <a:pt x="3058545" y="3104930"/>
                  <a:pt x="3058545" y="3117724"/>
                </a:cubicBezTo>
                <a:cubicBezTo>
                  <a:pt x="3058545" y="3130518"/>
                  <a:pt x="3048173" y="3140890"/>
                  <a:pt x="3035379" y="3140890"/>
                </a:cubicBezTo>
                <a:cubicBezTo>
                  <a:pt x="3022585" y="3140890"/>
                  <a:pt x="3012213" y="3130518"/>
                  <a:pt x="3012213" y="3117724"/>
                </a:cubicBezTo>
                <a:cubicBezTo>
                  <a:pt x="3012213" y="3104930"/>
                  <a:pt x="3022585" y="3094558"/>
                  <a:pt x="3035379" y="3094558"/>
                </a:cubicBezTo>
                <a:close/>
                <a:moveTo>
                  <a:pt x="2858280" y="3094558"/>
                </a:moveTo>
                <a:cubicBezTo>
                  <a:pt x="2871074" y="3094558"/>
                  <a:pt x="2881446" y="3104930"/>
                  <a:pt x="2881446" y="3117724"/>
                </a:cubicBezTo>
                <a:cubicBezTo>
                  <a:pt x="2881446" y="3130518"/>
                  <a:pt x="2871074" y="3140890"/>
                  <a:pt x="2858280" y="3140890"/>
                </a:cubicBezTo>
                <a:cubicBezTo>
                  <a:pt x="2845486" y="3140890"/>
                  <a:pt x="2835114" y="3130518"/>
                  <a:pt x="2835114" y="3117724"/>
                </a:cubicBezTo>
                <a:cubicBezTo>
                  <a:pt x="2835114" y="3104930"/>
                  <a:pt x="2845486" y="3094558"/>
                  <a:pt x="2858280" y="3094558"/>
                </a:cubicBezTo>
                <a:close/>
                <a:moveTo>
                  <a:pt x="2681181" y="3094558"/>
                </a:moveTo>
                <a:cubicBezTo>
                  <a:pt x="2693975" y="3094558"/>
                  <a:pt x="2704347" y="3104930"/>
                  <a:pt x="2704347" y="3117724"/>
                </a:cubicBezTo>
                <a:cubicBezTo>
                  <a:pt x="2704347" y="3130518"/>
                  <a:pt x="2693975" y="3140890"/>
                  <a:pt x="2681181" y="3140890"/>
                </a:cubicBezTo>
                <a:cubicBezTo>
                  <a:pt x="2668387" y="3140890"/>
                  <a:pt x="2658015" y="3130518"/>
                  <a:pt x="2658015" y="3117724"/>
                </a:cubicBezTo>
                <a:cubicBezTo>
                  <a:pt x="2658015" y="3104930"/>
                  <a:pt x="2668387" y="3094558"/>
                  <a:pt x="2681181" y="3094558"/>
                </a:cubicBezTo>
                <a:close/>
                <a:moveTo>
                  <a:pt x="2504082" y="3094558"/>
                </a:moveTo>
                <a:cubicBezTo>
                  <a:pt x="2516876" y="3094558"/>
                  <a:pt x="2527248" y="3104930"/>
                  <a:pt x="2527248" y="3117724"/>
                </a:cubicBezTo>
                <a:cubicBezTo>
                  <a:pt x="2527248" y="3130518"/>
                  <a:pt x="2516876" y="3140890"/>
                  <a:pt x="2504082" y="3140890"/>
                </a:cubicBezTo>
                <a:cubicBezTo>
                  <a:pt x="2491288" y="3140890"/>
                  <a:pt x="2480916" y="3130518"/>
                  <a:pt x="2480916" y="3117724"/>
                </a:cubicBezTo>
                <a:cubicBezTo>
                  <a:pt x="2480916" y="3104930"/>
                  <a:pt x="2491288" y="3094558"/>
                  <a:pt x="2504082" y="3094558"/>
                </a:cubicBezTo>
                <a:close/>
                <a:moveTo>
                  <a:pt x="2326983" y="3094558"/>
                </a:moveTo>
                <a:cubicBezTo>
                  <a:pt x="2339777" y="3094558"/>
                  <a:pt x="2350149" y="3104930"/>
                  <a:pt x="2350149" y="3117724"/>
                </a:cubicBezTo>
                <a:cubicBezTo>
                  <a:pt x="2350149" y="3130518"/>
                  <a:pt x="2339777" y="3140890"/>
                  <a:pt x="2326983" y="3140890"/>
                </a:cubicBezTo>
                <a:cubicBezTo>
                  <a:pt x="2314189" y="3140890"/>
                  <a:pt x="2303817" y="3130518"/>
                  <a:pt x="2303817" y="3117724"/>
                </a:cubicBezTo>
                <a:cubicBezTo>
                  <a:pt x="2303817" y="3104930"/>
                  <a:pt x="2314189" y="3094558"/>
                  <a:pt x="2326983" y="3094558"/>
                </a:cubicBezTo>
                <a:close/>
                <a:moveTo>
                  <a:pt x="2149884" y="3094558"/>
                </a:moveTo>
                <a:cubicBezTo>
                  <a:pt x="2162678" y="3094558"/>
                  <a:pt x="2173050" y="3104930"/>
                  <a:pt x="2173050" y="3117724"/>
                </a:cubicBezTo>
                <a:cubicBezTo>
                  <a:pt x="2173050" y="3130518"/>
                  <a:pt x="2162678" y="3140890"/>
                  <a:pt x="2149884" y="3140890"/>
                </a:cubicBezTo>
                <a:cubicBezTo>
                  <a:pt x="2137090" y="3140890"/>
                  <a:pt x="2126718" y="3130518"/>
                  <a:pt x="2126718" y="3117724"/>
                </a:cubicBezTo>
                <a:cubicBezTo>
                  <a:pt x="2126718" y="3104930"/>
                  <a:pt x="2137090" y="3094558"/>
                  <a:pt x="2149884" y="3094558"/>
                </a:cubicBezTo>
                <a:close/>
                <a:moveTo>
                  <a:pt x="1972786" y="3094558"/>
                </a:moveTo>
                <a:cubicBezTo>
                  <a:pt x="1985580" y="3094558"/>
                  <a:pt x="1995952" y="3104930"/>
                  <a:pt x="1995952" y="3117724"/>
                </a:cubicBezTo>
                <a:cubicBezTo>
                  <a:pt x="1995952" y="3130518"/>
                  <a:pt x="1985580" y="3140890"/>
                  <a:pt x="1972786" y="3140890"/>
                </a:cubicBezTo>
                <a:cubicBezTo>
                  <a:pt x="1959992" y="3140890"/>
                  <a:pt x="1949620" y="3130518"/>
                  <a:pt x="1949620" y="3117724"/>
                </a:cubicBezTo>
                <a:cubicBezTo>
                  <a:pt x="1949620" y="3104930"/>
                  <a:pt x="1959992" y="3094558"/>
                  <a:pt x="1972786" y="3094558"/>
                </a:cubicBezTo>
                <a:close/>
                <a:moveTo>
                  <a:pt x="1795687" y="3094558"/>
                </a:moveTo>
                <a:cubicBezTo>
                  <a:pt x="1808481" y="3094558"/>
                  <a:pt x="1818853" y="3104930"/>
                  <a:pt x="1818853" y="3117724"/>
                </a:cubicBezTo>
                <a:cubicBezTo>
                  <a:pt x="1818853" y="3130518"/>
                  <a:pt x="1808481" y="3140890"/>
                  <a:pt x="1795687" y="3140890"/>
                </a:cubicBezTo>
                <a:cubicBezTo>
                  <a:pt x="1782893" y="3140890"/>
                  <a:pt x="1772521" y="3130518"/>
                  <a:pt x="1772521" y="3117724"/>
                </a:cubicBezTo>
                <a:cubicBezTo>
                  <a:pt x="1772521" y="3104930"/>
                  <a:pt x="1782893" y="3094558"/>
                  <a:pt x="1795687" y="3094558"/>
                </a:cubicBezTo>
                <a:close/>
                <a:moveTo>
                  <a:pt x="1621175" y="3094558"/>
                </a:moveTo>
                <a:cubicBezTo>
                  <a:pt x="1633971" y="3094558"/>
                  <a:pt x="1644344" y="3104930"/>
                  <a:pt x="1644344" y="3117724"/>
                </a:cubicBezTo>
                <a:cubicBezTo>
                  <a:pt x="1644344" y="3130518"/>
                  <a:pt x="1633971" y="3140890"/>
                  <a:pt x="1621175" y="3140890"/>
                </a:cubicBezTo>
                <a:cubicBezTo>
                  <a:pt x="1608381" y="3140890"/>
                  <a:pt x="1598008" y="3130518"/>
                  <a:pt x="1598008" y="3117724"/>
                </a:cubicBezTo>
                <a:cubicBezTo>
                  <a:pt x="1598008" y="3104930"/>
                  <a:pt x="1608381" y="3094558"/>
                  <a:pt x="1621175" y="3094558"/>
                </a:cubicBezTo>
                <a:close/>
                <a:moveTo>
                  <a:pt x="1444083" y="3094558"/>
                </a:moveTo>
                <a:cubicBezTo>
                  <a:pt x="1456878" y="3094558"/>
                  <a:pt x="1467248" y="3104930"/>
                  <a:pt x="1467248" y="3117724"/>
                </a:cubicBezTo>
                <a:cubicBezTo>
                  <a:pt x="1467248" y="3130518"/>
                  <a:pt x="1456878" y="3140890"/>
                  <a:pt x="1444083" y="3140890"/>
                </a:cubicBezTo>
                <a:cubicBezTo>
                  <a:pt x="1431289" y="3140890"/>
                  <a:pt x="1420918" y="3130518"/>
                  <a:pt x="1420918" y="3117724"/>
                </a:cubicBezTo>
                <a:cubicBezTo>
                  <a:pt x="1420918" y="3104930"/>
                  <a:pt x="1431289" y="3094558"/>
                  <a:pt x="1444083" y="3094558"/>
                </a:cubicBezTo>
                <a:close/>
                <a:moveTo>
                  <a:pt x="1266985" y="3094558"/>
                </a:moveTo>
                <a:cubicBezTo>
                  <a:pt x="1279778" y="3094558"/>
                  <a:pt x="1290151" y="3104930"/>
                  <a:pt x="1290151" y="3117724"/>
                </a:cubicBezTo>
                <a:cubicBezTo>
                  <a:pt x="1290151" y="3130518"/>
                  <a:pt x="1279778" y="3140890"/>
                  <a:pt x="1266985" y="3140890"/>
                </a:cubicBezTo>
                <a:cubicBezTo>
                  <a:pt x="1254190" y="3140890"/>
                  <a:pt x="1243819" y="3130518"/>
                  <a:pt x="1243819" y="3117724"/>
                </a:cubicBezTo>
                <a:cubicBezTo>
                  <a:pt x="1243819" y="3104930"/>
                  <a:pt x="1254190" y="3094558"/>
                  <a:pt x="1266985" y="3094558"/>
                </a:cubicBezTo>
                <a:close/>
                <a:moveTo>
                  <a:pt x="1089888" y="3094558"/>
                </a:moveTo>
                <a:cubicBezTo>
                  <a:pt x="1102682" y="3094558"/>
                  <a:pt x="1113055" y="3104930"/>
                  <a:pt x="1113055" y="3117724"/>
                </a:cubicBezTo>
                <a:cubicBezTo>
                  <a:pt x="1113055" y="3130518"/>
                  <a:pt x="1102682" y="3140890"/>
                  <a:pt x="1089888" y="3140890"/>
                </a:cubicBezTo>
                <a:cubicBezTo>
                  <a:pt x="1077093" y="3140890"/>
                  <a:pt x="1066720" y="3130518"/>
                  <a:pt x="1066720" y="3117724"/>
                </a:cubicBezTo>
                <a:cubicBezTo>
                  <a:pt x="1066720" y="3104930"/>
                  <a:pt x="1077093" y="3094558"/>
                  <a:pt x="1089888" y="3094558"/>
                </a:cubicBezTo>
                <a:close/>
                <a:moveTo>
                  <a:pt x="912787" y="3094558"/>
                </a:moveTo>
                <a:cubicBezTo>
                  <a:pt x="925582" y="3094558"/>
                  <a:pt x="935953" y="3104930"/>
                  <a:pt x="935953" y="3117724"/>
                </a:cubicBezTo>
                <a:cubicBezTo>
                  <a:pt x="935953" y="3130518"/>
                  <a:pt x="925582" y="3140890"/>
                  <a:pt x="912787" y="3140890"/>
                </a:cubicBezTo>
                <a:cubicBezTo>
                  <a:pt x="899993" y="3140890"/>
                  <a:pt x="889622" y="3130518"/>
                  <a:pt x="889622" y="3117724"/>
                </a:cubicBezTo>
                <a:cubicBezTo>
                  <a:pt x="889622" y="3104930"/>
                  <a:pt x="899993" y="3094558"/>
                  <a:pt x="912787" y="3094558"/>
                </a:cubicBezTo>
                <a:close/>
                <a:moveTo>
                  <a:pt x="735690" y="3094558"/>
                </a:moveTo>
                <a:cubicBezTo>
                  <a:pt x="748484" y="3094558"/>
                  <a:pt x="758856" y="3104930"/>
                  <a:pt x="758856" y="3117724"/>
                </a:cubicBezTo>
                <a:cubicBezTo>
                  <a:pt x="758856" y="3130518"/>
                  <a:pt x="748484" y="3140890"/>
                  <a:pt x="735690" y="3140890"/>
                </a:cubicBezTo>
                <a:cubicBezTo>
                  <a:pt x="722896" y="3140890"/>
                  <a:pt x="712523" y="3130518"/>
                  <a:pt x="712523" y="3117724"/>
                </a:cubicBezTo>
                <a:cubicBezTo>
                  <a:pt x="712523" y="3104930"/>
                  <a:pt x="722896" y="3094558"/>
                  <a:pt x="735690" y="3094558"/>
                </a:cubicBezTo>
                <a:close/>
                <a:moveTo>
                  <a:pt x="558589" y="3094558"/>
                </a:moveTo>
                <a:cubicBezTo>
                  <a:pt x="571383" y="3094558"/>
                  <a:pt x="581755" y="3104930"/>
                  <a:pt x="581755" y="3117724"/>
                </a:cubicBezTo>
                <a:cubicBezTo>
                  <a:pt x="581755" y="3130518"/>
                  <a:pt x="571383" y="3140890"/>
                  <a:pt x="558589" y="3140890"/>
                </a:cubicBezTo>
                <a:cubicBezTo>
                  <a:pt x="545795" y="3140890"/>
                  <a:pt x="535424" y="3130518"/>
                  <a:pt x="535424" y="3117724"/>
                </a:cubicBezTo>
                <a:cubicBezTo>
                  <a:pt x="535424" y="3104930"/>
                  <a:pt x="545795" y="3094558"/>
                  <a:pt x="558589" y="3094558"/>
                </a:cubicBezTo>
                <a:close/>
                <a:moveTo>
                  <a:pt x="381491" y="3094558"/>
                </a:moveTo>
                <a:cubicBezTo>
                  <a:pt x="394286" y="3094558"/>
                  <a:pt x="404657" y="3104930"/>
                  <a:pt x="404657" y="3117724"/>
                </a:cubicBezTo>
                <a:cubicBezTo>
                  <a:pt x="404657" y="3130518"/>
                  <a:pt x="394286" y="3140890"/>
                  <a:pt x="381491" y="3140890"/>
                </a:cubicBezTo>
                <a:cubicBezTo>
                  <a:pt x="368697" y="3140890"/>
                  <a:pt x="358325" y="3130518"/>
                  <a:pt x="358325" y="3117724"/>
                </a:cubicBezTo>
                <a:cubicBezTo>
                  <a:pt x="358325" y="3104930"/>
                  <a:pt x="368697" y="3094558"/>
                  <a:pt x="381491" y="3094558"/>
                </a:cubicBezTo>
                <a:close/>
                <a:moveTo>
                  <a:pt x="204392" y="3094558"/>
                </a:moveTo>
                <a:cubicBezTo>
                  <a:pt x="217186" y="3094558"/>
                  <a:pt x="227558" y="3104930"/>
                  <a:pt x="227558" y="3117724"/>
                </a:cubicBezTo>
                <a:cubicBezTo>
                  <a:pt x="227558" y="3130518"/>
                  <a:pt x="217186" y="3140890"/>
                  <a:pt x="204392" y="3140890"/>
                </a:cubicBezTo>
                <a:cubicBezTo>
                  <a:pt x="191598" y="3140890"/>
                  <a:pt x="181226" y="3130518"/>
                  <a:pt x="181226" y="3117724"/>
                </a:cubicBezTo>
                <a:cubicBezTo>
                  <a:pt x="181226" y="3104930"/>
                  <a:pt x="191598" y="3094558"/>
                  <a:pt x="204392" y="3094558"/>
                </a:cubicBezTo>
                <a:close/>
                <a:moveTo>
                  <a:pt x="27293" y="3094558"/>
                </a:moveTo>
                <a:cubicBezTo>
                  <a:pt x="40087" y="3094558"/>
                  <a:pt x="50459" y="3104930"/>
                  <a:pt x="50459" y="3117724"/>
                </a:cubicBezTo>
                <a:cubicBezTo>
                  <a:pt x="50459" y="3130518"/>
                  <a:pt x="40087" y="3140890"/>
                  <a:pt x="27293" y="3140890"/>
                </a:cubicBezTo>
                <a:cubicBezTo>
                  <a:pt x="14499" y="3140890"/>
                  <a:pt x="4127" y="3130518"/>
                  <a:pt x="4127" y="3117724"/>
                </a:cubicBezTo>
                <a:cubicBezTo>
                  <a:pt x="4127" y="3104930"/>
                  <a:pt x="14499" y="3094558"/>
                  <a:pt x="27293" y="3094558"/>
                </a:cubicBezTo>
                <a:close/>
                <a:moveTo>
                  <a:pt x="3391637" y="2923194"/>
                </a:moveTo>
                <a:cubicBezTo>
                  <a:pt x="3404431" y="2923194"/>
                  <a:pt x="3414803" y="2933566"/>
                  <a:pt x="3414803" y="2946360"/>
                </a:cubicBezTo>
                <a:cubicBezTo>
                  <a:pt x="3414803" y="2959154"/>
                  <a:pt x="3404431" y="2969526"/>
                  <a:pt x="3391637" y="2969526"/>
                </a:cubicBezTo>
                <a:cubicBezTo>
                  <a:pt x="3378843" y="2969526"/>
                  <a:pt x="3368471" y="2959154"/>
                  <a:pt x="3368471" y="2946360"/>
                </a:cubicBezTo>
                <a:cubicBezTo>
                  <a:pt x="3368471" y="2933566"/>
                  <a:pt x="3378843" y="2923194"/>
                  <a:pt x="3391637" y="2923194"/>
                </a:cubicBezTo>
                <a:close/>
                <a:moveTo>
                  <a:pt x="3214542" y="2923194"/>
                </a:moveTo>
                <a:cubicBezTo>
                  <a:pt x="3227336" y="2923194"/>
                  <a:pt x="3237708" y="2933566"/>
                  <a:pt x="3237708" y="2946360"/>
                </a:cubicBezTo>
                <a:cubicBezTo>
                  <a:pt x="3237708" y="2959154"/>
                  <a:pt x="3227336" y="2969526"/>
                  <a:pt x="3214542" y="2969526"/>
                </a:cubicBezTo>
                <a:cubicBezTo>
                  <a:pt x="3201748" y="2969526"/>
                  <a:pt x="3191376" y="2959154"/>
                  <a:pt x="3191376" y="2946360"/>
                </a:cubicBezTo>
                <a:cubicBezTo>
                  <a:pt x="3191376" y="2933566"/>
                  <a:pt x="3201748" y="2923194"/>
                  <a:pt x="3214542" y="2923194"/>
                </a:cubicBezTo>
                <a:close/>
                <a:moveTo>
                  <a:pt x="3037443" y="2923194"/>
                </a:moveTo>
                <a:cubicBezTo>
                  <a:pt x="3050237" y="2923194"/>
                  <a:pt x="3060609" y="2933566"/>
                  <a:pt x="3060609" y="2946360"/>
                </a:cubicBezTo>
                <a:cubicBezTo>
                  <a:pt x="3060609" y="2959154"/>
                  <a:pt x="3050237" y="2969526"/>
                  <a:pt x="3037443" y="2969526"/>
                </a:cubicBezTo>
                <a:cubicBezTo>
                  <a:pt x="3024649" y="2969526"/>
                  <a:pt x="3014277" y="2959154"/>
                  <a:pt x="3014277" y="2946360"/>
                </a:cubicBezTo>
                <a:cubicBezTo>
                  <a:pt x="3014277" y="2933566"/>
                  <a:pt x="3024649" y="2923194"/>
                  <a:pt x="3037443" y="2923194"/>
                </a:cubicBezTo>
                <a:close/>
                <a:moveTo>
                  <a:pt x="2860344" y="2923194"/>
                </a:moveTo>
                <a:cubicBezTo>
                  <a:pt x="2873138" y="2923194"/>
                  <a:pt x="2883510" y="2933566"/>
                  <a:pt x="2883510" y="2946360"/>
                </a:cubicBezTo>
                <a:cubicBezTo>
                  <a:pt x="2883510" y="2959154"/>
                  <a:pt x="2873138" y="2969526"/>
                  <a:pt x="2860344" y="2969526"/>
                </a:cubicBezTo>
                <a:cubicBezTo>
                  <a:pt x="2847550" y="2969526"/>
                  <a:pt x="2837178" y="2959154"/>
                  <a:pt x="2837178" y="2946360"/>
                </a:cubicBezTo>
                <a:cubicBezTo>
                  <a:pt x="2837178" y="2933566"/>
                  <a:pt x="2847550" y="2923194"/>
                  <a:pt x="2860344" y="2923194"/>
                </a:cubicBezTo>
                <a:close/>
                <a:moveTo>
                  <a:pt x="2683245" y="2923194"/>
                </a:moveTo>
                <a:cubicBezTo>
                  <a:pt x="2696039" y="2923194"/>
                  <a:pt x="2706411" y="2933566"/>
                  <a:pt x="2706411" y="2946360"/>
                </a:cubicBezTo>
                <a:cubicBezTo>
                  <a:pt x="2706411" y="2959154"/>
                  <a:pt x="2696039" y="2969526"/>
                  <a:pt x="2683245" y="2969526"/>
                </a:cubicBezTo>
                <a:cubicBezTo>
                  <a:pt x="2670451" y="2969526"/>
                  <a:pt x="2660079" y="2959154"/>
                  <a:pt x="2660079" y="2946360"/>
                </a:cubicBezTo>
                <a:cubicBezTo>
                  <a:pt x="2660079" y="2933566"/>
                  <a:pt x="2670451" y="2923194"/>
                  <a:pt x="2683245" y="2923194"/>
                </a:cubicBezTo>
                <a:close/>
                <a:moveTo>
                  <a:pt x="2506147" y="2923194"/>
                </a:moveTo>
                <a:cubicBezTo>
                  <a:pt x="2518941" y="2923194"/>
                  <a:pt x="2529313" y="2933566"/>
                  <a:pt x="2529313" y="2946360"/>
                </a:cubicBezTo>
                <a:cubicBezTo>
                  <a:pt x="2529313" y="2959154"/>
                  <a:pt x="2518941" y="2969526"/>
                  <a:pt x="2506147" y="2969526"/>
                </a:cubicBezTo>
                <a:cubicBezTo>
                  <a:pt x="2493353" y="2969526"/>
                  <a:pt x="2482981" y="2959154"/>
                  <a:pt x="2482981" y="2946360"/>
                </a:cubicBezTo>
                <a:cubicBezTo>
                  <a:pt x="2482981" y="2933566"/>
                  <a:pt x="2493353" y="2923194"/>
                  <a:pt x="2506147" y="2923194"/>
                </a:cubicBezTo>
                <a:close/>
                <a:moveTo>
                  <a:pt x="2329048" y="2923194"/>
                </a:moveTo>
                <a:cubicBezTo>
                  <a:pt x="2341842" y="2923194"/>
                  <a:pt x="2352214" y="2933566"/>
                  <a:pt x="2352214" y="2946360"/>
                </a:cubicBezTo>
                <a:cubicBezTo>
                  <a:pt x="2352214" y="2959154"/>
                  <a:pt x="2341842" y="2969526"/>
                  <a:pt x="2329048" y="2969526"/>
                </a:cubicBezTo>
                <a:cubicBezTo>
                  <a:pt x="2316254" y="2969526"/>
                  <a:pt x="2305882" y="2959154"/>
                  <a:pt x="2305882" y="2946360"/>
                </a:cubicBezTo>
                <a:cubicBezTo>
                  <a:pt x="2305882" y="2933566"/>
                  <a:pt x="2316254" y="2923194"/>
                  <a:pt x="2329048" y="2923194"/>
                </a:cubicBezTo>
                <a:close/>
                <a:moveTo>
                  <a:pt x="2151949" y="2923194"/>
                </a:moveTo>
                <a:cubicBezTo>
                  <a:pt x="2164743" y="2923194"/>
                  <a:pt x="2175115" y="2933566"/>
                  <a:pt x="2175115" y="2946360"/>
                </a:cubicBezTo>
                <a:cubicBezTo>
                  <a:pt x="2175115" y="2959154"/>
                  <a:pt x="2164743" y="2969526"/>
                  <a:pt x="2151949" y="2969526"/>
                </a:cubicBezTo>
                <a:cubicBezTo>
                  <a:pt x="2139155" y="2969526"/>
                  <a:pt x="2128783" y="2959154"/>
                  <a:pt x="2128783" y="2946360"/>
                </a:cubicBezTo>
                <a:cubicBezTo>
                  <a:pt x="2128783" y="2933566"/>
                  <a:pt x="2139155" y="2923194"/>
                  <a:pt x="2151949" y="2923194"/>
                </a:cubicBezTo>
                <a:close/>
                <a:moveTo>
                  <a:pt x="1974850" y="2923194"/>
                </a:moveTo>
                <a:cubicBezTo>
                  <a:pt x="1987644" y="2923194"/>
                  <a:pt x="1998016" y="2933566"/>
                  <a:pt x="1998016" y="2946360"/>
                </a:cubicBezTo>
                <a:cubicBezTo>
                  <a:pt x="1998016" y="2959154"/>
                  <a:pt x="1987644" y="2969526"/>
                  <a:pt x="1974850" y="2969526"/>
                </a:cubicBezTo>
                <a:cubicBezTo>
                  <a:pt x="1962056" y="2969526"/>
                  <a:pt x="1951684" y="2959154"/>
                  <a:pt x="1951684" y="2946360"/>
                </a:cubicBezTo>
                <a:cubicBezTo>
                  <a:pt x="1951684" y="2933566"/>
                  <a:pt x="1962056" y="2923194"/>
                  <a:pt x="1974850" y="2923194"/>
                </a:cubicBezTo>
                <a:close/>
                <a:moveTo>
                  <a:pt x="1797751" y="2923194"/>
                </a:moveTo>
                <a:cubicBezTo>
                  <a:pt x="1810545" y="2923194"/>
                  <a:pt x="1820917" y="2933566"/>
                  <a:pt x="1820917" y="2946360"/>
                </a:cubicBezTo>
                <a:cubicBezTo>
                  <a:pt x="1820917" y="2959154"/>
                  <a:pt x="1810545" y="2969526"/>
                  <a:pt x="1797751" y="2969526"/>
                </a:cubicBezTo>
                <a:cubicBezTo>
                  <a:pt x="1784957" y="2969526"/>
                  <a:pt x="1774585" y="2959154"/>
                  <a:pt x="1774585" y="2946360"/>
                </a:cubicBezTo>
                <a:cubicBezTo>
                  <a:pt x="1774585" y="2933566"/>
                  <a:pt x="1784957" y="2923194"/>
                  <a:pt x="1797751" y="2923194"/>
                </a:cubicBezTo>
                <a:close/>
                <a:moveTo>
                  <a:pt x="1623240" y="2923194"/>
                </a:moveTo>
                <a:cubicBezTo>
                  <a:pt x="1636035" y="2923194"/>
                  <a:pt x="1646408" y="2933566"/>
                  <a:pt x="1646408" y="2946360"/>
                </a:cubicBezTo>
                <a:cubicBezTo>
                  <a:pt x="1646408" y="2959154"/>
                  <a:pt x="1636035" y="2969526"/>
                  <a:pt x="1623240" y="2969526"/>
                </a:cubicBezTo>
                <a:cubicBezTo>
                  <a:pt x="1610446" y="2969526"/>
                  <a:pt x="1600073" y="2959154"/>
                  <a:pt x="1600073" y="2946360"/>
                </a:cubicBezTo>
                <a:cubicBezTo>
                  <a:pt x="1600073" y="2933566"/>
                  <a:pt x="1610446" y="2923194"/>
                  <a:pt x="1623240" y="2923194"/>
                </a:cubicBezTo>
                <a:close/>
                <a:moveTo>
                  <a:pt x="1446148" y="2923194"/>
                </a:moveTo>
                <a:cubicBezTo>
                  <a:pt x="1458942" y="2923194"/>
                  <a:pt x="1469313" y="2933566"/>
                  <a:pt x="1469313" y="2946360"/>
                </a:cubicBezTo>
                <a:cubicBezTo>
                  <a:pt x="1469313" y="2959154"/>
                  <a:pt x="1458942" y="2969526"/>
                  <a:pt x="1446148" y="2969526"/>
                </a:cubicBezTo>
                <a:cubicBezTo>
                  <a:pt x="1433354" y="2969526"/>
                  <a:pt x="1422982" y="2959154"/>
                  <a:pt x="1422982" y="2946360"/>
                </a:cubicBezTo>
                <a:cubicBezTo>
                  <a:pt x="1422982" y="2933566"/>
                  <a:pt x="1433354" y="2923194"/>
                  <a:pt x="1446148" y="2923194"/>
                </a:cubicBezTo>
                <a:close/>
                <a:moveTo>
                  <a:pt x="1269049" y="2923194"/>
                </a:moveTo>
                <a:cubicBezTo>
                  <a:pt x="1281842" y="2923194"/>
                  <a:pt x="1292215" y="2933566"/>
                  <a:pt x="1292215" y="2946360"/>
                </a:cubicBezTo>
                <a:cubicBezTo>
                  <a:pt x="1292215" y="2959154"/>
                  <a:pt x="1281842" y="2969526"/>
                  <a:pt x="1269049" y="2969526"/>
                </a:cubicBezTo>
                <a:cubicBezTo>
                  <a:pt x="1256255" y="2969526"/>
                  <a:pt x="1245883" y="2959154"/>
                  <a:pt x="1245883" y="2946360"/>
                </a:cubicBezTo>
                <a:cubicBezTo>
                  <a:pt x="1245883" y="2933566"/>
                  <a:pt x="1256255" y="2923194"/>
                  <a:pt x="1269049" y="2923194"/>
                </a:cubicBezTo>
                <a:close/>
                <a:moveTo>
                  <a:pt x="1091953" y="2923194"/>
                </a:moveTo>
                <a:cubicBezTo>
                  <a:pt x="1104748" y="2923194"/>
                  <a:pt x="1115119" y="2933566"/>
                  <a:pt x="1115119" y="2946360"/>
                </a:cubicBezTo>
                <a:cubicBezTo>
                  <a:pt x="1115119" y="2959154"/>
                  <a:pt x="1104748" y="2969526"/>
                  <a:pt x="1091953" y="2969526"/>
                </a:cubicBezTo>
                <a:cubicBezTo>
                  <a:pt x="1079157" y="2969526"/>
                  <a:pt x="1068784" y="2959154"/>
                  <a:pt x="1068784" y="2946360"/>
                </a:cubicBezTo>
                <a:cubicBezTo>
                  <a:pt x="1068784" y="2933566"/>
                  <a:pt x="1079157" y="2923194"/>
                  <a:pt x="1091953" y="2923194"/>
                </a:cubicBezTo>
                <a:close/>
                <a:moveTo>
                  <a:pt x="914853" y="2923194"/>
                </a:moveTo>
                <a:cubicBezTo>
                  <a:pt x="927646" y="2923194"/>
                  <a:pt x="938018" y="2933566"/>
                  <a:pt x="938018" y="2946360"/>
                </a:cubicBezTo>
                <a:cubicBezTo>
                  <a:pt x="938018" y="2959154"/>
                  <a:pt x="927646" y="2969526"/>
                  <a:pt x="914853" y="2969526"/>
                </a:cubicBezTo>
                <a:cubicBezTo>
                  <a:pt x="902055" y="2969526"/>
                  <a:pt x="891685" y="2959154"/>
                  <a:pt x="891685" y="2946360"/>
                </a:cubicBezTo>
                <a:cubicBezTo>
                  <a:pt x="891685" y="2933566"/>
                  <a:pt x="902055" y="2923194"/>
                  <a:pt x="914853" y="2923194"/>
                </a:cubicBezTo>
                <a:close/>
                <a:moveTo>
                  <a:pt x="737755" y="2923194"/>
                </a:moveTo>
                <a:cubicBezTo>
                  <a:pt x="750549" y="2923194"/>
                  <a:pt x="760921" y="2933566"/>
                  <a:pt x="760921" y="2946360"/>
                </a:cubicBezTo>
                <a:cubicBezTo>
                  <a:pt x="760921" y="2959154"/>
                  <a:pt x="750549" y="2969526"/>
                  <a:pt x="737755" y="2969526"/>
                </a:cubicBezTo>
                <a:cubicBezTo>
                  <a:pt x="724961" y="2969526"/>
                  <a:pt x="714589" y="2959154"/>
                  <a:pt x="714589" y="2946360"/>
                </a:cubicBezTo>
                <a:cubicBezTo>
                  <a:pt x="714589" y="2933566"/>
                  <a:pt x="724961" y="2923194"/>
                  <a:pt x="737755" y="2923194"/>
                </a:cubicBezTo>
                <a:close/>
                <a:moveTo>
                  <a:pt x="560655" y="2923194"/>
                </a:moveTo>
                <a:cubicBezTo>
                  <a:pt x="573449" y="2923194"/>
                  <a:pt x="583821" y="2933566"/>
                  <a:pt x="583821" y="2946360"/>
                </a:cubicBezTo>
                <a:cubicBezTo>
                  <a:pt x="583821" y="2959154"/>
                  <a:pt x="573449" y="2969526"/>
                  <a:pt x="560655" y="2969526"/>
                </a:cubicBezTo>
                <a:cubicBezTo>
                  <a:pt x="547861" y="2969526"/>
                  <a:pt x="537489" y="2959154"/>
                  <a:pt x="537489" y="2946360"/>
                </a:cubicBezTo>
                <a:cubicBezTo>
                  <a:pt x="537489" y="2933566"/>
                  <a:pt x="547861" y="2923194"/>
                  <a:pt x="560655" y="2923194"/>
                </a:cubicBezTo>
                <a:close/>
                <a:moveTo>
                  <a:pt x="383557" y="2923194"/>
                </a:moveTo>
                <a:cubicBezTo>
                  <a:pt x="396351" y="2923194"/>
                  <a:pt x="406722" y="2933566"/>
                  <a:pt x="406722" y="2946360"/>
                </a:cubicBezTo>
                <a:cubicBezTo>
                  <a:pt x="406722" y="2959154"/>
                  <a:pt x="396351" y="2969526"/>
                  <a:pt x="383557" y="2969526"/>
                </a:cubicBezTo>
                <a:cubicBezTo>
                  <a:pt x="370762" y="2969526"/>
                  <a:pt x="360390" y="2959154"/>
                  <a:pt x="360390" y="2946360"/>
                </a:cubicBezTo>
                <a:cubicBezTo>
                  <a:pt x="360390" y="2933566"/>
                  <a:pt x="370762" y="2923194"/>
                  <a:pt x="383557" y="2923194"/>
                </a:cubicBezTo>
                <a:close/>
                <a:moveTo>
                  <a:pt x="206456" y="2923194"/>
                </a:moveTo>
                <a:cubicBezTo>
                  <a:pt x="219250" y="2923194"/>
                  <a:pt x="229622" y="2933566"/>
                  <a:pt x="229622" y="2946360"/>
                </a:cubicBezTo>
                <a:cubicBezTo>
                  <a:pt x="229622" y="2959154"/>
                  <a:pt x="219250" y="2969526"/>
                  <a:pt x="206456" y="2969526"/>
                </a:cubicBezTo>
                <a:cubicBezTo>
                  <a:pt x="193662" y="2969526"/>
                  <a:pt x="183290" y="2959154"/>
                  <a:pt x="183290" y="2946360"/>
                </a:cubicBezTo>
                <a:cubicBezTo>
                  <a:pt x="183290" y="2933566"/>
                  <a:pt x="193662" y="2923194"/>
                  <a:pt x="206456" y="2923194"/>
                </a:cubicBezTo>
                <a:close/>
                <a:moveTo>
                  <a:pt x="29358" y="2923194"/>
                </a:moveTo>
                <a:cubicBezTo>
                  <a:pt x="42152" y="2923194"/>
                  <a:pt x="52523" y="2933566"/>
                  <a:pt x="52523" y="2946360"/>
                </a:cubicBezTo>
                <a:cubicBezTo>
                  <a:pt x="52523" y="2959154"/>
                  <a:pt x="42152" y="2969526"/>
                  <a:pt x="29358" y="2969526"/>
                </a:cubicBezTo>
                <a:cubicBezTo>
                  <a:pt x="16564" y="2969526"/>
                  <a:pt x="6192" y="2959154"/>
                  <a:pt x="6192" y="2946360"/>
                </a:cubicBezTo>
                <a:cubicBezTo>
                  <a:pt x="6192" y="2933566"/>
                  <a:pt x="16564" y="2923194"/>
                  <a:pt x="29358" y="2923194"/>
                </a:cubicBezTo>
                <a:close/>
                <a:moveTo>
                  <a:pt x="3391637" y="2731185"/>
                </a:moveTo>
                <a:cubicBezTo>
                  <a:pt x="3404431" y="2731185"/>
                  <a:pt x="3414803" y="2741557"/>
                  <a:pt x="3414803" y="2754351"/>
                </a:cubicBezTo>
                <a:cubicBezTo>
                  <a:pt x="3414803" y="2767145"/>
                  <a:pt x="3404431" y="2777517"/>
                  <a:pt x="3391637" y="2777517"/>
                </a:cubicBezTo>
                <a:cubicBezTo>
                  <a:pt x="3378843" y="2777517"/>
                  <a:pt x="3368471" y="2767145"/>
                  <a:pt x="3368471" y="2754351"/>
                </a:cubicBezTo>
                <a:cubicBezTo>
                  <a:pt x="3368471" y="2741557"/>
                  <a:pt x="3378843" y="2731185"/>
                  <a:pt x="3391637" y="2731185"/>
                </a:cubicBezTo>
                <a:close/>
                <a:moveTo>
                  <a:pt x="3214542" y="2731185"/>
                </a:moveTo>
                <a:cubicBezTo>
                  <a:pt x="3227336" y="2731185"/>
                  <a:pt x="3237708" y="2741557"/>
                  <a:pt x="3237708" y="2754351"/>
                </a:cubicBezTo>
                <a:cubicBezTo>
                  <a:pt x="3237708" y="2767145"/>
                  <a:pt x="3227336" y="2777517"/>
                  <a:pt x="3214542" y="2777517"/>
                </a:cubicBezTo>
                <a:cubicBezTo>
                  <a:pt x="3201748" y="2777517"/>
                  <a:pt x="3191376" y="2767145"/>
                  <a:pt x="3191376" y="2754351"/>
                </a:cubicBezTo>
                <a:cubicBezTo>
                  <a:pt x="3191376" y="2741557"/>
                  <a:pt x="3201748" y="2731185"/>
                  <a:pt x="3214542" y="2731185"/>
                </a:cubicBezTo>
                <a:close/>
                <a:moveTo>
                  <a:pt x="3037443" y="2731185"/>
                </a:moveTo>
                <a:cubicBezTo>
                  <a:pt x="3050237" y="2731185"/>
                  <a:pt x="3060609" y="2741557"/>
                  <a:pt x="3060609" y="2754351"/>
                </a:cubicBezTo>
                <a:cubicBezTo>
                  <a:pt x="3060609" y="2767145"/>
                  <a:pt x="3050237" y="2777517"/>
                  <a:pt x="3037443" y="2777517"/>
                </a:cubicBezTo>
                <a:cubicBezTo>
                  <a:pt x="3024649" y="2777517"/>
                  <a:pt x="3014277" y="2767145"/>
                  <a:pt x="3014277" y="2754351"/>
                </a:cubicBezTo>
                <a:cubicBezTo>
                  <a:pt x="3014277" y="2741557"/>
                  <a:pt x="3024649" y="2731185"/>
                  <a:pt x="3037443" y="2731185"/>
                </a:cubicBezTo>
                <a:close/>
                <a:moveTo>
                  <a:pt x="2860344" y="2731185"/>
                </a:moveTo>
                <a:cubicBezTo>
                  <a:pt x="2873138" y="2731185"/>
                  <a:pt x="2883510" y="2741557"/>
                  <a:pt x="2883510" y="2754351"/>
                </a:cubicBezTo>
                <a:cubicBezTo>
                  <a:pt x="2883510" y="2767145"/>
                  <a:pt x="2873138" y="2777517"/>
                  <a:pt x="2860344" y="2777517"/>
                </a:cubicBezTo>
                <a:cubicBezTo>
                  <a:pt x="2847550" y="2777517"/>
                  <a:pt x="2837178" y="2767145"/>
                  <a:pt x="2837178" y="2754351"/>
                </a:cubicBezTo>
                <a:cubicBezTo>
                  <a:pt x="2837178" y="2741557"/>
                  <a:pt x="2847550" y="2731185"/>
                  <a:pt x="2860344" y="2731185"/>
                </a:cubicBezTo>
                <a:close/>
                <a:moveTo>
                  <a:pt x="2683245" y="2731185"/>
                </a:moveTo>
                <a:cubicBezTo>
                  <a:pt x="2696039" y="2731185"/>
                  <a:pt x="2706411" y="2741557"/>
                  <a:pt x="2706411" y="2754351"/>
                </a:cubicBezTo>
                <a:cubicBezTo>
                  <a:pt x="2706411" y="2767145"/>
                  <a:pt x="2696039" y="2777517"/>
                  <a:pt x="2683245" y="2777517"/>
                </a:cubicBezTo>
                <a:cubicBezTo>
                  <a:pt x="2670451" y="2777517"/>
                  <a:pt x="2660079" y="2767145"/>
                  <a:pt x="2660079" y="2754351"/>
                </a:cubicBezTo>
                <a:cubicBezTo>
                  <a:pt x="2660079" y="2741557"/>
                  <a:pt x="2670451" y="2731185"/>
                  <a:pt x="2683245" y="2731185"/>
                </a:cubicBezTo>
                <a:close/>
                <a:moveTo>
                  <a:pt x="2506147" y="2731185"/>
                </a:moveTo>
                <a:cubicBezTo>
                  <a:pt x="2518941" y="2731185"/>
                  <a:pt x="2529313" y="2741557"/>
                  <a:pt x="2529313" y="2754351"/>
                </a:cubicBezTo>
                <a:cubicBezTo>
                  <a:pt x="2529313" y="2767145"/>
                  <a:pt x="2518941" y="2777517"/>
                  <a:pt x="2506147" y="2777517"/>
                </a:cubicBezTo>
                <a:cubicBezTo>
                  <a:pt x="2493353" y="2777517"/>
                  <a:pt x="2482981" y="2767145"/>
                  <a:pt x="2482981" y="2754351"/>
                </a:cubicBezTo>
                <a:cubicBezTo>
                  <a:pt x="2482981" y="2741557"/>
                  <a:pt x="2493353" y="2731185"/>
                  <a:pt x="2506147" y="2731185"/>
                </a:cubicBezTo>
                <a:close/>
                <a:moveTo>
                  <a:pt x="2329048" y="2731185"/>
                </a:moveTo>
                <a:cubicBezTo>
                  <a:pt x="2341842" y="2731185"/>
                  <a:pt x="2352214" y="2741557"/>
                  <a:pt x="2352214" y="2754351"/>
                </a:cubicBezTo>
                <a:cubicBezTo>
                  <a:pt x="2352214" y="2767145"/>
                  <a:pt x="2341842" y="2777517"/>
                  <a:pt x="2329048" y="2777517"/>
                </a:cubicBezTo>
                <a:cubicBezTo>
                  <a:pt x="2316254" y="2777517"/>
                  <a:pt x="2305882" y="2767145"/>
                  <a:pt x="2305882" y="2754351"/>
                </a:cubicBezTo>
                <a:cubicBezTo>
                  <a:pt x="2305882" y="2741557"/>
                  <a:pt x="2316254" y="2731185"/>
                  <a:pt x="2329048" y="2731185"/>
                </a:cubicBezTo>
                <a:close/>
                <a:moveTo>
                  <a:pt x="2151949" y="2731185"/>
                </a:moveTo>
                <a:cubicBezTo>
                  <a:pt x="2164743" y="2731185"/>
                  <a:pt x="2175115" y="2741557"/>
                  <a:pt x="2175115" y="2754351"/>
                </a:cubicBezTo>
                <a:cubicBezTo>
                  <a:pt x="2175115" y="2767145"/>
                  <a:pt x="2164743" y="2777517"/>
                  <a:pt x="2151949" y="2777517"/>
                </a:cubicBezTo>
                <a:cubicBezTo>
                  <a:pt x="2139155" y="2777517"/>
                  <a:pt x="2128783" y="2767145"/>
                  <a:pt x="2128783" y="2754351"/>
                </a:cubicBezTo>
                <a:cubicBezTo>
                  <a:pt x="2128783" y="2741557"/>
                  <a:pt x="2139155" y="2731185"/>
                  <a:pt x="2151949" y="2731185"/>
                </a:cubicBezTo>
                <a:close/>
                <a:moveTo>
                  <a:pt x="1974850" y="2731185"/>
                </a:moveTo>
                <a:cubicBezTo>
                  <a:pt x="1987644" y="2731185"/>
                  <a:pt x="1998016" y="2741557"/>
                  <a:pt x="1998016" y="2754351"/>
                </a:cubicBezTo>
                <a:cubicBezTo>
                  <a:pt x="1998016" y="2767145"/>
                  <a:pt x="1987644" y="2777517"/>
                  <a:pt x="1974850" y="2777517"/>
                </a:cubicBezTo>
                <a:cubicBezTo>
                  <a:pt x="1962056" y="2777517"/>
                  <a:pt x="1951684" y="2767145"/>
                  <a:pt x="1951684" y="2754351"/>
                </a:cubicBezTo>
                <a:cubicBezTo>
                  <a:pt x="1951684" y="2741557"/>
                  <a:pt x="1962056" y="2731185"/>
                  <a:pt x="1974850" y="2731185"/>
                </a:cubicBezTo>
                <a:close/>
                <a:moveTo>
                  <a:pt x="1797751" y="2731185"/>
                </a:moveTo>
                <a:cubicBezTo>
                  <a:pt x="1810545" y="2731185"/>
                  <a:pt x="1820917" y="2741557"/>
                  <a:pt x="1820917" y="2754351"/>
                </a:cubicBezTo>
                <a:cubicBezTo>
                  <a:pt x="1820917" y="2767145"/>
                  <a:pt x="1810545" y="2777517"/>
                  <a:pt x="1797751" y="2777517"/>
                </a:cubicBezTo>
                <a:cubicBezTo>
                  <a:pt x="1784957" y="2777517"/>
                  <a:pt x="1774585" y="2767145"/>
                  <a:pt x="1774585" y="2754351"/>
                </a:cubicBezTo>
                <a:cubicBezTo>
                  <a:pt x="1774585" y="2741557"/>
                  <a:pt x="1784957" y="2731185"/>
                  <a:pt x="1797751" y="2731185"/>
                </a:cubicBezTo>
                <a:close/>
                <a:moveTo>
                  <a:pt x="1623240" y="2731185"/>
                </a:moveTo>
                <a:cubicBezTo>
                  <a:pt x="1636037" y="2731185"/>
                  <a:pt x="1646410" y="2741557"/>
                  <a:pt x="1646410" y="2754351"/>
                </a:cubicBezTo>
                <a:cubicBezTo>
                  <a:pt x="1646410" y="2767145"/>
                  <a:pt x="1636037" y="2777517"/>
                  <a:pt x="1623240" y="2777517"/>
                </a:cubicBezTo>
                <a:cubicBezTo>
                  <a:pt x="1610446" y="2777517"/>
                  <a:pt x="1600073" y="2767145"/>
                  <a:pt x="1600073" y="2754351"/>
                </a:cubicBezTo>
                <a:cubicBezTo>
                  <a:pt x="1600073" y="2741557"/>
                  <a:pt x="1610446" y="2731185"/>
                  <a:pt x="1623240" y="2731185"/>
                </a:cubicBezTo>
                <a:close/>
                <a:moveTo>
                  <a:pt x="1446148" y="2731185"/>
                </a:moveTo>
                <a:cubicBezTo>
                  <a:pt x="1458942" y="2731185"/>
                  <a:pt x="1469313" y="2741557"/>
                  <a:pt x="1469313" y="2754351"/>
                </a:cubicBezTo>
                <a:cubicBezTo>
                  <a:pt x="1469313" y="2767145"/>
                  <a:pt x="1458942" y="2777517"/>
                  <a:pt x="1446148" y="2777517"/>
                </a:cubicBezTo>
                <a:cubicBezTo>
                  <a:pt x="1433356" y="2777517"/>
                  <a:pt x="1422982" y="2767145"/>
                  <a:pt x="1422982" y="2754351"/>
                </a:cubicBezTo>
                <a:cubicBezTo>
                  <a:pt x="1422982" y="2741557"/>
                  <a:pt x="1433356" y="2731185"/>
                  <a:pt x="1446148" y="2731185"/>
                </a:cubicBezTo>
                <a:close/>
                <a:moveTo>
                  <a:pt x="1269049" y="2731185"/>
                </a:moveTo>
                <a:cubicBezTo>
                  <a:pt x="1281843" y="2731185"/>
                  <a:pt x="1292216" y="2741557"/>
                  <a:pt x="1292216" y="2754351"/>
                </a:cubicBezTo>
                <a:cubicBezTo>
                  <a:pt x="1292216" y="2767145"/>
                  <a:pt x="1281843" y="2777517"/>
                  <a:pt x="1269049" y="2777517"/>
                </a:cubicBezTo>
                <a:cubicBezTo>
                  <a:pt x="1256255" y="2777517"/>
                  <a:pt x="1245883" y="2767145"/>
                  <a:pt x="1245883" y="2754351"/>
                </a:cubicBezTo>
                <a:cubicBezTo>
                  <a:pt x="1245883" y="2741557"/>
                  <a:pt x="1256255" y="2731185"/>
                  <a:pt x="1269049" y="2731185"/>
                </a:cubicBezTo>
                <a:close/>
                <a:moveTo>
                  <a:pt x="1091953" y="2731185"/>
                </a:moveTo>
                <a:cubicBezTo>
                  <a:pt x="1104749" y="2731185"/>
                  <a:pt x="1115121" y="2741557"/>
                  <a:pt x="1115121" y="2754351"/>
                </a:cubicBezTo>
                <a:cubicBezTo>
                  <a:pt x="1115121" y="2767145"/>
                  <a:pt x="1104749" y="2777517"/>
                  <a:pt x="1091953" y="2777517"/>
                </a:cubicBezTo>
                <a:cubicBezTo>
                  <a:pt x="1079159" y="2777517"/>
                  <a:pt x="1068785" y="2767145"/>
                  <a:pt x="1068785" y="2754351"/>
                </a:cubicBezTo>
                <a:cubicBezTo>
                  <a:pt x="1068785" y="2741557"/>
                  <a:pt x="1079159" y="2731185"/>
                  <a:pt x="1091953" y="2731185"/>
                </a:cubicBezTo>
                <a:close/>
                <a:moveTo>
                  <a:pt x="914854" y="2731185"/>
                </a:moveTo>
                <a:cubicBezTo>
                  <a:pt x="927647" y="2731185"/>
                  <a:pt x="938018" y="2741557"/>
                  <a:pt x="938018" y="2754351"/>
                </a:cubicBezTo>
                <a:cubicBezTo>
                  <a:pt x="938018" y="2767145"/>
                  <a:pt x="927647" y="2777517"/>
                  <a:pt x="914854" y="2777517"/>
                </a:cubicBezTo>
                <a:cubicBezTo>
                  <a:pt x="902055" y="2777517"/>
                  <a:pt x="891685" y="2767145"/>
                  <a:pt x="891685" y="2754351"/>
                </a:cubicBezTo>
                <a:cubicBezTo>
                  <a:pt x="891685" y="2741557"/>
                  <a:pt x="902055" y="2731185"/>
                  <a:pt x="914854" y="2731185"/>
                </a:cubicBezTo>
                <a:close/>
                <a:moveTo>
                  <a:pt x="737756" y="2731185"/>
                </a:moveTo>
                <a:cubicBezTo>
                  <a:pt x="750550" y="2731185"/>
                  <a:pt x="760922" y="2741557"/>
                  <a:pt x="760922" y="2754351"/>
                </a:cubicBezTo>
                <a:cubicBezTo>
                  <a:pt x="760922" y="2767145"/>
                  <a:pt x="750550" y="2777517"/>
                  <a:pt x="737756" y="2777517"/>
                </a:cubicBezTo>
                <a:cubicBezTo>
                  <a:pt x="724962" y="2777517"/>
                  <a:pt x="714590" y="2767145"/>
                  <a:pt x="714590" y="2754351"/>
                </a:cubicBezTo>
                <a:cubicBezTo>
                  <a:pt x="714590" y="2741557"/>
                  <a:pt x="724962" y="2731185"/>
                  <a:pt x="737756" y="2731185"/>
                </a:cubicBezTo>
                <a:close/>
                <a:moveTo>
                  <a:pt x="560655" y="2731185"/>
                </a:moveTo>
                <a:cubicBezTo>
                  <a:pt x="573449" y="2731185"/>
                  <a:pt x="583822" y="2741557"/>
                  <a:pt x="583822" y="2754351"/>
                </a:cubicBezTo>
                <a:cubicBezTo>
                  <a:pt x="583822" y="2767145"/>
                  <a:pt x="573449" y="2777517"/>
                  <a:pt x="560655" y="2777517"/>
                </a:cubicBezTo>
                <a:cubicBezTo>
                  <a:pt x="547862" y="2777517"/>
                  <a:pt x="537490" y="2767145"/>
                  <a:pt x="537490" y="2754351"/>
                </a:cubicBezTo>
                <a:cubicBezTo>
                  <a:pt x="537490" y="2741557"/>
                  <a:pt x="547862" y="2731185"/>
                  <a:pt x="560655" y="2731185"/>
                </a:cubicBezTo>
                <a:close/>
                <a:moveTo>
                  <a:pt x="383557" y="2731185"/>
                </a:moveTo>
                <a:cubicBezTo>
                  <a:pt x="396351" y="2731185"/>
                  <a:pt x="406722" y="2741557"/>
                  <a:pt x="406722" y="2754351"/>
                </a:cubicBezTo>
                <a:cubicBezTo>
                  <a:pt x="406722" y="2767145"/>
                  <a:pt x="396351" y="2777517"/>
                  <a:pt x="383557" y="2777517"/>
                </a:cubicBezTo>
                <a:cubicBezTo>
                  <a:pt x="370763" y="2777517"/>
                  <a:pt x="360391" y="2767145"/>
                  <a:pt x="360391" y="2754351"/>
                </a:cubicBezTo>
                <a:cubicBezTo>
                  <a:pt x="360391" y="2741557"/>
                  <a:pt x="370763" y="2731185"/>
                  <a:pt x="383557" y="2731185"/>
                </a:cubicBezTo>
                <a:close/>
                <a:moveTo>
                  <a:pt x="206457" y="2731185"/>
                </a:moveTo>
                <a:cubicBezTo>
                  <a:pt x="219251" y="2731185"/>
                  <a:pt x="229623" y="2741557"/>
                  <a:pt x="229623" y="2754351"/>
                </a:cubicBezTo>
                <a:cubicBezTo>
                  <a:pt x="229623" y="2767145"/>
                  <a:pt x="219251" y="2777517"/>
                  <a:pt x="206457" y="2777517"/>
                </a:cubicBezTo>
                <a:cubicBezTo>
                  <a:pt x="193663" y="2777517"/>
                  <a:pt x="183291" y="2767145"/>
                  <a:pt x="183291" y="2754351"/>
                </a:cubicBezTo>
                <a:cubicBezTo>
                  <a:pt x="183291" y="2741557"/>
                  <a:pt x="193663" y="2731185"/>
                  <a:pt x="206457" y="2731185"/>
                </a:cubicBezTo>
                <a:close/>
                <a:moveTo>
                  <a:pt x="29358" y="2731185"/>
                </a:moveTo>
                <a:cubicBezTo>
                  <a:pt x="42152" y="2731185"/>
                  <a:pt x="52524" y="2741557"/>
                  <a:pt x="52524" y="2754351"/>
                </a:cubicBezTo>
                <a:cubicBezTo>
                  <a:pt x="52524" y="2767145"/>
                  <a:pt x="42152" y="2777517"/>
                  <a:pt x="29358" y="2777517"/>
                </a:cubicBezTo>
                <a:cubicBezTo>
                  <a:pt x="16564" y="2777517"/>
                  <a:pt x="6192" y="2767145"/>
                  <a:pt x="6192" y="2754351"/>
                </a:cubicBezTo>
                <a:cubicBezTo>
                  <a:pt x="6192" y="2741557"/>
                  <a:pt x="16564" y="2731185"/>
                  <a:pt x="29358" y="2731185"/>
                </a:cubicBezTo>
                <a:close/>
                <a:moveTo>
                  <a:pt x="3393701" y="2559821"/>
                </a:moveTo>
                <a:cubicBezTo>
                  <a:pt x="3406495" y="2559821"/>
                  <a:pt x="3416867" y="2570193"/>
                  <a:pt x="3416867" y="2582987"/>
                </a:cubicBezTo>
                <a:cubicBezTo>
                  <a:pt x="3416867" y="2595781"/>
                  <a:pt x="3406495" y="2606153"/>
                  <a:pt x="3393701" y="2606153"/>
                </a:cubicBezTo>
                <a:cubicBezTo>
                  <a:pt x="3380907" y="2606153"/>
                  <a:pt x="3370535" y="2595781"/>
                  <a:pt x="3370535" y="2582987"/>
                </a:cubicBezTo>
                <a:cubicBezTo>
                  <a:pt x="3370535" y="2570193"/>
                  <a:pt x="3380907" y="2559821"/>
                  <a:pt x="3393701" y="2559821"/>
                </a:cubicBezTo>
                <a:close/>
                <a:moveTo>
                  <a:pt x="3216606" y="2559821"/>
                </a:moveTo>
                <a:cubicBezTo>
                  <a:pt x="3229400" y="2559821"/>
                  <a:pt x="3239772" y="2570193"/>
                  <a:pt x="3239772" y="2582987"/>
                </a:cubicBezTo>
                <a:cubicBezTo>
                  <a:pt x="3239772" y="2595781"/>
                  <a:pt x="3229400" y="2606153"/>
                  <a:pt x="3216606" y="2606153"/>
                </a:cubicBezTo>
                <a:cubicBezTo>
                  <a:pt x="3203812" y="2606153"/>
                  <a:pt x="3193440" y="2595781"/>
                  <a:pt x="3193440" y="2582987"/>
                </a:cubicBezTo>
                <a:cubicBezTo>
                  <a:pt x="3193440" y="2570193"/>
                  <a:pt x="3203812" y="2559821"/>
                  <a:pt x="3216606" y="2559821"/>
                </a:cubicBezTo>
                <a:close/>
                <a:moveTo>
                  <a:pt x="3039507" y="2559821"/>
                </a:moveTo>
                <a:cubicBezTo>
                  <a:pt x="3052301" y="2559821"/>
                  <a:pt x="3062673" y="2570193"/>
                  <a:pt x="3062673" y="2582987"/>
                </a:cubicBezTo>
                <a:cubicBezTo>
                  <a:pt x="3062673" y="2595781"/>
                  <a:pt x="3052301" y="2606153"/>
                  <a:pt x="3039507" y="2606153"/>
                </a:cubicBezTo>
                <a:cubicBezTo>
                  <a:pt x="3026713" y="2606153"/>
                  <a:pt x="3016341" y="2595781"/>
                  <a:pt x="3016341" y="2582987"/>
                </a:cubicBezTo>
                <a:cubicBezTo>
                  <a:pt x="3016341" y="2570193"/>
                  <a:pt x="3026713" y="2559821"/>
                  <a:pt x="3039507" y="2559821"/>
                </a:cubicBezTo>
                <a:close/>
                <a:moveTo>
                  <a:pt x="2862409" y="2559821"/>
                </a:moveTo>
                <a:cubicBezTo>
                  <a:pt x="2875203" y="2559821"/>
                  <a:pt x="2885575" y="2570193"/>
                  <a:pt x="2885575" y="2582987"/>
                </a:cubicBezTo>
                <a:cubicBezTo>
                  <a:pt x="2885575" y="2595781"/>
                  <a:pt x="2875203" y="2606153"/>
                  <a:pt x="2862409" y="2606153"/>
                </a:cubicBezTo>
                <a:cubicBezTo>
                  <a:pt x="2849615" y="2606153"/>
                  <a:pt x="2839243" y="2595781"/>
                  <a:pt x="2839243" y="2582987"/>
                </a:cubicBezTo>
                <a:cubicBezTo>
                  <a:pt x="2839243" y="2570193"/>
                  <a:pt x="2849615" y="2559821"/>
                  <a:pt x="2862409" y="2559821"/>
                </a:cubicBezTo>
                <a:close/>
                <a:moveTo>
                  <a:pt x="2685310" y="2559821"/>
                </a:moveTo>
                <a:cubicBezTo>
                  <a:pt x="2698104" y="2559821"/>
                  <a:pt x="2708476" y="2570193"/>
                  <a:pt x="2708476" y="2582987"/>
                </a:cubicBezTo>
                <a:cubicBezTo>
                  <a:pt x="2708476" y="2595781"/>
                  <a:pt x="2698104" y="2606153"/>
                  <a:pt x="2685310" y="2606153"/>
                </a:cubicBezTo>
                <a:cubicBezTo>
                  <a:pt x="2672516" y="2606153"/>
                  <a:pt x="2662144" y="2595781"/>
                  <a:pt x="2662144" y="2582987"/>
                </a:cubicBezTo>
                <a:cubicBezTo>
                  <a:pt x="2662144" y="2570193"/>
                  <a:pt x="2672516" y="2559821"/>
                  <a:pt x="2685310" y="2559821"/>
                </a:cubicBezTo>
                <a:close/>
                <a:moveTo>
                  <a:pt x="2508211" y="2559821"/>
                </a:moveTo>
                <a:cubicBezTo>
                  <a:pt x="2521005" y="2559821"/>
                  <a:pt x="2531377" y="2570193"/>
                  <a:pt x="2531377" y="2582987"/>
                </a:cubicBezTo>
                <a:cubicBezTo>
                  <a:pt x="2531377" y="2595781"/>
                  <a:pt x="2521005" y="2606153"/>
                  <a:pt x="2508211" y="2606153"/>
                </a:cubicBezTo>
                <a:cubicBezTo>
                  <a:pt x="2495417" y="2606153"/>
                  <a:pt x="2485045" y="2595781"/>
                  <a:pt x="2485045" y="2582987"/>
                </a:cubicBezTo>
                <a:cubicBezTo>
                  <a:pt x="2485045" y="2570193"/>
                  <a:pt x="2495417" y="2559821"/>
                  <a:pt x="2508211" y="2559821"/>
                </a:cubicBezTo>
                <a:close/>
                <a:moveTo>
                  <a:pt x="2331112" y="2559821"/>
                </a:moveTo>
                <a:cubicBezTo>
                  <a:pt x="2343906" y="2559821"/>
                  <a:pt x="2354278" y="2570193"/>
                  <a:pt x="2354278" y="2582987"/>
                </a:cubicBezTo>
                <a:cubicBezTo>
                  <a:pt x="2354278" y="2595781"/>
                  <a:pt x="2343906" y="2606153"/>
                  <a:pt x="2331112" y="2606153"/>
                </a:cubicBezTo>
                <a:cubicBezTo>
                  <a:pt x="2318318" y="2606153"/>
                  <a:pt x="2307946" y="2595781"/>
                  <a:pt x="2307946" y="2582987"/>
                </a:cubicBezTo>
                <a:cubicBezTo>
                  <a:pt x="2307946" y="2570193"/>
                  <a:pt x="2318318" y="2559821"/>
                  <a:pt x="2331112" y="2559821"/>
                </a:cubicBezTo>
                <a:close/>
                <a:moveTo>
                  <a:pt x="2154013" y="2559821"/>
                </a:moveTo>
                <a:cubicBezTo>
                  <a:pt x="2166807" y="2559821"/>
                  <a:pt x="2177179" y="2570193"/>
                  <a:pt x="2177179" y="2582987"/>
                </a:cubicBezTo>
                <a:cubicBezTo>
                  <a:pt x="2177179" y="2595781"/>
                  <a:pt x="2166807" y="2606153"/>
                  <a:pt x="2154013" y="2606153"/>
                </a:cubicBezTo>
                <a:cubicBezTo>
                  <a:pt x="2141219" y="2606153"/>
                  <a:pt x="2130847" y="2595781"/>
                  <a:pt x="2130847" y="2582987"/>
                </a:cubicBezTo>
                <a:cubicBezTo>
                  <a:pt x="2130847" y="2570193"/>
                  <a:pt x="2141219" y="2559821"/>
                  <a:pt x="2154013" y="2559821"/>
                </a:cubicBezTo>
                <a:close/>
                <a:moveTo>
                  <a:pt x="1976914" y="2559821"/>
                </a:moveTo>
                <a:cubicBezTo>
                  <a:pt x="1989708" y="2559821"/>
                  <a:pt x="2000080" y="2570193"/>
                  <a:pt x="2000080" y="2582987"/>
                </a:cubicBezTo>
                <a:cubicBezTo>
                  <a:pt x="2000080" y="2595781"/>
                  <a:pt x="1989708" y="2606153"/>
                  <a:pt x="1976914" y="2606153"/>
                </a:cubicBezTo>
                <a:cubicBezTo>
                  <a:pt x="1964120" y="2606153"/>
                  <a:pt x="1953748" y="2595781"/>
                  <a:pt x="1953748" y="2582987"/>
                </a:cubicBezTo>
                <a:cubicBezTo>
                  <a:pt x="1953748" y="2570193"/>
                  <a:pt x="1964120" y="2559821"/>
                  <a:pt x="1976914" y="2559821"/>
                </a:cubicBezTo>
                <a:close/>
                <a:moveTo>
                  <a:pt x="1799815" y="2559821"/>
                </a:moveTo>
                <a:cubicBezTo>
                  <a:pt x="1812609" y="2559821"/>
                  <a:pt x="1822981" y="2570193"/>
                  <a:pt x="1822981" y="2582987"/>
                </a:cubicBezTo>
                <a:cubicBezTo>
                  <a:pt x="1822981" y="2595781"/>
                  <a:pt x="1812609" y="2606153"/>
                  <a:pt x="1799815" y="2606153"/>
                </a:cubicBezTo>
                <a:cubicBezTo>
                  <a:pt x="1787021" y="2606153"/>
                  <a:pt x="1776649" y="2595781"/>
                  <a:pt x="1776649" y="2582987"/>
                </a:cubicBezTo>
                <a:cubicBezTo>
                  <a:pt x="1776649" y="2570193"/>
                  <a:pt x="1787021" y="2559821"/>
                  <a:pt x="1799815" y="2559821"/>
                </a:cubicBezTo>
                <a:close/>
                <a:moveTo>
                  <a:pt x="1625304" y="2559821"/>
                </a:moveTo>
                <a:cubicBezTo>
                  <a:pt x="1638100" y="2559821"/>
                  <a:pt x="1648473" y="2570193"/>
                  <a:pt x="1648473" y="2582987"/>
                </a:cubicBezTo>
                <a:cubicBezTo>
                  <a:pt x="1648473" y="2595781"/>
                  <a:pt x="1638100" y="2606153"/>
                  <a:pt x="1625304" y="2606153"/>
                </a:cubicBezTo>
                <a:cubicBezTo>
                  <a:pt x="1612510" y="2606153"/>
                  <a:pt x="1602137" y="2595781"/>
                  <a:pt x="1602137" y="2582987"/>
                </a:cubicBezTo>
                <a:cubicBezTo>
                  <a:pt x="1602137" y="2570193"/>
                  <a:pt x="1612510" y="2559821"/>
                  <a:pt x="1625304" y="2559821"/>
                </a:cubicBezTo>
                <a:close/>
                <a:moveTo>
                  <a:pt x="1448213" y="2559821"/>
                </a:moveTo>
                <a:cubicBezTo>
                  <a:pt x="1461006" y="2559821"/>
                  <a:pt x="1471377" y="2570193"/>
                  <a:pt x="1471377" y="2582987"/>
                </a:cubicBezTo>
                <a:cubicBezTo>
                  <a:pt x="1471377" y="2595781"/>
                  <a:pt x="1461006" y="2606153"/>
                  <a:pt x="1448213" y="2606153"/>
                </a:cubicBezTo>
                <a:cubicBezTo>
                  <a:pt x="1435419" y="2606153"/>
                  <a:pt x="1425046" y="2595781"/>
                  <a:pt x="1425046" y="2582987"/>
                </a:cubicBezTo>
                <a:cubicBezTo>
                  <a:pt x="1425046" y="2570193"/>
                  <a:pt x="1435419" y="2559821"/>
                  <a:pt x="1448213" y="2559821"/>
                </a:cubicBezTo>
                <a:close/>
                <a:moveTo>
                  <a:pt x="1271113" y="2559821"/>
                </a:moveTo>
                <a:cubicBezTo>
                  <a:pt x="1283907" y="2559821"/>
                  <a:pt x="1294280" y="2570193"/>
                  <a:pt x="1294280" y="2582987"/>
                </a:cubicBezTo>
                <a:cubicBezTo>
                  <a:pt x="1294280" y="2595781"/>
                  <a:pt x="1283907" y="2606153"/>
                  <a:pt x="1271113" y="2606153"/>
                </a:cubicBezTo>
                <a:cubicBezTo>
                  <a:pt x="1258320" y="2606153"/>
                  <a:pt x="1247948" y="2595781"/>
                  <a:pt x="1247948" y="2582987"/>
                </a:cubicBezTo>
                <a:cubicBezTo>
                  <a:pt x="1247948" y="2570193"/>
                  <a:pt x="1258320" y="2559821"/>
                  <a:pt x="1271113" y="2559821"/>
                </a:cubicBezTo>
                <a:close/>
                <a:moveTo>
                  <a:pt x="1094019" y="2559821"/>
                </a:moveTo>
                <a:cubicBezTo>
                  <a:pt x="1106814" y="2559821"/>
                  <a:pt x="1117186" y="2570193"/>
                  <a:pt x="1117186" y="2582987"/>
                </a:cubicBezTo>
                <a:cubicBezTo>
                  <a:pt x="1117186" y="2595781"/>
                  <a:pt x="1106814" y="2606153"/>
                  <a:pt x="1094019" y="2606153"/>
                </a:cubicBezTo>
                <a:cubicBezTo>
                  <a:pt x="1081223" y="2606153"/>
                  <a:pt x="1070851" y="2595781"/>
                  <a:pt x="1070851" y="2582987"/>
                </a:cubicBezTo>
                <a:cubicBezTo>
                  <a:pt x="1070851" y="2570193"/>
                  <a:pt x="1081223" y="2559821"/>
                  <a:pt x="1094019" y="2559821"/>
                </a:cubicBezTo>
                <a:close/>
                <a:moveTo>
                  <a:pt x="916919" y="2559821"/>
                </a:moveTo>
                <a:cubicBezTo>
                  <a:pt x="929711" y="2559821"/>
                  <a:pt x="940083" y="2570193"/>
                  <a:pt x="940083" y="2582987"/>
                </a:cubicBezTo>
                <a:cubicBezTo>
                  <a:pt x="940083" y="2595781"/>
                  <a:pt x="929711" y="2606153"/>
                  <a:pt x="916919" y="2606153"/>
                </a:cubicBezTo>
                <a:cubicBezTo>
                  <a:pt x="904122" y="2606153"/>
                  <a:pt x="893752" y="2595781"/>
                  <a:pt x="893752" y="2582987"/>
                </a:cubicBezTo>
                <a:cubicBezTo>
                  <a:pt x="893752" y="2570193"/>
                  <a:pt x="904122" y="2559821"/>
                  <a:pt x="916919" y="2559821"/>
                </a:cubicBezTo>
                <a:close/>
                <a:moveTo>
                  <a:pt x="739820" y="2559821"/>
                </a:moveTo>
                <a:cubicBezTo>
                  <a:pt x="752615" y="2559821"/>
                  <a:pt x="762987" y="2570193"/>
                  <a:pt x="762987" y="2582987"/>
                </a:cubicBezTo>
                <a:cubicBezTo>
                  <a:pt x="762987" y="2595781"/>
                  <a:pt x="752615" y="2606153"/>
                  <a:pt x="739820" y="2606153"/>
                </a:cubicBezTo>
                <a:cubicBezTo>
                  <a:pt x="727026" y="2606153"/>
                  <a:pt x="716654" y="2595781"/>
                  <a:pt x="716654" y="2582987"/>
                </a:cubicBezTo>
                <a:cubicBezTo>
                  <a:pt x="716654" y="2570193"/>
                  <a:pt x="727026" y="2559821"/>
                  <a:pt x="739820" y="2559821"/>
                </a:cubicBezTo>
                <a:close/>
                <a:moveTo>
                  <a:pt x="562720" y="2559821"/>
                </a:moveTo>
                <a:cubicBezTo>
                  <a:pt x="575514" y="2559821"/>
                  <a:pt x="585886" y="2570193"/>
                  <a:pt x="585886" y="2582987"/>
                </a:cubicBezTo>
                <a:cubicBezTo>
                  <a:pt x="585886" y="2595781"/>
                  <a:pt x="575514" y="2606153"/>
                  <a:pt x="562720" y="2606153"/>
                </a:cubicBezTo>
                <a:cubicBezTo>
                  <a:pt x="549926" y="2606153"/>
                  <a:pt x="539554" y="2595781"/>
                  <a:pt x="539554" y="2582987"/>
                </a:cubicBezTo>
                <a:cubicBezTo>
                  <a:pt x="539554" y="2570193"/>
                  <a:pt x="549926" y="2559821"/>
                  <a:pt x="562720" y="2559821"/>
                </a:cubicBezTo>
                <a:close/>
                <a:moveTo>
                  <a:pt x="385622" y="2559821"/>
                </a:moveTo>
                <a:cubicBezTo>
                  <a:pt x="398416" y="2559821"/>
                  <a:pt x="408787" y="2570193"/>
                  <a:pt x="408787" y="2582987"/>
                </a:cubicBezTo>
                <a:cubicBezTo>
                  <a:pt x="408787" y="2595781"/>
                  <a:pt x="398416" y="2606153"/>
                  <a:pt x="385622" y="2606153"/>
                </a:cubicBezTo>
                <a:cubicBezTo>
                  <a:pt x="372828" y="2606153"/>
                  <a:pt x="362456" y="2595781"/>
                  <a:pt x="362456" y="2582987"/>
                </a:cubicBezTo>
                <a:cubicBezTo>
                  <a:pt x="362456" y="2570193"/>
                  <a:pt x="372828" y="2559821"/>
                  <a:pt x="385622" y="2559821"/>
                </a:cubicBezTo>
                <a:close/>
                <a:moveTo>
                  <a:pt x="208521" y="2559821"/>
                </a:moveTo>
                <a:cubicBezTo>
                  <a:pt x="221315" y="2559821"/>
                  <a:pt x="231687" y="2570193"/>
                  <a:pt x="231687" y="2582987"/>
                </a:cubicBezTo>
                <a:cubicBezTo>
                  <a:pt x="231687" y="2595781"/>
                  <a:pt x="221315" y="2606153"/>
                  <a:pt x="208521" y="2606153"/>
                </a:cubicBezTo>
                <a:cubicBezTo>
                  <a:pt x="195727" y="2606153"/>
                  <a:pt x="185355" y="2595781"/>
                  <a:pt x="185355" y="2582987"/>
                </a:cubicBezTo>
                <a:cubicBezTo>
                  <a:pt x="185355" y="2570193"/>
                  <a:pt x="195727" y="2559821"/>
                  <a:pt x="208521" y="2559821"/>
                </a:cubicBezTo>
                <a:close/>
                <a:moveTo>
                  <a:pt x="31422" y="2559821"/>
                </a:moveTo>
                <a:cubicBezTo>
                  <a:pt x="44216" y="2559821"/>
                  <a:pt x="54588" y="2570193"/>
                  <a:pt x="54588" y="2582987"/>
                </a:cubicBezTo>
                <a:cubicBezTo>
                  <a:pt x="54588" y="2595781"/>
                  <a:pt x="44216" y="2606153"/>
                  <a:pt x="31422" y="2606153"/>
                </a:cubicBezTo>
                <a:cubicBezTo>
                  <a:pt x="18629" y="2606153"/>
                  <a:pt x="8257" y="2595781"/>
                  <a:pt x="8257" y="2582987"/>
                </a:cubicBezTo>
                <a:cubicBezTo>
                  <a:pt x="8257" y="2570193"/>
                  <a:pt x="18629" y="2559821"/>
                  <a:pt x="31422" y="2559821"/>
                </a:cubicBezTo>
                <a:close/>
                <a:moveTo>
                  <a:pt x="3385444" y="2365748"/>
                </a:moveTo>
                <a:cubicBezTo>
                  <a:pt x="3398238" y="2365748"/>
                  <a:pt x="3408610" y="2376120"/>
                  <a:pt x="3408610" y="2388914"/>
                </a:cubicBezTo>
                <a:cubicBezTo>
                  <a:pt x="3408610" y="2401708"/>
                  <a:pt x="3398238" y="2412080"/>
                  <a:pt x="3385444" y="2412080"/>
                </a:cubicBezTo>
                <a:cubicBezTo>
                  <a:pt x="3372650" y="2412080"/>
                  <a:pt x="3362278" y="2401708"/>
                  <a:pt x="3362278" y="2388914"/>
                </a:cubicBezTo>
                <a:cubicBezTo>
                  <a:pt x="3362278" y="2376120"/>
                  <a:pt x="3372650" y="2365748"/>
                  <a:pt x="3385444" y="2365748"/>
                </a:cubicBezTo>
                <a:close/>
                <a:moveTo>
                  <a:pt x="3208349" y="2365748"/>
                </a:moveTo>
                <a:cubicBezTo>
                  <a:pt x="3221143" y="2365748"/>
                  <a:pt x="3231515" y="2376120"/>
                  <a:pt x="3231515" y="2388914"/>
                </a:cubicBezTo>
                <a:cubicBezTo>
                  <a:pt x="3231515" y="2401708"/>
                  <a:pt x="3221143" y="2412080"/>
                  <a:pt x="3208349" y="2412080"/>
                </a:cubicBezTo>
                <a:cubicBezTo>
                  <a:pt x="3195555" y="2412080"/>
                  <a:pt x="3185183" y="2401708"/>
                  <a:pt x="3185183" y="2388914"/>
                </a:cubicBezTo>
                <a:cubicBezTo>
                  <a:pt x="3185183" y="2376120"/>
                  <a:pt x="3195555" y="2365748"/>
                  <a:pt x="3208349" y="2365748"/>
                </a:cubicBezTo>
                <a:close/>
                <a:moveTo>
                  <a:pt x="3031250" y="2365748"/>
                </a:moveTo>
                <a:cubicBezTo>
                  <a:pt x="3044044" y="2365748"/>
                  <a:pt x="3054416" y="2376120"/>
                  <a:pt x="3054416" y="2388914"/>
                </a:cubicBezTo>
                <a:cubicBezTo>
                  <a:pt x="3054416" y="2401708"/>
                  <a:pt x="3044044" y="2412080"/>
                  <a:pt x="3031250" y="2412080"/>
                </a:cubicBezTo>
                <a:cubicBezTo>
                  <a:pt x="3018456" y="2412080"/>
                  <a:pt x="3008084" y="2401708"/>
                  <a:pt x="3008084" y="2388914"/>
                </a:cubicBezTo>
                <a:cubicBezTo>
                  <a:pt x="3008084" y="2376120"/>
                  <a:pt x="3018456" y="2365748"/>
                  <a:pt x="3031250" y="2365748"/>
                </a:cubicBezTo>
                <a:close/>
                <a:moveTo>
                  <a:pt x="2854151" y="2365748"/>
                </a:moveTo>
                <a:cubicBezTo>
                  <a:pt x="2866945" y="2365748"/>
                  <a:pt x="2877317" y="2376120"/>
                  <a:pt x="2877317" y="2388914"/>
                </a:cubicBezTo>
                <a:cubicBezTo>
                  <a:pt x="2877317" y="2401708"/>
                  <a:pt x="2866945" y="2412080"/>
                  <a:pt x="2854151" y="2412080"/>
                </a:cubicBezTo>
                <a:cubicBezTo>
                  <a:pt x="2841357" y="2412080"/>
                  <a:pt x="2830985" y="2401708"/>
                  <a:pt x="2830985" y="2388914"/>
                </a:cubicBezTo>
                <a:cubicBezTo>
                  <a:pt x="2830985" y="2376120"/>
                  <a:pt x="2841357" y="2365748"/>
                  <a:pt x="2854151" y="2365748"/>
                </a:cubicBezTo>
                <a:close/>
                <a:moveTo>
                  <a:pt x="2677052" y="2365748"/>
                </a:moveTo>
                <a:cubicBezTo>
                  <a:pt x="2689846" y="2365748"/>
                  <a:pt x="2700218" y="2376120"/>
                  <a:pt x="2700218" y="2388914"/>
                </a:cubicBezTo>
                <a:cubicBezTo>
                  <a:pt x="2700218" y="2401708"/>
                  <a:pt x="2689846" y="2412080"/>
                  <a:pt x="2677052" y="2412080"/>
                </a:cubicBezTo>
                <a:cubicBezTo>
                  <a:pt x="2664258" y="2412080"/>
                  <a:pt x="2653886" y="2401708"/>
                  <a:pt x="2653886" y="2388914"/>
                </a:cubicBezTo>
                <a:cubicBezTo>
                  <a:pt x="2653886" y="2376120"/>
                  <a:pt x="2664258" y="2365748"/>
                  <a:pt x="2677052" y="2365748"/>
                </a:cubicBezTo>
                <a:close/>
                <a:moveTo>
                  <a:pt x="2499953" y="2365748"/>
                </a:moveTo>
                <a:cubicBezTo>
                  <a:pt x="2512747" y="2365748"/>
                  <a:pt x="2523119" y="2376120"/>
                  <a:pt x="2523119" y="2388914"/>
                </a:cubicBezTo>
                <a:cubicBezTo>
                  <a:pt x="2523119" y="2401708"/>
                  <a:pt x="2512747" y="2412080"/>
                  <a:pt x="2499953" y="2412080"/>
                </a:cubicBezTo>
                <a:cubicBezTo>
                  <a:pt x="2487159" y="2412080"/>
                  <a:pt x="2476787" y="2401708"/>
                  <a:pt x="2476787" y="2388914"/>
                </a:cubicBezTo>
                <a:cubicBezTo>
                  <a:pt x="2476787" y="2376120"/>
                  <a:pt x="2487159" y="2365748"/>
                  <a:pt x="2499953" y="2365748"/>
                </a:cubicBezTo>
                <a:close/>
                <a:moveTo>
                  <a:pt x="2322855" y="2365748"/>
                </a:moveTo>
                <a:cubicBezTo>
                  <a:pt x="2335649" y="2365748"/>
                  <a:pt x="2346021" y="2376120"/>
                  <a:pt x="2346021" y="2388914"/>
                </a:cubicBezTo>
                <a:cubicBezTo>
                  <a:pt x="2346021" y="2401708"/>
                  <a:pt x="2335649" y="2412080"/>
                  <a:pt x="2322855" y="2412080"/>
                </a:cubicBezTo>
                <a:cubicBezTo>
                  <a:pt x="2310061" y="2412080"/>
                  <a:pt x="2299689" y="2401708"/>
                  <a:pt x="2299689" y="2388914"/>
                </a:cubicBezTo>
                <a:cubicBezTo>
                  <a:pt x="2299689" y="2376120"/>
                  <a:pt x="2310061" y="2365748"/>
                  <a:pt x="2322855" y="2365748"/>
                </a:cubicBezTo>
                <a:close/>
                <a:moveTo>
                  <a:pt x="2145756" y="2365748"/>
                </a:moveTo>
                <a:cubicBezTo>
                  <a:pt x="2158550" y="2365748"/>
                  <a:pt x="2168922" y="2376120"/>
                  <a:pt x="2168922" y="2388914"/>
                </a:cubicBezTo>
                <a:cubicBezTo>
                  <a:pt x="2168922" y="2401708"/>
                  <a:pt x="2158550" y="2412080"/>
                  <a:pt x="2145756" y="2412080"/>
                </a:cubicBezTo>
                <a:cubicBezTo>
                  <a:pt x="2132962" y="2412080"/>
                  <a:pt x="2122590" y="2401708"/>
                  <a:pt x="2122590" y="2388914"/>
                </a:cubicBezTo>
                <a:cubicBezTo>
                  <a:pt x="2122590" y="2376120"/>
                  <a:pt x="2132962" y="2365748"/>
                  <a:pt x="2145756" y="2365748"/>
                </a:cubicBezTo>
                <a:close/>
                <a:moveTo>
                  <a:pt x="1968657" y="2365748"/>
                </a:moveTo>
                <a:cubicBezTo>
                  <a:pt x="1981451" y="2365748"/>
                  <a:pt x="1991823" y="2376120"/>
                  <a:pt x="1991823" y="2388914"/>
                </a:cubicBezTo>
                <a:cubicBezTo>
                  <a:pt x="1991823" y="2401708"/>
                  <a:pt x="1981451" y="2412080"/>
                  <a:pt x="1968657" y="2412080"/>
                </a:cubicBezTo>
                <a:cubicBezTo>
                  <a:pt x="1955863" y="2412080"/>
                  <a:pt x="1945491" y="2401708"/>
                  <a:pt x="1945491" y="2388914"/>
                </a:cubicBezTo>
                <a:cubicBezTo>
                  <a:pt x="1945491" y="2376120"/>
                  <a:pt x="1955863" y="2365748"/>
                  <a:pt x="1968657" y="2365748"/>
                </a:cubicBezTo>
                <a:close/>
                <a:moveTo>
                  <a:pt x="1791558" y="2365748"/>
                </a:moveTo>
                <a:cubicBezTo>
                  <a:pt x="1804352" y="2365748"/>
                  <a:pt x="1814724" y="2376120"/>
                  <a:pt x="1814724" y="2388914"/>
                </a:cubicBezTo>
                <a:cubicBezTo>
                  <a:pt x="1814724" y="2401708"/>
                  <a:pt x="1804352" y="2412080"/>
                  <a:pt x="1791558" y="2412080"/>
                </a:cubicBezTo>
                <a:cubicBezTo>
                  <a:pt x="1778764" y="2412080"/>
                  <a:pt x="1768392" y="2401708"/>
                  <a:pt x="1768392" y="2388914"/>
                </a:cubicBezTo>
                <a:cubicBezTo>
                  <a:pt x="1768392" y="2376120"/>
                  <a:pt x="1778764" y="2365748"/>
                  <a:pt x="1791558" y="2365748"/>
                </a:cubicBezTo>
                <a:close/>
                <a:moveTo>
                  <a:pt x="1617048" y="2365748"/>
                </a:moveTo>
                <a:cubicBezTo>
                  <a:pt x="1629843" y="2365748"/>
                  <a:pt x="1640217" y="2376120"/>
                  <a:pt x="1640217" y="2388914"/>
                </a:cubicBezTo>
                <a:cubicBezTo>
                  <a:pt x="1640217" y="2401708"/>
                  <a:pt x="1629843" y="2412080"/>
                  <a:pt x="1617048" y="2412080"/>
                </a:cubicBezTo>
                <a:cubicBezTo>
                  <a:pt x="1604252" y="2412080"/>
                  <a:pt x="1593879" y="2401708"/>
                  <a:pt x="1593879" y="2388914"/>
                </a:cubicBezTo>
                <a:cubicBezTo>
                  <a:pt x="1593879" y="2376120"/>
                  <a:pt x="1604252" y="2365748"/>
                  <a:pt x="1617048" y="2365748"/>
                </a:cubicBezTo>
                <a:close/>
                <a:moveTo>
                  <a:pt x="1439956" y="2365748"/>
                </a:moveTo>
                <a:cubicBezTo>
                  <a:pt x="1452750" y="2365748"/>
                  <a:pt x="1463122" y="2376120"/>
                  <a:pt x="1463122" y="2388914"/>
                </a:cubicBezTo>
                <a:cubicBezTo>
                  <a:pt x="1463122" y="2401708"/>
                  <a:pt x="1452750" y="2412080"/>
                  <a:pt x="1439956" y="2412080"/>
                </a:cubicBezTo>
                <a:cubicBezTo>
                  <a:pt x="1427162" y="2412080"/>
                  <a:pt x="1416790" y="2401708"/>
                  <a:pt x="1416790" y="2388914"/>
                </a:cubicBezTo>
                <a:cubicBezTo>
                  <a:pt x="1416790" y="2376120"/>
                  <a:pt x="1427162" y="2365748"/>
                  <a:pt x="1439956" y="2365748"/>
                </a:cubicBezTo>
                <a:close/>
                <a:moveTo>
                  <a:pt x="1262858" y="2365748"/>
                </a:moveTo>
                <a:cubicBezTo>
                  <a:pt x="1275651" y="2365748"/>
                  <a:pt x="1286023" y="2376120"/>
                  <a:pt x="1286023" y="2388914"/>
                </a:cubicBezTo>
                <a:cubicBezTo>
                  <a:pt x="1286023" y="2401708"/>
                  <a:pt x="1275651" y="2412080"/>
                  <a:pt x="1262858" y="2412080"/>
                </a:cubicBezTo>
                <a:cubicBezTo>
                  <a:pt x="1250063" y="2412080"/>
                  <a:pt x="1239693" y="2401708"/>
                  <a:pt x="1239693" y="2388914"/>
                </a:cubicBezTo>
                <a:cubicBezTo>
                  <a:pt x="1239693" y="2376120"/>
                  <a:pt x="1250063" y="2365748"/>
                  <a:pt x="1262858" y="2365748"/>
                </a:cubicBezTo>
                <a:close/>
                <a:moveTo>
                  <a:pt x="1085761" y="2365748"/>
                </a:moveTo>
                <a:cubicBezTo>
                  <a:pt x="1098556" y="2365748"/>
                  <a:pt x="1108929" y="2376120"/>
                  <a:pt x="1108929" y="2388914"/>
                </a:cubicBezTo>
                <a:cubicBezTo>
                  <a:pt x="1108929" y="2401708"/>
                  <a:pt x="1098556" y="2412080"/>
                  <a:pt x="1085761" y="2412080"/>
                </a:cubicBezTo>
                <a:cubicBezTo>
                  <a:pt x="1072966" y="2412080"/>
                  <a:pt x="1062593" y="2401708"/>
                  <a:pt x="1062593" y="2388914"/>
                </a:cubicBezTo>
                <a:cubicBezTo>
                  <a:pt x="1062593" y="2376120"/>
                  <a:pt x="1072966" y="2365748"/>
                  <a:pt x="1085761" y="2365748"/>
                </a:cubicBezTo>
                <a:close/>
                <a:moveTo>
                  <a:pt x="908661" y="2365748"/>
                </a:moveTo>
                <a:cubicBezTo>
                  <a:pt x="921455" y="2365748"/>
                  <a:pt x="931827" y="2376120"/>
                  <a:pt x="931827" y="2388914"/>
                </a:cubicBezTo>
                <a:cubicBezTo>
                  <a:pt x="931827" y="2401708"/>
                  <a:pt x="921455" y="2412080"/>
                  <a:pt x="908661" y="2412080"/>
                </a:cubicBezTo>
                <a:cubicBezTo>
                  <a:pt x="895867" y="2412080"/>
                  <a:pt x="885496" y="2401708"/>
                  <a:pt x="885496" y="2388914"/>
                </a:cubicBezTo>
                <a:cubicBezTo>
                  <a:pt x="885496" y="2376120"/>
                  <a:pt x="895867" y="2365748"/>
                  <a:pt x="908661" y="2365748"/>
                </a:cubicBezTo>
                <a:close/>
                <a:moveTo>
                  <a:pt x="731563" y="2365748"/>
                </a:moveTo>
                <a:cubicBezTo>
                  <a:pt x="744357" y="2365748"/>
                  <a:pt x="754729" y="2376120"/>
                  <a:pt x="754729" y="2388914"/>
                </a:cubicBezTo>
                <a:cubicBezTo>
                  <a:pt x="754729" y="2401708"/>
                  <a:pt x="744357" y="2412080"/>
                  <a:pt x="731563" y="2412080"/>
                </a:cubicBezTo>
                <a:cubicBezTo>
                  <a:pt x="718769" y="2412080"/>
                  <a:pt x="708397" y="2401708"/>
                  <a:pt x="708397" y="2388914"/>
                </a:cubicBezTo>
                <a:cubicBezTo>
                  <a:pt x="708397" y="2376120"/>
                  <a:pt x="718769" y="2365748"/>
                  <a:pt x="731563" y="2365748"/>
                </a:cubicBezTo>
                <a:close/>
                <a:moveTo>
                  <a:pt x="554463" y="2365748"/>
                </a:moveTo>
                <a:cubicBezTo>
                  <a:pt x="567257" y="2365748"/>
                  <a:pt x="577630" y="2376120"/>
                  <a:pt x="577630" y="2388914"/>
                </a:cubicBezTo>
                <a:cubicBezTo>
                  <a:pt x="577630" y="2401708"/>
                  <a:pt x="567257" y="2412080"/>
                  <a:pt x="554463" y="2412080"/>
                </a:cubicBezTo>
                <a:cubicBezTo>
                  <a:pt x="541669" y="2412080"/>
                  <a:pt x="531297" y="2401708"/>
                  <a:pt x="531297" y="2388914"/>
                </a:cubicBezTo>
                <a:cubicBezTo>
                  <a:pt x="531297" y="2376120"/>
                  <a:pt x="541669" y="2365748"/>
                  <a:pt x="554463" y="2365748"/>
                </a:cubicBezTo>
                <a:close/>
                <a:moveTo>
                  <a:pt x="377365" y="2365748"/>
                </a:moveTo>
                <a:cubicBezTo>
                  <a:pt x="390160" y="2365748"/>
                  <a:pt x="400532" y="2376120"/>
                  <a:pt x="400532" y="2388914"/>
                </a:cubicBezTo>
                <a:cubicBezTo>
                  <a:pt x="400532" y="2401708"/>
                  <a:pt x="390160" y="2412080"/>
                  <a:pt x="377365" y="2412080"/>
                </a:cubicBezTo>
                <a:cubicBezTo>
                  <a:pt x="364571" y="2412080"/>
                  <a:pt x="354199" y="2401708"/>
                  <a:pt x="354199" y="2388914"/>
                </a:cubicBezTo>
                <a:cubicBezTo>
                  <a:pt x="354199" y="2376120"/>
                  <a:pt x="364571" y="2365748"/>
                  <a:pt x="377365" y="2365748"/>
                </a:cubicBezTo>
                <a:close/>
                <a:moveTo>
                  <a:pt x="200265" y="2365748"/>
                </a:moveTo>
                <a:cubicBezTo>
                  <a:pt x="213058" y="2365748"/>
                  <a:pt x="223430" y="2376120"/>
                  <a:pt x="223430" y="2388914"/>
                </a:cubicBezTo>
                <a:cubicBezTo>
                  <a:pt x="223430" y="2401708"/>
                  <a:pt x="213058" y="2412080"/>
                  <a:pt x="200265" y="2412080"/>
                </a:cubicBezTo>
                <a:cubicBezTo>
                  <a:pt x="187471" y="2412080"/>
                  <a:pt x="177099" y="2401708"/>
                  <a:pt x="177099" y="2388914"/>
                </a:cubicBezTo>
                <a:cubicBezTo>
                  <a:pt x="177099" y="2376120"/>
                  <a:pt x="187471" y="2365748"/>
                  <a:pt x="200265" y="2365748"/>
                </a:cubicBezTo>
                <a:close/>
                <a:moveTo>
                  <a:pt x="23166" y="2365748"/>
                </a:moveTo>
                <a:cubicBezTo>
                  <a:pt x="35960" y="2365748"/>
                  <a:pt x="46332" y="2376120"/>
                  <a:pt x="46332" y="2388914"/>
                </a:cubicBezTo>
                <a:cubicBezTo>
                  <a:pt x="46332" y="2401708"/>
                  <a:pt x="35960" y="2412080"/>
                  <a:pt x="23166" y="2412080"/>
                </a:cubicBezTo>
                <a:cubicBezTo>
                  <a:pt x="10372" y="2412080"/>
                  <a:pt x="0" y="2401708"/>
                  <a:pt x="0" y="2388914"/>
                </a:cubicBezTo>
                <a:cubicBezTo>
                  <a:pt x="0" y="2376120"/>
                  <a:pt x="10372" y="2365748"/>
                  <a:pt x="23166" y="2365748"/>
                </a:cubicBezTo>
                <a:close/>
                <a:moveTo>
                  <a:pt x="3387508" y="2194384"/>
                </a:moveTo>
                <a:cubicBezTo>
                  <a:pt x="3400302" y="2194384"/>
                  <a:pt x="3410674" y="2204756"/>
                  <a:pt x="3410674" y="2217550"/>
                </a:cubicBezTo>
                <a:cubicBezTo>
                  <a:pt x="3410674" y="2230344"/>
                  <a:pt x="3400302" y="2240716"/>
                  <a:pt x="3387508" y="2240716"/>
                </a:cubicBezTo>
                <a:cubicBezTo>
                  <a:pt x="3374714" y="2240716"/>
                  <a:pt x="3364342" y="2230344"/>
                  <a:pt x="3364342" y="2217550"/>
                </a:cubicBezTo>
                <a:cubicBezTo>
                  <a:pt x="3364342" y="2204756"/>
                  <a:pt x="3374714" y="2194384"/>
                  <a:pt x="3387508" y="2194384"/>
                </a:cubicBezTo>
                <a:close/>
                <a:moveTo>
                  <a:pt x="3210413" y="2194384"/>
                </a:moveTo>
                <a:cubicBezTo>
                  <a:pt x="3223207" y="2194384"/>
                  <a:pt x="3233579" y="2204756"/>
                  <a:pt x="3233579" y="2217550"/>
                </a:cubicBezTo>
                <a:cubicBezTo>
                  <a:pt x="3233579" y="2230344"/>
                  <a:pt x="3223207" y="2240716"/>
                  <a:pt x="3210413" y="2240716"/>
                </a:cubicBezTo>
                <a:cubicBezTo>
                  <a:pt x="3197619" y="2240716"/>
                  <a:pt x="3187247" y="2230344"/>
                  <a:pt x="3187247" y="2217550"/>
                </a:cubicBezTo>
                <a:cubicBezTo>
                  <a:pt x="3187247" y="2204756"/>
                  <a:pt x="3197619" y="2194384"/>
                  <a:pt x="3210413" y="2194384"/>
                </a:cubicBezTo>
                <a:close/>
                <a:moveTo>
                  <a:pt x="3033314" y="2194384"/>
                </a:moveTo>
                <a:cubicBezTo>
                  <a:pt x="3046108" y="2194384"/>
                  <a:pt x="3056480" y="2204756"/>
                  <a:pt x="3056480" y="2217550"/>
                </a:cubicBezTo>
                <a:cubicBezTo>
                  <a:pt x="3056480" y="2230344"/>
                  <a:pt x="3046108" y="2240716"/>
                  <a:pt x="3033314" y="2240716"/>
                </a:cubicBezTo>
                <a:cubicBezTo>
                  <a:pt x="3020520" y="2240716"/>
                  <a:pt x="3010148" y="2230344"/>
                  <a:pt x="3010148" y="2217550"/>
                </a:cubicBezTo>
                <a:cubicBezTo>
                  <a:pt x="3010148" y="2204756"/>
                  <a:pt x="3020520" y="2194384"/>
                  <a:pt x="3033314" y="2194384"/>
                </a:cubicBezTo>
                <a:close/>
                <a:moveTo>
                  <a:pt x="2856216" y="2194384"/>
                </a:moveTo>
                <a:cubicBezTo>
                  <a:pt x="2869010" y="2194384"/>
                  <a:pt x="2879382" y="2204756"/>
                  <a:pt x="2879382" y="2217550"/>
                </a:cubicBezTo>
                <a:cubicBezTo>
                  <a:pt x="2879382" y="2230344"/>
                  <a:pt x="2869010" y="2240716"/>
                  <a:pt x="2856216" y="2240716"/>
                </a:cubicBezTo>
                <a:cubicBezTo>
                  <a:pt x="2843422" y="2240716"/>
                  <a:pt x="2833050" y="2230344"/>
                  <a:pt x="2833050" y="2217550"/>
                </a:cubicBezTo>
                <a:cubicBezTo>
                  <a:pt x="2833050" y="2204756"/>
                  <a:pt x="2843422" y="2194384"/>
                  <a:pt x="2856216" y="2194384"/>
                </a:cubicBezTo>
                <a:close/>
                <a:moveTo>
                  <a:pt x="2679117" y="2194384"/>
                </a:moveTo>
                <a:cubicBezTo>
                  <a:pt x="2691911" y="2194384"/>
                  <a:pt x="2702283" y="2204756"/>
                  <a:pt x="2702283" y="2217550"/>
                </a:cubicBezTo>
                <a:cubicBezTo>
                  <a:pt x="2702283" y="2230344"/>
                  <a:pt x="2691911" y="2240716"/>
                  <a:pt x="2679117" y="2240716"/>
                </a:cubicBezTo>
                <a:cubicBezTo>
                  <a:pt x="2666323" y="2240716"/>
                  <a:pt x="2655951" y="2230344"/>
                  <a:pt x="2655951" y="2217550"/>
                </a:cubicBezTo>
                <a:cubicBezTo>
                  <a:pt x="2655951" y="2204756"/>
                  <a:pt x="2666323" y="2194384"/>
                  <a:pt x="2679117" y="2194384"/>
                </a:cubicBezTo>
                <a:close/>
                <a:moveTo>
                  <a:pt x="2502018" y="2194384"/>
                </a:moveTo>
                <a:cubicBezTo>
                  <a:pt x="2514812" y="2194384"/>
                  <a:pt x="2525184" y="2204756"/>
                  <a:pt x="2525184" y="2217550"/>
                </a:cubicBezTo>
                <a:cubicBezTo>
                  <a:pt x="2525184" y="2230344"/>
                  <a:pt x="2514812" y="2240716"/>
                  <a:pt x="2502018" y="2240716"/>
                </a:cubicBezTo>
                <a:cubicBezTo>
                  <a:pt x="2489224" y="2240716"/>
                  <a:pt x="2478852" y="2230344"/>
                  <a:pt x="2478852" y="2217550"/>
                </a:cubicBezTo>
                <a:cubicBezTo>
                  <a:pt x="2478852" y="2204756"/>
                  <a:pt x="2489224" y="2194384"/>
                  <a:pt x="2502018" y="2194384"/>
                </a:cubicBezTo>
                <a:close/>
                <a:moveTo>
                  <a:pt x="2324919" y="2194384"/>
                </a:moveTo>
                <a:cubicBezTo>
                  <a:pt x="2337713" y="2194384"/>
                  <a:pt x="2348085" y="2204756"/>
                  <a:pt x="2348085" y="2217550"/>
                </a:cubicBezTo>
                <a:cubicBezTo>
                  <a:pt x="2348085" y="2230344"/>
                  <a:pt x="2337713" y="2240716"/>
                  <a:pt x="2324919" y="2240716"/>
                </a:cubicBezTo>
                <a:cubicBezTo>
                  <a:pt x="2312125" y="2240716"/>
                  <a:pt x="2301753" y="2230344"/>
                  <a:pt x="2301753" y="2217550"/>
                </a:cubicBezTo>
                <a:cubicBezTo>
                  <a:pt x="2301753" y="2204756"/>
                  <a:pt x="2312125" y="2194384"/>
                  <a:pt x="2324919" y="2194384"/>
                </a:cubicBezTo>
                <a:close/>
                <a:moveTo>
                  <a:pt x="2147820" y="2194384"/>
                </a:moveTo>
                <a:cubicBezTo>
                  <a:pt x="2160614" y="2194384"/>
                  <a:pt x="2170986" y="2204756"/>
                  <a:pt x="2170986" y="2217550"/>
                </a:cubicBezTo>
                <a:cubicBezTo>
                  <a:pt x="2170986" y="2230344"/>
                  <a:pt x="2160614" y="2240716"/>
                  <a:pt x="2147820" y="2240716"/>
                </a:cubicBezTo>
                <a:cubicBezTo>
                  <a:pt x="2135026" y="2240716"/>
                  <a:pt x="2124654" y="2230344"/>
                  <a:pt x="2124654" y="2217550"/>
                </a:cubicBezTo>
                <a:cubicBezTo>
                  <a:pt x="2124654" y="2204756"/>
                  <a:pt x="2135026" y="2194384"/>
                  <a:pt x="2147820" y="2194384"/>
                </a:cubicBezTo>
                <a:close/>
                <a:moveTo>
                  <a:pt x="1970721" y="2194384"/>
                </a:moveTo>
                <a:cubicBezTo>
                  <a:pt x="1983515" y="2194384"/>
                  <a:pt x="1993887" y="2204756"/>
                  <a:pt x="1993887" y="2217550"/>
                </a:cubicBezTo>
                <a:cubicBezTo>
                  <a:pt x="1993887" y="2230344"/>
                  <a:pt x="1983515" y="2240716"/>
                  <a:pt x="1970721" y="2240716"/>
                </a:cubicBezTo>
                <a:cubicBezTo>
                  <a:pt x="1957927" y="2240716"/>
                  <a:pt x="1947555" y="2230344"/>
                  <a:pt x="1947555" y="2217550"/>
                </a:cubicBezTo>
                <a:cubicBezTo>
                  <a:pt x="1947555" y="2204756"/>
                  <a:pt x="1957927" y="2194384"/>
                  <a:pt x="1970721" y="2194384"/>
                </a:cubicBezTo>
                <a:close/>
                <a:moveTo>
                  <a:pt x="1793622" y="2194384"/>
                </a:moveTo>
                <a:cubicBezTo>
                  <a:pt x="1806416" y="2194384"/>
                  <a:pt x="1816788" y="2204756"/>
                  <a:pt x="1816788" y="2217550"/>
                </a:cubicBezTo>
                <a:cubicBezTo>
                  <a:pt x="1816788" y="2230344"/>
                  <a:pt x="1806416" y="2240716"/>
                  <a:pt x="1793622" y="2240716"/>
                </a:cubicBezTo>
                <a:cubicBezTo>
                  <a:pt x="1780828" y="2240716"/>
                  <a:pt x="1770456" y="2230344"/>
                  <a:pt x="1770456" y="2217550"/>
                </a:cubicBezTo>
                <a:cubicBezTo>
                  <a:pt x="1770456" y="2204756"/>
                  <a:pt x="1780828" y="2194384"/>
                  <a:pt x="1793622" y="2194384"/>
                </a:cubicBezTo>
                <a:close/>
                <a:moveTo>
                  <a:pt x="1619112" y="2194384"/>
                </a:moveTo>
                <a:cubicBezTo>
                  <a:pt x="1631908" y="2194384"/>
                  <a:pt x="1642281" y="2204756"/>
                  <a:pt x="1642281" y="2217550"/>
                </a:cubicBezTo>
                <a:cubicBezTo>
                  <a:pt x="1642281" y="2230344"/>
                  <a:pt x="1631908" y="2240716"/>
                  <a:pt x="1619112" y="2240716"/>
                </a:cubicBezTo>
                <a:cubicBezTo>
                  <a:pt x="1606317" y="2240716"/>
                  <a:pt x="1595944" y="2230344"/>
                  <a:pt x="1595944" y="2217550"/>
                </a:cubicBezTo>
                <a:cubicBezTo>
                  <a:pt x="1595944" y="2204756"/>
                  <a:pt x="1606317" y="2194384"/>
                  <a:pt x="1619112" y="2194384"/>
                </a:cubicBezTo>
                <a:close/>
                <a:moveTo>
                  <a:pt x="1442021" y="2194384"/>
                </a:moveTo>
                <a:cubicBezTo>
                  <a:pt x="1454814" y="2194384"/>
                  <a:pt x="1465186" y="2204756"/>
                  <a:pt x="1465186" y="2217550"/>
                </a:cubicBezTo>
                <a:cubicBezTo>
                  <a:pt x="1465186" y="2230344"/>
                  <a:pt x="1454814" y="2240716"/>
                  <a:pt x="1442021" y="2240716"/>
                </a:cubicBezTo>
                <a:cubicBezTo>
                  <a:pt x="1429227" y="2240716"/>
                  <a:pt x="1418856" y="2230344"/>
                  <a:pt x="1418856" y="2217550"/>
                </a:cubicBezTo>
                <a:cubicBezTo>
                  <a:pt x="1418856" y="2204756"/>
                  <a:pt x="1429227" y="2194384"/>
                  <a:pt x="1442021" y="2194384"/>
                </a:cubicBezTo>
                <a:close/>
                <a:moveTo>
                  <a:pt x="1264922" y="2194384"/>
                </a:moveTo>
                <a:cubicBezTo>
                  <a:pt x="1277716" y="2194384"/>
                  <a:pt x="1288087" y="2204756"/>
                  <a:pt x="1288087" y="2217550"/>
                </a:cubicBezTo>
                <a:cubicBezTo>
                  <a:pt x="1288087" y="2230344"/>
                  <a:pt x="1277716" y="2240716"/>
                  <a:pt x="1264922" y="2240716"/>
                </a:cubicBezTo>
                <a:cubicBezTo>
                  <a:pt x="1252128" y="2240716"/>
                  <a:pt x="1241755" y="2230344"/>
                  <a:pt x="1241755" y="2217550"/>
                </a:cubicBezTo>
                <a:cubicBezTo>
                  <a:pt x="1241755" y="2204756"/>
                  <a:pt x="1252128" y="2194384"/>
                  <a:pt x="1264922" y="2194384"/>
                </a:cubicBezTo>
                <a:close/>
                <a:moveTo>
                  <a:pt x="1087827" y="2194384"/>
                </a:moveTo>
                <a:cubicBezTo>
                  <a:pt x="1100621" y="2194384"/>
                  <a:pt x="1110994" y="2204756"/>
                  <a:pt x="1110994" y="2217550"/>
                </a:cubicBezTo>
                <a:cubicBezTo>
                  <a:pt x="1110994" y="2230344"/>
                  <a:pt x="1100621" y="2240716"/>
                  <a:pt x="1087827" y="2240716"/>
                </a:cubicBezTo>
                <a:cubicBezTo>
                  <a:pt x="1075031" y="2240716"/>
                  <a:pt x="1064658" y="2230344"/>
                  <a:pt x="1064658" y="2217550"/>
                </a:cubicBezTo>
                <a:cubicBezTo>
                  <a:pt x="1064658" y="2204756"/>
                  <a:pt x="1075031" y="2194384"/>
                  <a:pt x="1087827" y="2194384"/>
                </a:cubicBezTo>
                <a:close/>
                <a:moveTo>
                  <a:pt x="910727" y="2194384"/>
                </a:moveTo>
                <a:cubicBezTo>
                  <a:pt x="923521" y="2194384"/>
                  <a:pt x="933891" y="2204756"/>
                  <a:pt x="933891" y="2217550"/>
                </a:cubicBezTo>
                <a:cubicBezTo>
                  <a:pt x="933891" y="2230344"/>
                  <a:pt x="923521" y="2240716"/>
                  <a:pt x="910727" y="2240716"/>
                </a:cubicBezTo>
                <a:cubicBezTo>
                  <a:pt x="897930" y="2240716"/>
                  <a:pt x="887561" y="2230344"/>
                  <a:pt x="887561" y="2217550"/>
                </a:cubicBezTo>
                <a:cubicBezTo>
                  <a:pt x="887561" y="2204756"/>
                  <a:pt x="897930" y="2194384"/>
                  <a:pt x="910727" y="2194384"/>
                </a:cubicBezTo>
                <a:close/>
                <a:moveTo>
                  <a:pt x="733629" y="2194384"/>
                </a:moveTo>
                <a:cubicBezTo>
                  <a:pt x="746423" y="2194384"/>
                  <a:pt x="756795" y="2204756"/>
                  <a:pt x="756795" y="2217550"/>
                </a:cubicBezTo>
                <a:cubicBezTo>
                  <a:pt x="756795" y="2230344"/>
                  <a:pt x="746423" y="2240716"/>
                  <a:pt x="733629" y="2240716"/>
                </a:cubicBezTo>
                <a:cubicBezTo>
                  <a:pt x="720834" y="2240716"/>
                  <a:pt x="710462" y="2230344"/>
                  <a:pt x="710462" y="2217550"/>
                </a:cubicBezTo>
                <a:cubicBezTo>
                  <a:pt x="710462" y="2204756"/>
                  <a:pt x="720834" y="2194384"/>
                  <a:pt x="733629" y="2194384"/>
                </a:cubicBezTo>
                <a:close/>
                <a:moveTo>
                  <a:pt x="556528" y="2194384"/>
                </a:moveTo>
                <a:cubicBezTo>
                  <a:pt x="569322" y="2194384"/>
                  <a:pt x="579694" y="2204756"/>
                  <a:pt x="579694" y="2217550"/>
                </a:cubicBezTo>
                <a:cubicBezTo>
                  <a:pt x="579694" y="2230344"/>
                  <a:pt x="569322" y="2240716"/>
                  <a:pt x="556528" y="2240716"/>
                </a:cubicBezTo>
                <a:cubicBezTo>
                  <a:pt x="543734" y="2240716"/>
                  <a:pt x="533362" y="2230344"/>
                  <a:pt x="533362" y="2217550"/>
                </a:cubicBezTo>
                <a:cubicBezTo>
                  <a:pt x="533362" y="2204756"/>
                  <a:pt x="543734" y="2194384"/>
                  <a:pt x="556528" y="2194384"/>
                </a:cubicBezTo>
                <a:close/>
                <a:moveTo>
                  <a:pt x="379430" y="2194384"/>
                </a:moveTo>
                <a:cubicBezTo>
                  <a:pt x="392224" y="2194384"/>
                  <a:pt x="402596" y="2204756"/>
                  <a:pt x="402596" y="2217550"/>
                </a:cubicBezTo>
                <a:cubicBezTo>
                  <a:pt x="402596" y="2230344"/>
                  <a:pt x="392224" y="2240716"/>
                  <a:pt x="379430" y="2240716"/>
                </a:cubicBezTo>
                <a:cubicBezTo>
                  <a:pt x="366636" y="2240716"/>
                  <a:pt x="356263" y="2230344"/>
                  <a:pt x="356263" y="2217550"/>
                </a:cubicBezTo>
                <a:cubicBezTo>
                  <a:pt x="356263" y="2204756"/>
                  <a:pt x="366636" y="2194384"/>
                  <a:pt x="379430" y="2194384"/>
                </a:cubicBezTo>
                <a:close/>
                <a:moveTo>
                  <a:pt x="202329" y="2194384"/>
                </a:moveTo>
                <a:cubicBezTo>
                  <a:pt x="215123" y="2194384"/>
                  <a:pt x="225495" y="2204756"/>
                  <a:pt x="225495" y="2217550"/>
                </a:cubicBezTo>
                <a:cubicBezTo>
                  <a:pt x="225495" y="2230344"/>
                  <a:pt x="215123" y="2240716"/>
                  <a:pt x="202329" y="2240716"/>
                </a:cubicBezTo>
                <a:cubicBezTo>
                  <a:pt x="189535" y="2240716"/>
                  <a:pt x="179163" y="2230344"/>
                  <a:pt x="179163" y="2217550"/>
                </a:cubicBezTo>
                <a:cubicBezTo>
                  <a:pt x="179163" y="2204756"/>
                  <a:pt x="189535" y="2194384"/>
                  <a:pt x="202329" y="2194384"/>
                </a:cubicBezTo>
                <a:close/>
                <a:moveTo>
                  <a:pt x="25230" y="2194384"/>
                </a:moveTo>
                <a:cubicBezTo>
                  <a:pt x="38024" y="2194384"/>
                  <a:pt x="48396" y="2204756"/>
                  <a:pt x="48396" y="2217550"/>
                </a:cubicBezTo>
                <a:cubicBezTo>
                  <a:pt x="48396" y="2230344"/>
                  <a:pt x="38024" y="2240716"/>
                  <a:pt x="25230" y="2240716"/>
                </a:cubicBezTo>
                <a:cubicBezTo>
                  <a:pt x="12436" y="2240716"/>
                  <a:pt x="2065" y="2230344"/>
                  <a:pt x="2065" y="2217550"/>
                </a:cubicBezTo>
                <a:cubicBezTo>
                  <a:pt x="2065" y="2204756"/>
                  <a:pt x="12436" y="2194384"/>
                  <a:pt x="25230" y="2194384"/>
                </a:cubicBezTo>
                <a:close/>
                <a:moveTo>
                  <a:pt x="3387508" y="2002375"/>
                </a:moveTo>
                <a:cubicBezTo>
                  <a:pt x="3400302" y="2002375"/>
                  <a:pt x="3410674" y="2012747"/>
                  <a:pt x="3410674" y="2025541"/>
                </a:cubicBezTo>
                <a:cubicBezTo>
                  <a:pt x="3410674" y="2038335"/>
                  <a:pt x="3400302" y="2048707"/>
                  <a:pt x="3387508" y="2048707"/>
                </a:cubicBezTo>
                <a:cubicBezTo>
                  <a:pt x="3374714" y="2048707"/>
                  <a:pt x="3364342" y="2038335"/>
                  <a:pt x="3364342" y="2025541"/>
                </a:cubicBezTo>
                <a:cubicBezTo>
                  <a:pt x="3364342" y="2012747"/>
                  <a:pt x="3374714" y="2002375"/>
                  <a:pt x="3387508" y="2002375"/>
                </a:cubicBezTo>
                <a:close/>
                <a:moveTo>
                  <a:pt x="3210413" y="2002375"/>
                </a:moveTo>
                <a:cubicBezTo>
                  <a:pt x="3223207" y="2002375"/>
                  <a:pt x="3233579" y="2012747"/>
                  <a:pt x="3233579" y="2025541"/>
                </a:cubicBezTo>
                <a:cubicBezTo>
                  <a:pt x="3233579" y="2038335"/>
                  <a:pt x="3223207" y="2048707"/>
                  <a:pt x="3210413" y="2048707"/>
                </a:cubicBezTo>
                <a:cubicBezTo>
                  <a:pt x="3197619" y="2048707"/>
                  <a:pt x="3187247" y="2038335"/>
                  <a:pt x="3187247" y="2025541"/>
                </a:cubicBezTo>
                <a:cubicBezTo>
                  <a:pt x="3187247" y="2012747"/>
                  <a:pt x="3197619" y="2002375"/>
                  <a:pt x="3210413" y="2002375"/>
                </a:cubicBezTo>
                <a:close/>
                <a:moveTo>
                  <a:pt x="3033314" y="2002375"/>
                </a:moveTo>
                <a:cubicBezTo>
                  <a:pt x="3046108" y="2002375"/>
                  <a:pt x="3056480" y="2012747"/>
                  <a:pt x="3056480" y="2025541"/>
                </a:cubicBezTo>
                <a:cubicBezTo>
                  <a:pt x="3056480" y="2038335"/>
                  <a:pt x="3046108" y="2048707"/>
                  <a:pt x="3033314" y="2048707"/>
                </a:cubicBezTo>
                <a:cubicBezTo>
                  <a:pt x="3020520" y="2048707"/>
                  <a:pt x="3010148" y="2038335"/>
                  <a:pt x="3010148" y="2025541"/>
                </a:cubicBezTo>
                <a:cubicBezTo>
                  <a:pt x="3010148" y="2012747"/>
                  <a:pt x="3020520" y="2002375"/>
                  <a:pt x="3033314" y="2002375"/>
                </a:cubicBezTo>
                <a:close/>
                <a:moveTo>
                  <a:pt x="2856216" y="2002375"/>
                </a:moveTo>
                <a:cubicBezTo>
                  <a:pt x="2869010" y="2002375"/>
                  <a:pt x="2879382" y="2012747"/>
                  <a:pt x="2879382" y="2025541"/>
                </a:cubicBezTo>
                <a:cubicBezTo>
                  <a:pt x="2879382" y="2038335"/>
                  <a:pt x="2869010" y="2048707"/>
                  <a:pt x="2856216" y="2048707"/>
                </a:cubicBezTo>
                <a:cubicBezTo>
                  <a:pt x="2843422" y="2048707"/>
                  <a:pt x="2833050" y="2038335"/>
                  <a:pt x="2833050" y="2025541"/>
                </a:cubicBezTo>
                <a:cubicBezTo>
                  <a:pt x="2833050" y="2012747"/>
                  <a:pt x="2843422" y="2002375"/>
                  <a:pt x="2856216" y="2002375"/>
                </a:cubicBezTo>
                <a:close/>
                <a:moveTo>
                  <a:pt x="2679117" y="2002375"/>
                </a:moveTo>
                <a:cubicBezTo>
                  <a:pt x="2691911" y="2002375"/>
                  <a:pt x="2702283" y="2012747"/>
                  <a:pt x="2702283" y="2025541"/>
                </a:cubicBezTo>
                <a:cubicBezTo>
                  <a:pt x="2702283" y="2038335"/>
                  <a:pt x="2691911" y="2048707"/>
                  <a:pt x="2679117" y="2048707"/>
                </a:cubicBezTo>
                <a:cubicBezTo>
                  <a:pt x="2666323" y="2048707"/>
                  <a:pt x="2655951" y="2038335"/>
                  <a:pt x="2655951" y="2025541"/>
                </a:cubicBezTo>
                <a:cubicBezTo>
                  <a:pt x="2655951" y="2012747"/>
                  <a:pt x="2666323" y="2002375"/>
                  <a:pt x="2679117" y="2002375"/>
                </a:cubicBezTo>
                <a:close/>
                <a:moveTo>
                  <a:pt x="2502018" y="2002375"/>
                </a:moveTo>
                <a:cubicBezTo>
                  <a:pt x="2514812" y="2002375"/>
                  <a:pt x="2525184" y="2012747"/>
                  <a:pt x="2525184" y="2025541"/>
                </a:cubicBezTo>
                <a:cubicBezTo>
                  <a:pt x="2525184" y="2038335"/>
                  <a:pt x="2514812" y="2048707"/>
                  <a:pt x="2502018" y="2048707"/>
                </a:cubicBezTo>
                <a:cubicBezTo>
                  <a:pt x="2489224" y="2048707"/>
                  <a:pt x="2478852" y="2038335"/>
                  <a:pt x="2478852" y="2025541"/>
                </a:cubicBezTo>
                <a:cubicBezTo>
                  <a:pt x="2478852" y="2012747"/>
                  <a:pt x="2489224" y="2002375"/>
                  <a:pt x="2502018" y="2002375"/>
                </a:cubicBezTo>
                <a:close/>
                <a:moveTo>
                  <a:pt x="2324919" y="2002375"/>
                </a:moveTo>
                <a:cubicBezTo>
                  <a:pt x="2337713" y="2002375"/>
                  <a:pt x="2348085" y="2012747"/>
                  <a:pt x="2348085" y="2025541"/>
                </a:cubicBezTo>
                <a:cubicBezTo>
                  <a:pt x="2348085" y="2038335"/>
                  <a:pt x="2337713" y="2048707"/>
                  <a:pt x="2324919" y="2048707"/>
                </a:cubicBezTo>
                <a:cubicBezTo>
                  <a:pt x="2312125" y="2048707"/>
                  <a:pt x="2301753" y="2038335"/>
                  <a:pt x="2301753" y="2025541"/>
                </a:cubicBezTo>
                <a:cubicBezTo>
                  <a:pt x="2301753" y="2012747"/>
                  <a:pt x="2312125" y="2002375"/>
                  <a:pt x="2324919" y="2002375"/>
                </a:cubicBezTo>
                <a:close/>
                <a:moveTo>
                  <a:pt x="2147820" y="2002375"/>
                </a:moveTo>
                <a:cubicBezTo>
                  <a:pt x="2160614" y="2002375"/>
                  <a:pt x="2170986" y="2012747"/>
                  <a:pt x="2170986" y="2025541"/>
                </a:cubicBezTo>
                <a:cubicBezTo>
                  <a:pt x="2170986" y="2038335"/>
                  <a:pt x="2160614" y="2048707"/>
                  <a:pt x="2147820" y="2048707"/>
                </a:cubicBezTo>
                <a:cubicBezTo>
                  <a:pt x="2135026" y="2048707"/>
                  <a:pt x="2124654" y="2038335"/>
                  <a:pt x="2124654" y="2025541"/>
                </a:cubicBezTo>
                <a:cubicBezTo>
                  <a:pt x="2124654" y="2012747"/>
                  <a:pt x="2135026" y="2002375"/>
                  <a:pt x="2147820" y="2002375"/>
                </a:cubicBezTo>
                <a:close/>
                <a:moveTo>
                  <a:pt x="1970721" y="2002375"/>
                </a:moveTo>
                <a:cubicBezTo>
                  <a:pt x="1983515" y="2002375"/>
                  <a:pt x="1993887" y="2012747"/>
                  <a:pt x="1993887" y="2025541"/>
                </a:cubicBezTo>
                <a:cubicBezTo>
                  <a:pt x="1993887" y="2038335"/>
                  <a:pt x="1983515" y="2048707"/>
                  <a:pt x="1970721" y="2048707"/>
                </a:cubicBezTo>
                <a:cubicBezTo>
                  <a:pt x="1957927" y="2048707"/>
                  <a:pt x="1947555" y="2038335"/>
                  <a:pt x="1947555" y="2025541"/>
                </a:cubicBezTo>
                <a:cubicBezTo>
                  <a:pt x="1947555" y="2012747"/>
                  <a:pt x="1957927" y="2002375"/>
                  <a:pt x="1970721" y="2002375"/>
                </a:cubicBezTo>
                <a:close/>
                <a:moveTo>
                  <a:pt x="1793622" y="2002375"/>
                </a:moveTo>
                <a:cubicBezTo>
                  <a:pt x="1806416" y="2002375"/>
                  <a:pt x="1816788" y="2012747"/>
                  <a:pt x="1816788" y="2025541"/>
                </a:cubicBezTo>
                <a:cubicBezTo>
                  <a:pt x="1816788" y="2038335"/>
                  <a:pt x="1806416" y="2048707"/>
                  <a:pt x="1793622" y="2048707"/>
                </a:cubicBezTo>
                <a:cubicBezTo>
                  <a:pt x="1780828" y="2048707"/>
                  <a:pt x="1770456" y="2038335"/>
                  <a:pt x="1770456" y="2025541"/>
                </a:cubicBezTo>
                <a:cubicBezTo>
                  <a:pt x="1770456" y="2012747"/>
                  <a:pt x="1780828" y="2002375"/>
                  <a:pt x="1793622" y="2002375"/>
                </a:cubicBezTo>
                <a:close/>
                <a:moveTo>
                  <a:pt x="1619112" y="2002375"/>
                </a:moveTo>
                <a:cubicBezTo>
                  <a:pt x="1631908" y="2002375"/>
                  <a:pt x="1642282" y="2012747"/>
                  <a:pt x="1642282" y="2025541"/>
                </a:cubicBezTo>
                <a:cubicBezTo>
                  <a:pt x="1642282" y="2038335"/>
                  <a:pt x="1631908" y="2048707"/>
                  <a:pt x="1619112" y="2048707"/>
                </a:cubicBezTo>
                <a:cubicBezTo>
                  <a:pt x="1606317" y="2048707"/>
                  <a:pt x="1595944" y="2038335"/>
                  <a:pt x="1595944" y="2025541"/>
                </a:cubicBezTo>
                <a:cubicBezTo>
                  <a:pt x="1595944" y="2012747"/>
                  <a:pt x="1606317" y="2002375"/>
                  <a:pt x="1619112" y="2002375"/>
                </a:cubicBezTo>
                <a:close/>
                <a:moveTo>
                  <a:pt x="1442021" y="2002375"/>
                </a:moveTo>
                <a:cubicBezTo>
                  <a:pt x="1454815" y="2002375"/>
                  <a:pt x="1465187" y="2012747"/>
                  <a:pt x="1465187" y="2025541"/>
                </a:cubicBezTo>
                <a:cubicBezTo>
                  <a:pt x="1465187" y="2038335"/>
                  <a:pt x="1454815" y="2048707"/>
                  <a:pt x="1442021" y="2048707"/>
                </a:cubicBezTo>
                <a:cubicBezTo>
                  <a:pt x="1429227" y="2048707"/>
                  <a:pt x="1418856" y="2038335"/>
                  <a:pt x="1418856" y="2025541"/>
                </a:cubicBezTo>
                <a:cubicBezTo>
                  <a:pt x="1418856" y="2012747"/>
                  <a:pt x="1429227" y="2002375"/>
                  <a:pt x="1442021" y="2002375"/>
                </a:cubicBezTo>
                <a:close/>
                <a:moveTo>
                  <a:pt x="1264922" y="2002375"/>
                </a:moveTo>
                <a:cubicBezTo>
                  <a:pt x="1277717" y="2002375"/>
                  <a:pt x="1288088" y="2012747"/>
                  <a:pt x="1288088" y="2025541"/>
                </a:cubicBezTo>
                <a:cubicBezTo>
                  <a:pt x="1288088" y="2038335"/>
                  <a:pt x="1277717" y="2048707"/>
                  <a:pt x="1264922" y="2048707"/>
                </a:cubicBezTo>
                <a:cubicBezTo>
                  <a:pt x="1252128" y="2048707"/>
                  <a:pt x="1241755" y="2038335"/>
                  <a:pt x="1241755" y="2025541"/>
                </a:cubicBezTo>
                <a:cubicBezTo>
                  <a:pt x="1241755" y="2012747"/>
                  <a:pt x="1252128" y="2002375"/>
                  <a:pt x="1264922" y="2002375"/>
                </a:cubicBezTo>
                <a:close/>
                <a:moveTo>
                  <a:pt x="1087828" y="2002375"/>
                </a:moveTo>
                <a:cubicBezTo>
                  <a:pt x="1100623" y="2002375"/>
                  <a:pt x="1110996" y="2012747"/>
                  <a:pt x="1110996" y="2025541"/>
                </a:cubicBezTo>
                <a:cubicBezTo>
                  <a:pt x="1110996" y="2038335"/>
                  <a:pt x="1100623" y="2048707"/>
                  <a:pt x="1087828" y="2048707"/>
                </a:cubicBezTo>
                <a:cubicBezTo>
                  <a:pt x="1075031" y="2048707"/>
                  <a:pt x="1064658" y="2038335"/>
                  <a:pt x="1064658" y="2025541"/>
                </a:cubicBezTo>
                <a:cubicBezTo>
                  <a:pt x="1064658" y="2012747"/>
                  <a:pt x="1075031" y="2002375"/>
                  <a:pt x="1087828" y="2002375"/>
                </a:cubicBezTo>
                <a:close/>
                <a:moveTo>
                  <a:pt x="910727" y="2002375"/>
                </a:moveTo>
                <a:cubicBezTo>
                  <a:pt x="923521" y="2002375"/>
                  <a:pt x="933893" y="2012747"/>
                  <a:pt x="933893" y="2025541"/>
                </a:cubicBezTo>
                <a:cubicBezTo>
                  <a:pt x="933893" y="2038335"/>
                  <a:pt x="923521" y="2048707"/>
                  <a:pt x="910727" y="2048707"/>
                </a:cubicBezTo>
                <a:cubicBezTo>
                  <a:pt x="897930" y="2048707"/>
                  <a:pt x="887561" y="2038335"/>
                  <a:pt x="887561" y="2025541"/>
                </a:cubicBezTo>
                <a:cubicBezTo>
                  <a:pt x="887561" y="2012747"/>
                  <a:pt x="897930" y="2002375"/>
                  <a:pt x="910727" y="2002375"/>
                </a:cubicBezTo>
                <a:close/>
                <a:moveTo>
                  <a:pt x="733629" y="2002375"/>
                </a:moveTo>
                <a:cubicBezTo>
                  <a:pt x="746423" y="2002375"/>
                  <a:pt x="756795" y="2012747"/>
                  <a:pt x="756795" y="2025541"/>
                </a:cubicBezTo>
                <a:cubicBezTo>
                  <a:pt x="756795" y="2038335"/>
                  <a:pt x="746423" y="2048707"/>
                  <a:pt x="733629" y="2048707"/>
                </a:cubicBezTo>
                <a:cubicBezTo>
                  <a:pt x="720835" y="2048707"/>
                  <a:pt x="710463" y="2038335"/>
                  <a:pt x="710463" y="2025541"/>
                </a:cubicBezTo>
                <a:cubicBezTo>
                  <a:pt x="710463" y="2012747"/>
                  <a:pt x="720835" y="2002375"/>
                  <a:pt x="733629" y="2002375"/>
                </a:cubicBezTo>
                <a:close/>
                <a:moveTo>
                  <a:pt x="556528" y="2002375"/>
                </a:moveTo>
                <a:cubicBezTo>
                  <a:pt x="569323" y="2002375"/>
                  <a:pt x="579695" y="2012747"/>
                  <a:pt x="579695" y="2025541"/>
                </a:cubicBezTo>
                <a:cubicBezTo>
                  <a:pt x="579695" y="2038335"/>
                  <a:pt x="569323" y="2048707"/>
                  <a:pt x="556528" y="2048707"/>
                </a:cubicBezTo>
                <a:cubicBezTo>
                  <a:pt x="543734" y="2048707"/>
                  <a:pt x="533363" y="2038335"/>
                  <a:pt x="533363" y="2025541"/>
                </a:cubicBezTo>
                <a:cubicBezTo>
                  <a:pt x="533363" y="2012747"/>
                  <a:pt x="543734" y="2002375"/>
                  <a:pt x="556528" y="2002375"/>
                </a:cubicBezTo>
                <a:close/>
                <a:moveTo>
                  <a:pt x="379430" y="2002375"/>
                </a:moveTo>
                <a:cubicBezTo>
                  <a:pt x="392225" y="2002375"/>
                  <a:pt x="402596" y="2012747"/>
                  <a:pt x="402596" y="2025541"/>
                </a:cubicBezTo>
                <a:cubicBezTo>
                  <a:pt x="402596" y="2038335"/>
                  <a:pt x="392225" y="2048707"/>
                  <a:pt x="379430" y="2048707"/>
                </a:cubicBezTo>
                <a:cubicBezTo>
                  <a:pt x="366636" y="2048707"/>
                  <a:pt x="356264" y="2038335"/>
                  <a:pt x="356264" y="2025541"/>
                </a:cubicBezTo>
                <a:cubicBezTo>
                  <a:pt x="356264" y="2012747"/>
                  <a:pt x="366636" y="2002375"/>
                  <a:pt x="379430" y="2002375"/>
                </a:cubicBezTo>
                <a:close/>
                <a:moveTo>
                  <a:pt x="202329" y="2002375"/>
                </a:moveTo>
                <a:cubicBezTo>
                  <a:pt x="215123" y="2002375"/>
                  <a:pt x="225495" y="2012747"/>
                  <a:pt x="225495" y="2025541"/>
                </a:cubicBezTo>
                <a:cubicBezTo>
                  <a:pt x="225495" y="2038335"/>
                  <a:pt x="215123" y="2048707"/>
                  <a:pt x="202329" y="2048707"/>
                </a:cubicBezTo>
                <a:cubicBezTo>
                  <a:pt x="189535" y="2048707"/>
                  <a:pt x="179163" y="2038335"/>
                  <a:pt x="179163" y="2025541"/>
                </a:cubicBezTo>
                <a:cubicBezTo>
                  <a:pt x="179163" y="2012747"/>
                  <a:pt x="189535" y="2002375"/>
                  <a:pt x="202329" y="2002375"/>
                </a:cubicBezTo>
                <a:close/>
                <a:moveTo>
                  <a:pt x="25231" y="2002375"/>
                </a:moveTo>
                <a:cubicBezTo>
                  <a:pt x="38025" y="2002375"/>
                  <a:pt x="48397" y="2012747"/>
                  <a:pt x="48397" y="2025541"/>
                </a:cubicBezTo>
                <a:cubicBezTo>
                  <a:pt x="48397" y="2038335"/>
                  <a:pt x="38025" y="2048707"/>
                  <a:pt x="25231" y="2048707"/>
                </a:cubicBezTo>
                <a:cubicBezTo>
                  <a:pt x="12437" y="2048707"/>
                  <a:pt x="2065" y="2038335"/>
                  <a:pt x="2065" y="2025541"/>
                </a:cubicBezTo>
                <a:cubicBezTo>
                  <a:pt x="2065" y="2012747"/>
                  <a:pt x="12437" y="2002375"/>
                  <a:pt x="25231" y="2002375"/>
                </a:cubicBezTo>
                <a:close/>
                <a:moveTo>
                  <a:pt x="3389573" y="1831011"/>
                </a:moveTo>
                <a:cubicBezTo>
                  <a:pt x="3402367" y="1831011"/>
                  <a:pt x="3412739" y="1841383"/>
                  <a:pt x="3412739" y="1854177"/>
                </a:cubicBezTo>
                <a:cubicBezTo>
                  <a:pt x="3412739" y="1866971"/>
                  <a:pt x="3402367" y="1877343"/>
                  <a:pt x="3389573" y="1877343"/>
                </a:cubicBezTo>
                <a:cubicBezTo>
                  <a:pt x="3376779" y="1877343"/>
                  <a:pt x="3366407" y="1866971"/>
                  <a:pt x="3366407" y="1854177"/>
                </a:cubicBezTo>
                <a:cubicBezTo>
                  <a:pt x="3366407" y="1841383"/>
                  <a:pt x="3376779" y="1831011"/>
                  <a:pt x="3389573" y="1831011"/>
                </a:cubicBezTo>
                <a:close/>
                <a:moveTo>
                  <a:pt x="3212478" y="1831011"/>
                </a:moveTo>
                <a:cubicBezTo>
                  <a:pt x="3225272" y="1831011"/>
                  <a:pt x="3235644" y="1841383"/>
                  <a:pt x="3235644" y="1854177"/>
                </a:cubicBezTo>
                <a:cubicBezTo>
                  <a:pt x="3235644" y="1866971"/>
                  <a:pt x="3225272" y="1877343"/>
                  <a:pt x="3212478" y="1877343"/>
                </a:cubicBezTo>
                <a:cubicBezTo>
                  <a:pt x="3199684" y="1877343"/>
                  <a:pt x="3189312" y="1866971"/>
                  <a:pt x="3189312" y="1854177"/>
                </a:cubicBezTo>
                <a:cubicBezTo>
                  <a:pt x="3189312" y="1841383"/>
                  <a:pt x="3199684" y="1831011"/>
                  <a:pt x="3212478" y="1831011"/>
                </a:cubicBezTo>
                <a:close/>
                <a:moveTo>
                  <a:pt x="3035379" y="1831011"/>
                </a:moveTo>
                <a:cubicBezTo>
                  <a:pt x="3048173" y="1831011"/>
                  <a:pt x="3058545" y="1841383"/>
                  <a:pt x="3058545" y="1854177"/>
                </a:cubicBezTo>
                <a:cubicBezTo>
                  <a:pt x="3058545" y="1866971"/>
                  <a:pt x="3048173" y="1877343"/>
                  <a:pt x="3035379" y="1877343"/>
                </a:cubicBezTo>
                <a:cubicBezTo>
                  <a:pt x="3022585" y="1877343"/>
                  <a:pt x="3012213" y="1866971"/>
                  <a:pt x="3012213" y="1854177"/>
                </a:cubicBezTo>
                <a:cubicBezTo>
                  <a:pt x="3012213" y="1841383"/>
                  <a:pt x="3022585" y="1831011"/>
                  <a:pt x="3035379" y="1831011"/>
                </a:cubicBezTo>
                <a:close/>
                <a:moveTo>
                  <a:pt x="2858280" y="1831011"/>
                </a:moveTo>
                <a:cubicBezTo>
                  <a:pt x="2871074" y="1831011"/>
                  <a:pt x="2881446" y="1841383"/>
                  <a:pt x="2881446" y="1854177"/>
                </a:cubicBezTo>
                <a:cubicBezTo>
                  <a:pt x="2881446" y="1866971"/>
                  <a:pt x="2871074" y="1877343"/>
                  <a:pt x="2858280" y="1877343"/>
                </a:cubicBezTo>
                <a:cubicBezTo>
                  <a:pt x="2845486" y="1877343"/>
                  <a:pt x="2835114" y="1866971"/>
                  <a:pt x="2835114" y="1854177"/>
                </a:cubicBezTo>
                <a:cubicBezTo>
                  <a:pt x="2835114" y="1841383"/>
                  <a:pt x="2845486" y="1831011"/>
                  <a:pt x="2858280" y="1831011"/>
                </a:cubicBezTo>
                <a:close/>
                <a:moveTo>
                  <a:pt x="2681181" y="1831011"/>
                </a:moveTo>
                <a:cubicBezTo>
                  <a:pt x="2693975" y="1831011"/>
                  <a:pt x="2704347" y="1841383"/>
                  <a:pt x="2704347" y="1854177"/>
                </a:cubicBezTo>
                <a:cubicBezTo>
                  <a:pt x="2704347" y="1866971"/>
                  <a:pt x="2693975" y="1877343"/>
                  <a:pt x="2681181" y="1877343"/>
                </a:cubicBezTo>
                <a:cubicBezTo>
                  <a:pt x="2668387" y="1877343"/>
                  <a:pt x="2658015" y="1866971"/>
                  <a:pt x="2658015" y="1854177"/>
                </a:cubicBezTo>
                <a:cubicBezTo>
                  <a:pt x="2658015" y="1841383"/>
                  <a:pt x="2668387" y="1831011"/>
                  <a:pt x="2681181" y="1831011"/>
                </a:cubicBezTo>
                <a:close/>
                <a:moveTo>
                  <a:pt x="2504082" y="1831011"/>
                </a:moveTo>
                <a:cubicBezTo>
                  <a:pt x="2516876" y="1831011"/>
                  <a:pt x="2527248" y="1841383"/>
                  <a:pt x="2527248" y="1854177"/>
                </a:cubicBezTo>
                <a:cubicBezTo>
                  <a:pt x="2527248" y="1866971"/>
                  <a:pt x="2516876" y="1877343"/>
                  <a:pt x="2504082" y="1877343"/>
                </a:cubicBezTo>
                <a:cubicBezTo>
                  <a:pt x="2491288" y="1877343"/>
                  <a:pt x="2480916" y="1866971"/>
                  <a:pt x="2480916" y="1854177"/>
                </a:cubicBezTo>
                <a:cubicBezTo>
                  <a:pt x="2480916" y="1841383"/>
                  <a:pt x="2491288" y="1831011"/>
                  <a:pt x="2504082" y="1831011"/>
                </a:cubicBezTo>
                <a:close/>
                <a:moveTo>
                  <a:pt x="2326983" y="1831011"/>
                </a:moveTo>
                <a:cubicBezTo>
                  <a:pt x="2339777" y="1831011"/>
                  <a:pt x="2350149" y="1841383"/>
                  <a:pt x="2350149" y="1854177"/>
                </a:cubicBezTo>
                <a:cubicBezTo>
                  <a:pt x="2350149" y="1866971"/>
                  <a:pt x="2339777" y="1877343"/>
                  <a:pt x="2326983" y="1877343"/>
                </a:cubicBezTo>
                <a:cubicBezTo>
                  <a:pt x="2314189" y="1877343"/>
                  <a:pt x="2303817" y="1866971"/>
                  <a:pt x="2303817" y="1854177"/>
                </a:cubicBezTo>
                <a:cubicBezTo>
                  <a:pt x="2303817" y="1841383"/>
                  <a:pt x="2314189" y="1831011"/>
                  <a:pt x="2326983" y="1831011"/>
                </a:cubicBezTo>
                <a:close/>
                <a:moveTo>
                  <a:pt x="2149884" y="1831011"/>
                </a:moveTo>
                <a:cubicBezTo>
                  <a:pt x="2162678" y="1831011"/>
                  <a:pt x="2173050" y="1841383"/>
                  <a:pt x="2173050" y="1854177"/>
                </a:cubicBezTo>
                <a:cubicBezTo>
                  <a:pt x="2173050" y="1866971"/>
                  <a:pt x="2162678" y="1877343"/>
                  <a:pt x="2149884" y="1877343"/>
                </a:cubicBezTo>
                <a:cubicBezTo>
                  <a:pt x="2137090" y="1877343"/>
                  <a:pt x="2126718" y="1866971"/>
                  <a:pt x="2126718" y="1854177"/>
                </a:cubicBezTo>
                <a:cubicBezTo>
                  <a:pt x="2126718" y="1841383"/>
                  <a:pt x="2137090" y="1831011"/>
                  <a:pt x="2149884" y="1831011"/>
                </a:cubicBezTo>
                <a:close/>
                <a:moveTo>
                  <a:pt x="1972786" y="1831011"/>
                </a:moveTo>
                <a:cubicBezTo>
                  <a:pt x="1985580" y="1831011"/>
                  <a:pt x="1995952" y="1841383"/>
                  <a:pt x="1995952" y="1854177"/>
                </a:cubicBezTo>
                <a:cubicBezTo>
                  <a:pt x="1995952" y="1866971"/>
                  <a:pt x="1985580" y="1877343"/>
                  <a:pt x="1972786" y="1877343"/>
                </a:cubicBezTo>
                <a:cubicBezTo>
                  <a:pt x="1959992" y="1877343"/>
                  <a:pt x="1949620" y="1866971"/>
                  <a:pt x="1949620" y="1854177"/>
                </a:cubicBezTo>
                <a:cubicBezTo>
                  <a:pt x="1949620" y="1841383"/>
                  <a:pt x="1959992" y="1831011"/>
                  <a:pt x="1972786" y="1831011"/>
                </a:cubicBezTo>
                <a:close/>
                <a:moveTo>
                  <a:pt x="1795687" y="1831011"/>
                </a:moveTo>
                <a:cubicBezTo>
                  <a:pt x="1808481" y="1831011"/>
                  <a:pt x="1818853" y="1841383"/>
                  <a:pt x="1818853" y="1854177"/>
                </a:cubicBezTo>
                <a:cubicBezTo>
                  <a:pt x="1818853" y="1866971"/>
                  <a:pt x="1808481" y="1877343"/>
                  <a:pt x="1795687" y="1877343"/>
                </a:cubicBezTo>
                <a:cubicBezTo>
                  <a:pt x="1782893" y="1877343"/>
                  <a:pt x="1772521" y="1866971"/>
                  <a:pt x="1772521" y="1854177"/>
                </a:cubicBezTo>
                <a:cubicBezTo>
                  <a:pt x="1772521" y="1841383"/>
                  <a:pt x="1782893" y="1831011"/>
                  <a:pt x="1795687" y="1831011"/>
                </a:cubicBezTo>
                <a:close/>
                <a:moveTo>
                  <a:pt x="1621178" y="1831011"/>
                </a:moveTo>
                <a:cubicBezTo>
                  <a:pt x="1633973" y="1831011"/>
                  <a:pt x="1644347" y="1841383"/>
                  <a:pt x="1644347" y="1854177"/>
                </a:cubicBezTo>
                <a:cubicBezTo>
                  <a:pt x="1644347" y="1866971"/>
                  <a:pt x="1633973" y="1877343"/>
                  <a:pt x="1621178" y="1877343"/>
                </a:cubicBezTo>
                <a:cubicBezTo>
                  <a:pt x="1608382" y="1877343"/>
                  <a:pt x="1598009" y="1866971"/>
                  <a:pt x="1598009" y="1854177"/>
                </a:cubicBezTo>
                <a:cubicBezTo>
                  <a:pt x="1598009" y="1841383"/>
                  <a:pt x="1608382" y="1831011"/>
                  <a:pt x="1621178" y="1831011"/>
                </a:cubicBezTo>
                <a:close/>
                <a:moveTo>
                  <a:pt x="1444087" y="1831011"/>
                </a:moveTo>
                <a:cubicBezTo>
                  <a:pt x="1456880" y="1831011"/>
                  <a:pt x="1467252" y="1841383"/>
                  <a:pt x="1467252" y="1854177"/>
                </a:cubicBezTo>
                <a:cubicBezTo>
                  <a:pt x="1467252" y="1866971"/>
                  <a:pt x="1456880" y="1877343"/>
                  <a:pt x="1444087" y="1877343"/>
                </a:cubicBezTo>
                <a:cubicBezTo>
                  <a:pt x="1431292" y="1877343"/>
                  <a:pt x="1420921" y="1866971"/>
                  <a:pt x="1420921" y="1854177"/>
                </a:cubicBezTo>
                <a:cubicBezTo>
                  <a:pt x="1420921" y="1841383"/>
                  <a:pt x="1431292" y="1831011"/>
                  <a:pt x="1444087" y="1831011"/>
                </a:cubicBezTo>
                <a:close/>
                <a:moveTo>
                  <a:pt x="1266988" y="1831011"/>
                </a:moveTo>
                <a:cubicBezTo>
                  <a:pt x="1279781" y="1831011"/>
                  <a:pt x="1290154" y="1841383"/>
                  <a:pt x="1290154" y="1854177"/>
                </a:cubicBezTo>
                <a:cubicBezTo>
                  <a:pt x="1290154" y="1866971"/>
                  <a:pt x="1279781" y="1877343"/>
                  <a:pt x="1266988" y="1877343"/>
                </a:cubicBezTo>
                <a:cubicBezTo>
                  <a:pt x="1254193" y="1877343"/>
                  <a:pt x="1243822" y="1866971"/>
                  <a:pt x="1243822" y="1854177"/>
                </a:cubicBezTo>
                <a:cubicBezTo>
                  <a:pt x="1243822" y="1841383"/>
                  <a:pt x="1254193" y="1831011"/>
                  <a:pt x="1266988" y="1831011"/>
                </a:cubicBezTo>
                <a:close/>
                <a:moveTo>
                  <a:pt x="1089892" y="1831011"/>
                </a:moveTo>
                <a:cubicBezTo>
                  <a:pt x="1102687" y="1831011"/>
                  <a:pt x="1113059" y="1841383"/>
                  <a:pt x="1113059" y="1854177"/>
                </a:cubicBezTo>
                <a:cubicBezTo>
                  <a:pt x="1113059" y="1866971"/>
                  <a:pt x="1102687" y="1877343"/>
                  <a:pt x="1089892" y="1877343"/>
                </a:cubicBezTo>
                <a:cubicBezTo>
                  <a:pt x="1077096" y="1877343"/>
                  <a:pt x="1066723" y="1866971"/>
                  <a:pt x="1066723" y="1854177"/>
                </a:cubicBezTo>
                <a:cubicBezTo>
                  <a:pt x="1066723" y="1841383"/>
                  <a:pt x="1077096" y="1831011"/>
                  <a:pt x="1089892" y="1831011"/>
                </a:cubicBezTo>
                <a:close/>
                <a:moveTo>
                  <a:pt x="912792" y="1831011"/>
                </a:moveTo>
                <a:cubicBezTo>
                  <a:pt x="925586" y="1831011"/>
                  <a:pt x="935957" y="1841383"/>
                  <a:pt x="935957" y="1854177"/>
                </a:cubicBezTo>
                <a:cubicBezTo>
                  <a:pt x="935957" y="1866971"/>
                  <a:pt x="925586" y="1877343"/>
                  <a:pt x="912792" y="1877343"/>
                </a:cubicBezTo>
                <a:cubicBezTo>
                  <a:pt x="899995" y="1877343"/>
                  <a:pt x="889626" y="1866971"/>
                  <a:pt x="889626" y="1854177"/>
                </a:cubicBezTo>
                <a:cubicBezTo>
                  <a:pt x="889626" y="1841383"/>
                  <a:pt x="899995" y="1831011"/>
                  <a:pt x="912792" y="1831011"/>
                </a:cubicBezTo>
                <a:close/>
                <a:moveTo>
                  <a:pt x="735694" y="1831011"/>
                </a:moveTo>
                <a:cubicBezTo>
                  <a:pt x="748488" y="1831011"/>
                  <a:pt x="758860" y="1841383"/>
                  <a:pt x="758860" y="1854177"/>
                </a:cubicBezTo>
                <a:cubicBezTo>
                  <a:pt x="758860" y="1866971"/>
                  <a:pt x="748488" y="1877343"/>
                  <a:pt x="735694" y="1877343"/>
                </a:cubicBezTo>
                <a:cubicBezTo>
                  <a:pt x="722900" y="1877343"/>
                  <a:pt x="712528" y="1866971"/>
                  <a:pt x="712528" y="1854177"/>
                </a:cubicBezTo>
                <a:cubicBezTo>
                  <a:pt x="712528" y="1841383"/>
                  <a:pt x="722900" y="1831011"/>
                  <a:pt x="735694" y="1831011"/>
                </a:cubicBezTo>
                <a:close/>
                <a:moveTo>
                  <a:pt x="558593" y="1831011"/>
                </a:moveTo>
                <a:cubicBezTo>
                  <a:pt x="571387" y="1831011"/>
                  <a:pt x="581759" y="1841383"/>
                  <a:pt x="581759" y="1854177"/>
                </a:cubicBezTo>
                <a:cubicBezTo>
                  <a:pt x="581759" y="1866971"/>
                  <a:pt x="571387" y="1877343"/>
                  <a:pt x="558593" y="1877343"/>
                </a:cubicBezTo>
                <a:cubicBezTo>
                  <a:pt x="545799" y="1877343"/>
                  <a:pt x="535427" y="1866971"/>
                  <a:pt x="535427" y="1854177"/>
                </a:cubicBezTo>
                <a:cubicBezTo>
                  <a:pt x="535427" y="1841383"/>
                  <a:pt x="545799" y="1831011"/>
                  <a:pt x="558593" y="1831011"/>
                </a:cubicBezTo>
                <a:close/>
                <a:moveTo>
                  <a:pt x="381495" y="1831011"/>
                </a:moveTo>
                <a:cubicBezTo>
                  <a:pt x="394290" y="1831011"/>
                  <a:pt x="404660" y="1841383"/>
                  <a:pt x="404660" y="1854177"/>
                </a:cubicBezTo>
                <a:cubicBezTo>
                  <a:pt x="404660" y="1866971"/>
                  <a:pt x="394290" y="1877343"/>
                  <a:pt x="381495" y="1877343"/>
                </a:cubicBezTo>
                <a:cubicBezTo>
                  <a:pt x="368701" y="1877343"/>
                  <a:pt x="358329" y="1866971"/>
                  <a:pt x="358329" y="1854177"/>
                </a:cubicBezTo>
                <a:cubicBezTo>
                  <a:pt x="358329" y="1841383"/>
                  <a:pt x="368701" y="1831011"/>
                  <a:pt x="381495" y="1831011"/>
                </a:cubicBezTo>
                <a:close/>
                <a:moveTo>
                  <a:pt x="204395" y="1831011"/>
                </a:moveTo>
                <a:cubicBezTo>
                  <a:pt x="217189" y="1831011"/>
                  <a:pt x="227561" y="1841383"/>
                  <a:pt x="227561" y="1854177"/>
                </a:cubicBezTo>
                <a:cubicBezTo>
                  <a:pt x="227561" y="1866971"/>
                  <a:pt x="217189" y="1877343"/>
                  <a:pt x="204395" y="1877343"/>
                </a:cubicBezTo>
                <a:cubicBezTo>
                  <a:pt x="191601" y="1877343"/>
                  <a:pt x="181229" y="1866971"/>
                  <a:pt x="181229" y="1854177"/>
                </a:cubicBezTo>
                <a:cubicBezTo>
                  <a:pt x="181229" y="1841383"/>
                  <a:pt x="191601" y="1831011"/>
                  <a:pt x="204395" y="1831011"/>
                </a:cubicBezTo>
                <a:close/>
                <a:moveTo>
                  <a:pt x="27296" y="1831011"/>
                </a:moveTo>
                <a:cubicBezTo>
                  <a:pt x="40090" y="1831011"/>
                  <a:pt x="50462" y="1841383"/>
                  <a:pt x="50462" y="1854177"/>
                </a:cubicBezTo>
                <a:cubicBezTo>
                  <a:pt x="50462" y="1866971"/>
                  <a:pt x="40090" y="1877343"/>
                  <a:pt x="27296" y="1877343"/>
                </a:cubicBezTo>
                <a:cubicBezTo>
                  <a:pt x="14502" y="1877343"/>
                  <a:pt x="4130" y="1866971"/>
                  <a:pt x="4130" y="1854177"/>
                </a:cubicBezTo>
                <a:cubicBezTo>
                  <a:pt x="4130" y="1841383"/>
                  <a:pt x="14502" y="1831011"/>
                  <a:pt x="27296" y="1831011"/>
                </a:cubicBezTo>
                <a:close/>
                <a:moveTo>
                  <a:pt x="1625311" y="1626915"/>
                </a:moveTo>
                <a:cubicBezTo>
                  <a:pt x="1638109" y="1626915"/>
                  <a:pt x="1648481" y="1637282"/>
                  <a:pt x="1648481" y="1650075"/>
                </a:cubicBezTo>
                <a:cubicBezTo>
                  <a:pt x="1648481" y="1662870"/>
                  <a:pt x="1638109" y="1673243"/>
                  <a:pt x="1625311" y="1673243"/>
                </a:cubicBezTo>
                <a:cubicBezTo>
                  <a:pt x="1612515" y="1673243"/>
                  <a:pt x="1602141" y="1662870"/>
                  <a:pt x="1602141" y="1650075"/>
                </a:cubicBezTo>
                <a:cubicBezTo>
                  <a:pt x="1602141" y="1637282"/>
                  <a:pt x="1612515" y="1626915"/>
                  <a:pt x="1625311" y="1626915"/>
                </a:cubicBezTo>
                <a:close/>
                <a:moveTo>
                  <a:pt x="1448221" y="1626915"/>
                </a:moveTo>
                <a:cubicBezTo>
                  <a:pt x="1461014" y="1626915"/>
                  <a:pt x="1471385" y="1637282"/>
                  <a:pt x="1471385" y="1650075"/>
                </a:cubicBezTo>
                <a:cubicBezTo>
                  <a:pt x="1471385" y="1662870"/>
                  <a:pt x="1461014" y="1673243"/>
                  <a:pt x="1448221" y="1673243"/>
                </a:cubicBezTo>
                <a:cubicBezTo>
                  <a:pt x="1435428" y="1673243"/>
                  <a:pt x="1425056" y="1662870"/>
                  <a:pt x="1425056" y="1650075"/>
                </a:cubicBezTo>
                <a:cubicBezTo>
                  <a:pt x="1425056" y="1637282"/>
                  <a:pt x="1435428" y="1626915"/>
                  <a:pt x="1448221" y="1626915"/>
                </a:cubicBezTo>
                <a:close/>
                <a:moveTo>
                  <a:pt x="1271122" y="1626915"/>
                </a:moveTo>
                <a:cubicBezTo>
                  <a:pt x="1283916" y="1626915"/>
                  <a:pt x="1294289" y="1637282"/>
                  <a:pt x="1294289" y="1650075"/>
                </a:cubicBezTo>
                <a:cubicBezTo>
                  <a:pt x="1294289" y="1662870"/>
                  <a:pt x="1283916" y="1673243"/>
                  <a:pt x="1271122" y="1673243"/>
                </a:cubicBezTo>
                <a:cubicBezTo>
                  <a:pt x="1258328" y="1673243"/>
                  <a:pt x="1247956" y="1662870"/>
                  <a:pt x="1247956" y="1650075"/>
                </a:cubicBezTo>
                <a:cubicBezTo>
                  <a:pt x="1247956" y="1637282"/>
                  <a:pt x="1258328" y="1626915"/>
                  <a:pt x="1271122" y="1626915"/>
                </a:cubicBezTo>
                <a:close/>
                <a:moveTo>
                  <a:pt x="1094030" y="1626915"/>
                </a:moveTo>
                <a:cubicBezTo>
                  <a:pt x="1106826" y="1626915"/>
                  <a:pt x="1117196" y="1637282"/>
                  <a:pt x="1117196" y="1650075"/>
                </a:cubicBezTo>
                <a:cubicBezTo>
                  <a:pt x="1117196" y="1662870"/>
                  <a:pt x="1106826" y="1673243"/>
                  <a:pt x="1094030" y="1673243"/>
                </a:cubicBezTo>
                <a:cubicBezTo>
                  <a:pt x="1081233" y="1673243"/>
                  <a:pt x="1070859" y="1662870"/>
                  <a:pt x="1070859" y="1650075"/>
                </a:cubicBezTo>
                <a:cubicBezTo>
                  <a:pt x="1070859" y="1637282"/>
                  <a:pt x="1081233" y="1626915"/>
                  <a:pt x="1094030" y="1626915"/>
                </a:cubicBezTo>
                <a:close/>
                <a:moveTo>
                  <a:pt x="916930" y="1626915"/>
                </a:moveTo>
                <a:cubicBezTo>
                  <a:pt x="929720" y="1626915"/>
                  <a:pt x="940092" y="1637282"/>
                  <a:pt x="940092" y="1650075"/>
                </a:cubicBezTo>
                <a:cubicBezTo>
                  <a:pt x="940092" y="1662870"/>
                  <a:pt x="929720" y="1673243"/>
                  <a:pt x="916930" y="1673243"/>
                </a:cubicBezTo>
                <a:cubicBezTo>
                  <a:pt x="904129" y="1673243"/>
                  <a:pt x="893761" y="1662870"/>
                  <a:pt x="893761" y="1650075"/>
                </a:cubicBezTo>
                <a:cubicBezTo>
                  <a:pt x="893761" y="1637282"/>
                  <a:pt x="904129" y="1626915"/>
                  <a:pt x="916930" y="1626915"/>
                </a:cubicBezTo>
                <a:close/>
                <a:moveTo>
                  <a:pt x="739831" y="1626915"/>
                </a:moveTo>
                <a:cubicBezTo>
                  <a:pt x="752625" y="1626915"/>
                  <a:pt x="762997" y="1637282"/>
                  <a:pt x="762997" y="1650075"/>
                </a:cubicBezTo>
                <a:cubicBezTo>
                  <a:pt x="762997" y="1662870"/>
                  <a:pt x="752625" y="1673243"/>
                  <a:pt x="739831" y="1673243"/>
                </a:cubicBezTo>
                <a:cubicBezTo>
                  <a:pt x="727037" y="1673243"/>
                  <a:pt x="716664" y="1662870"/>
                  <a:pt x="716664" y="1650075"/>
                </a:cubicBezTo>
                <a:cubicBezTo>
                  <a:pt x="716664" y="1637282"/>
                  <a:pt x="727037" y="1626915"/>
                  <a:pt x="739831" y="1626915"/>
                </a:cubicBezTo>
                <a:close/>
                <a:moveTo>
                  <a:pt x="562728" y="1626915"/>
                </a:moveTo>
                <a:cubicBezTo>
                  <a:pt x="575523" y="1626915"/>
                  <a:pt x="585895" y="1637282"/>
                  <a:pt x="585895" y="1650075"/>
                </a:cubicBezTo>
                <a:cubicBezTo>
                  <a:pt x="585895" y="1662870"/>
                  <a:pt x="575523" y="1673243"/>
                  <a:pt x="562728" y="1673243"/>
                </a:cubicBezTo>
                <a:cubicBezTo>
                  <a:pt x="549934" y="1673243"/>
                  <a:pt x="539562" y="1662870"/>
                  <a:pt x="539562" y="1650075"/>
                </a:cubicBezTo>
                <a:cubicBezTo>
                  <a:pt x="539562" y="1637282"/>
                  <a:pt x="549934" y="1626915"/>
                  <a:pt x="562728" y="1626915"/>
                </a:cubicBezTo>
                <a:close/>
                <a:moveTo>
                  <a:pt x="385632" y="1626915"/>
                </a:moveTo>
                <a:cubicBezTo>
                  <a:pt x="398426" y="1626915"/>
                  <a:pt x="408796" y="1637282"/>
                  <a:pt x="408796" y="1650075"/>
                </a:cubicBezTo>
                <a:cubicBezTo>
                  <a:pt x="408796" y="1662870"/>
                  <a:pt x="398426" y="1673243"/>
                  <a:pt x="385632" y="1673243"/>
                </a:cubicBezTo>
                <a:cubicBezTo>
                  <a:pt x="372837" y="1673243"/>
                  <a:pt x="362465" y="1662870"/>
                  <a:pt x="362465" y="1650075"/>
                </a:cubicBezTo>
                <a:cubicBezTo>
                  <a:pt x="362465" y="1637282"/>
                  <a:pt x="372837" y="1626915"/>
                  <a:pt x="385632" y="1626915"/>
                </a:cubicBezTo>
                <a:close/>
                <a:moveTo>
                  <a:pt x="208530" y="1626915"/>
                </a:moveTo>
                <a:cubicBezTo>
                  <a:pt x="221324" y="1626915"/>
                  <a:pt x="231696" y="1637282"/>
                  <a:pt x="231696" y="1650075"/>
                </a:cubicBezTo>
                <a:cubicBezTo>
                  <a:pt x="231696" y="1662870"/>
                  <a:pt x="221324" y="1673243"/>
                  <a:pt x="208530" y="1673243"/>
                </a:cubicBezTo>
                <a:cubicBezTo>
                  <a:pt x="195736" y="1673243"/>
                  <a:pt x="185364" y="1662870"/>
                  <a:pt x="185364" y="1650075"/>
                </a:cubicBezTo>
                <a:cubicBezTo>
                  <a:pt x="185364" y="1637282"/>
                  <a:pt x="195736" y="1626915"/>
                  <a:pt x="208530" y="1626915"/>
                </a:cubicBezTo>
                <a:close/>
                <a:moveTo>
                  <a:pt x="31432" y="1626915"/>
                </a:moveTo>
                <a:cubicBezTo>
                  <a:pt x="44226" y="1626915"/>
                  <a:pt x="54597" y="1637282"/>
                  <a:pt x="54597" y="1650075"/>
                </a:cubicBezTo>
                <a:cubicBezTo>
                  <a:pt x="54597" y="1662870"/>
                  <a:pt x="44226" y="1673243"/>
                  <a:pt x="31432" y="1673243"/>
                </a:cubicBezTo>
                <a:cubicBezTo>
                  <a:pt x="18638" y="1673243"/>
                  <a:pt x="8266" y="1662870"/>
                  <a:pt x="8266" y="1650075"/>
                </a:cubicBezTo>
                <a:cubicBezTo>
                  <a:pt x="8266" y="1637282"/>
                  <a:pt x="18638" y="1626915"/>
                  <a:pt x="31432" y="1626915"/>
                </a:cubicBezTo>
                <a:close/>
                <a:moveTo>
                  <a:pt x="3393703" y="1626911"/>
                </a:moveTo>
                <a:cubicBezTo>
                  <a:pt x="3406497" y="1626911"/>
                  <a:pt x="3416869" y="1637282"/>
                  <a:pt x="3416869" y="1650074"/>
                </a:cubicBezTo>
                <a:cubicBezTo>
                  <a:pt x="3416869" y="1662869"/>
                  <a:pt x="3406497" y="1673241"/>
                  <a:pt x="3393703" y="1673241"/>
                </a:cubicBezTo>
                <a:cubicBezTo>
                  <a:pt x="3380909" y="1673241"/>
                  <a:pt x="3370537" y="1662869"/>
                  <a:pt x="3370537" y="1650074"/>
                </a:cubicBezTo>
                <a:cubicBezTo>
                  <a:pt x="3370537" y="1637282"/>
                  <a:pt x="3380909" y="1626911"/>
                  <a:pt x="3393703" y="1626911"/>
                </a:cubicBezTo>
                <a:close/>
                <a:moveTo>
                  <a:pt x="3216608" y="1626911"/>
                </a:moveTo>
                <a:cubicBezTo>
                  <a:pt x="3229402" y="1626911"/>
                  <a:pt x="3239774" y="1637282"/>
                  <a:pt x="3239774" y="1650074"/>
                </a:cubicBezTo>
                <a:cubicBezTo>
                  <a:pt x="3239774" y="1662869"/>
                  <a:pt x="3229402" y="1673241"/>
                  <a:pt x="3216608" y="1673241"/>
                </a:cubicBezTo>
                <a:cubicBezTo>
                  <a:pt x="3203814" y="1673241"/>
                  <a:pt x="3193442" y="1662869"/>
                  <a:pt x="3193442" y="1650074"/>
                </a:cubicBezTo>
                <a:cubicBezTo>
                  <a:pt x="3193442" y="1637282"/>
                  <a:pt x="3203814" y="1626911"/>
                  <a:pt x="3216608" y="1626911"/>
                </a:cubicBezTo>
                <a:close/>
                <a:moveTo>
                  <a:pt x="3039509" y="1626911"/>
                </a:moveTo>
                <a:cubicBezTo>
                  <a:pt x="3052303" y="1626911"/>
                  <a:pt x="3062675" y="1637282"/>
                  <a:pt x="3062675" y="1650074"/>
                </a:cubicBezTo>
                <a:cubicBezTo>
                  <a:pt x="3062675" y="1662869"/>
                  <a:pt x="3052303" y="1673241"/>
                  <a:pt x="3039509" y="1673241"/>
                </a:cubicBezTo>
                <a:cubicBezTo>
                  <a:pt x="3026715" y="1673241"/>
                  <a:pt x="3016343" y="1662869"/>
                  <a:pt x="3016343" y="1650074"/>
                </a:cubicBezTo>
                <a:cubicBezTo>
                  <a:pt x="3016343" y="1637282"/>
                  <a:pt x="3026715" y="1626911"/>
                  <a:pt x="3039509" y="1626911"/>
                </a:cubicBezTo>
                <a:close/>
                <a:moveTo>
                  <a:pt x="2862410" y="1626911"/>
                </a:moveTo>
                <a:cubicBezTo>
                  <a:pt x="2875204" y="1626911"/>
                  <a:pt x="2885576" y="1637282"/>
                  <a:pt x="2885576" y="1650074"/>
                </a:cubicBezTo>
                <a:cubicBezTo>
                  <a:pt x="2885576" y="1662869"/>
                  <a:pt x="2875204" y="1673241"/>
                  <a:pt x="2862410" y="1673241"/>
                </a:cubicBezTo>
                <a:cubicBezTo>
                  <a:pt x="2849616" y="1673241"/>
                  <a:pt x="2839244" y="1662869"/>
                  <a:pt x="2839244" y="1650074"/>
                </a:cubicBezTo>
                <a:cubicBezTo>
                  <a:pt x="2839244" y="1637282"/>
                  <a:pt x="2849616" y="1626911"/>
                  <a:pt x="2862410" y="1626911"/>
                </a:cubicBezTo>
                <a:close/>
                <a:moveTo>
                  <a:pt x="2685311" y="1626911"/>
                </a:moveTo>
                <a:cubicBezTo>
                  <a:pt x="2698105" y="1626911"/>
                  <a:pt x="2708477" y="1637282"/>
                  <a:pt x="2708477" y="1650074"/>
                </a:cubicBezTo>
                <a:cubicBezTo>
                  <a:pt x="2708477" y="1662869"/>
                  <a:pt x="2698105" y="1673241"/>
                  <a:pt x="2685311" y="1673241"/>
                </a:cubicBezTo>
                <a:cubicBezTo>
                  <a:pt x="2672517" y="1673241"/>
                  <a:pt x="2662145" y="1662869"/>
                  <a:pt x="2662145" y="1650074"/>
                </a:cubicBezTo>
                <a:cubicBezTo>
                  <a:pt x="2662145" y="1637282"/>
                  <a:pt x="2672517" y="1626911"/>
                  <a:pt x="2685311" y="1626911"/>
                </a:cubicBezTo>
                <a:close/>
                <a:moveTo>
                  <a:pt x="2508212" y="1626911"/>
                </a:moveTo>
                <a:cubicBezTo>
                  <a:pt x="2521006" y="1626911"/>
                  <a:pt x="2531378" y="1637282"/>
                  <a:pt x="2531378" y="1650074"/>
                </a:cubicBezTo>
                <a:cubicBezTo>
                  <a:pt x="2531378" y="1662869"/>
                  <a:pt x="2521006" y="1673241"/>
                  <a:pt x="2508212" y="1673241"/>
                </a:cubicBezTo>
                <a:cubicBezTo>
                  <a:pt x="2495418" y="1673241"/>
                  <a:pt x="2485046" y="1662869"/>
                  <a:pt x="2485046" y="1650074"/>
                </a:cubicBezTo>
                <a:cubicBezTo>
                  <a:pt x="2485046" y="1637282"/>
                  <a:pt x="2495418" y="1626911"/>
                  <a:pt x="2508212" y="1626911"/>
                </a:cubicBezTo>
                <a:close/>
                <a:moveTo>
                  <a:pt x="2331113" y="1626911"/>
                </a:moveTo>
                <a:cubicBezTo>
                  <a:pt x="2343907" y="1626911"/>
                  <a:pt x="2354279" y="1637282"/>
                  <a:pt x="2354279" y="1650074"/>
                </a:cubicBezTo>
                <a:cubicBezTo>
                  <a:pt x="2354279" y="1662869"/>
                  <a:pt x="2343907" y="1673241"/>
                  <a:pt x="2331113" y="1673241"/>
                </a:cubicBezTo>
                <a:cubicBezTo>
                  <a:pt x="2318319" y="1673241"/>
                  <a:pt x="2307947" y="1662869"/>
                  <a:pt x="2307947" y="1650074"/>
                </a:cubicBezTo>
                <a:cubicBezTo>
                  <a:pt x="2307947" y="1637282"/>
                  <a:pt x="2318319" y="1626911"/>
                  <a:pt x="2331113" y="1626911"/>
                </a:cubicBezTo>
                <a:close/>
                <a:moveTo>
                  <a:pt x="2154014" y="1626911"/>
                </a:moveTo>
                <a:cubicBezTo>
                  <a:pt x="2166808" y="1626911"/>
                  <a:pt x="2177180" y="1637282"/>
                  <a:pt x="2177180" y="1650074"/>
                </a:cubicBezTo>
                <a:cubicBezTo>
                  <a:pt x="2177180" y="1662869"/>
                  <a:pt x="2166808" y="1673241"/>
                  <a:pt x="2154014" y="1673241"/>
                </a:cubicBezTo>
                <a:cubicBezTo>
                  <a:pt x="2141220" y="1673241"/>
                  <a:pt x="2130848" y="1662869"/>
                  <a:pt x="2130848" y="1650074"/>
                </a:cubicBezTo>
                <a:cubicBezTo>
                  <a:pt x="2130848" y="1637282"/>
                  <a:pt x="2141220" y="1626911"/>
                  <a:pt x="2154014" y="1626911"/>
                </a:cubicBezTo>
                <a:close/>
                <a:moveTo>
                  <a:pt x="1976916" y="1626911"/>
                </a:moveTo>
                <a:cubicBezTo>
                  <a:pt x="1989710" y="1626911"/>
                  <a:pt x="2000082" y="1637282"/>
                  <a:pt x="2000082" y="1650074"/>
                </a:cubicBezTo>
                <a:cubicBezTo>
                  <a:pt x="2000082" y="1662869"/>
                  <a:pt x="1989710" y="1673241"/>
                  <a:pt x="1976916" y="1673241"/>
                </a:cubicBezTo>
                <a:cubicBezTo>
                  <a:pt x="1964122" y="1673241"/>
                  <a:pt x="1953750" y="1662869"/>
                  <a:pt x="1953750" y="1650074"/>
                </a:cubicBezTo>
                <a:cubicBezTo>
                  <a:pt x="1953750" y="1637282"/>
                  <a:pt x="1964122" y="1626911"/>
                  <a:pt x="1976916" y="1626911"/>
                </a:cubicBezTo>
                <a:close/>
                <a:moveTo>
                  <a:pt x="1799817" y="1626911"/>
                </a:moveTo>
                <a:cubicBezTo>
                  <a:pt x="1812611" y="1626911"/>
                  <a:pt x="1822983" y="1637282"/>
                  <a:pt x="1822983" y="1650074"/>
                </a:cubicBezTo>
                <a:cubicBezTo>
                  <a:pt x="1822983" y="1662869"/>
                  <a:pt x="1812611" y="1673241"/>
                  <a:pt x="1799817" y="1673241"/>
                </a:cubicBezTo>
                <a:cubicBezTo>
                  <a:pt x="1787023" y="1673241"/>
                  <a:pt x="1776651" y="1662869"/>
                  <a:pt x="1776651" y="1650074"/>
                </a:cubicBezTo>
                <a:cubicBezTo>
                  <a:pt x="1776651" y="1637282"/>
                  <a:pt x="1787023" y="1626911"/>
                  <a:pt x="1799817" y="1626911"/>
                </a:cubicBezTo>
                <a:close/>
                <a:moveTo>
                  <a:pt x="1627375" y="1455558"/>
                </a:moveTo>
                <a:cubicBezTo>
                  <a:pt x="1640172" y="1455558"/>
                  <a:pt x="1650548" y="1465928"/>
                  <a:pt x="1650548" y="1478721"/>
                </a:cubicBezTo>
                <a:cubicBezTo>
                  <a:pt x="1650548" y="1491513"/>
                  <a:pt x="1640172" y="1501883"/>
                  <a:pt x="1627375" y="1501883"/>
                </a:cubicBezTo>
                <a:cubicBezTo>
                  <a:pt x="1614580" y="1501883"/>
                  <a:pt x="1604206" y="1491513"/>
                  <a:pt x="1604206" y="1478721"/>
                </a:cubicBezTo>
                <a:cubicBezTo>
                  <a:pt x="1604206" y="1465928"/>
                  <a:pt x="1614580" y="1455558"/>
                  <a:pt x="1627375" y="1455558"/>
                </a:cubicBezTo>
                <a:close/>
                <a:moveTo>
                  <a:pt x="1450286" y="1455558"/>
                </a:moveTo>
                <a:cubicBezTo>
                  <a:pt x="1463080" y="1455558"/>
                  <a:pt x="1473450" y="1465928"/>
                  <a:pt x="1473450" y="1478721"/>
                </a:cubicBezTo>
                <a:cubicBezTo>
                  <a:pt x="1473450" y="1491513"/>
                  <a:pt x="1463080" y="1501883"/>
                  <a:pt x="1450286" y="1501883"/>
                </a:cubicBezTo>
                <a:cubicBezTo>
                  <a:pt x="1437492" y="1501883"/>
                  <a:pt x="1427120" y="1491513"/>
                  <a:pt x="1427120" y="1478721"/>
                </a:cubicBezTo>
                <a:cubicBezTo>
                  <a:pt x="1427120" y="1465928"/>
                  <a:pt x="1437492" y="1455558"/>
                  <a:pt x="1450286" y="1455558"/>
                </a:cubicBezTo>
                <a:close/>
                <a:moveTo>
                  <a:pt x="1273187" y="1455558"/>
                </a:moveTo>
                <a:cubicBezTo>
                  <a:pt x="1285981" y="1455558"/>
                  <a:pt x="1296354" y="1465928"/>
                  <a:pt x="1296354" y="1478721"/>
                </a:cubicBezTo>
                <a:cubicBezTo>
                  <a:pt x="1296354" y="1491513"/>
                  <a:pt x="1285981" y="1501883"/>
                  <a:pt x="1273187" y="1501883"/>
                </a:cubicBezTo>
                <a:cubicBezTo>
                  <a:pt x="1260393" y="1501883"/>
                  <a:pt x="1250021" y="1491513"/>
                  <a:pt x="1250021" y="1478721"/>
                </a:cubicBezTo>
                <a:cubicBezTo>
                  <a:pt x="1250021" y="1465928"/>
                  <a:pt x="1260393" y="1455558"/>
                  <a:pt x="1273187" y="1455558"/>
                </a:cubicBezTo>
                <a:close/>
                <a:moveTo>
                  <a:pt x="1096095" y="1455558"/>
                </a:moveTo>
                <a:cubicBezTo>
                  <a:pt x="1108890" y="1455558"/>
                  <a:pt x="1119261" y="1465928"/>
                  <a:pt x="1119261" y="1478721"/>
                </a:cubicBezTo>
                <a:cubicBezTo>
                  <a:pt x="1119261" y="1491513"/>
                  <a:pt x="1108890" y="1501883"/>
                  <a:pt x="1096095" y="1501883"/>
                </a:cubicBezTo>
                <a:cubicBezTo>
                  <a:pt x="1083299" y="1501883"/>
                  <a:pt x="1072924" y="1491513"/>
                  <a:pt x="1072924" y="1478721"/>
                </a:cubicBezTo>
                <a:cubicBezTo>
                  <a:pt x="1072924" y="1465928"/>
                  <a:pt x="1083299" y="1455558"/>
                  <a:pt x="1096095" y="1455558"/>
                </a:cubicBezTo>
                <a:close/>
                <a:moveTo>
                  <a:pt x="918992" y="1455558"/>
                </a:moveTo>
                <a:cubicBezTo>
                  <a:pt x="931784" y="1455558"/>
                  <a:pt x="942156" y="1465928"/>
                  <a:pt x="942156" y="1478721"/>
                </a:cubicBezTo>
                <a:cubicBezTo>
                  <a:pt x="942156" y="1491514"/>
                  <a:pt x="931784" y="1501883"/>
                  <a:pt x="918992" y="1501883"/>
                </a:cubicBezTo>
                <a:cubicBezTo>
                  <a:pt x="906196" y="1501883"/>
                  <a:pt x="895825" y="1491514"/>
                  <a:pt x="895825" y="1478721"/>
                </a:cubicBezTo>
                <a:cubicBezTo>
                  <a:pt x="895825" y="1465928"/>
                  <a:pt x="906196" y="1455558"/>
                  <a:pt x="918992" y="1455558"/>
                </a:cubicBezTo>
                <a:close/>
                <a:moveTo>
                  <a:pt x="741896" y="1455558"/>
                </a:moveTo>
                <a:cubicBezTo>
                  <a:pt x="754691" y="1455558"/>
                  <a:pt x="765062" y="1465928"/>
                  <a:pt x="765062" y="1478721"/>
                </a:cubicBezTo>
                <a:cubicBezTo>
                  <a:pt x="765062" y="1491514"/>
                  <a:pt x="754691" y="1501883"/>
                  <a:pt x="741896" y="1501883"/>
                </a:cubicBezTo>
                <a:cubicBezTo>
                  <a:pt x="729102" y="1501883"/>
                  <a:pt x="718730" y="1491514"/>
                  <a:pt x="718730" y="1478721"/>
                </a:cubicBezTo>
                <a:cubicBezTo>
                  <a:pt x="718730" y="1465928"/>
                  <a:pt x="729102" y="1455558"/>
                  <a:pt x="741896" y="1455558"/>
                </a:cubicBezTo>
                <a:close/>
                <a:moveTo>
                  <a:pt x="564794" y="1455558"/>
                </a:moveTo>
                <a:cubicBezTo>
                  <a:pt x="577588" y="1455558"/>
                  <a:pt x="587960" y="1465928"/>
                  <a:pt x="587960" y="1478721"/>
                </a:cubicBezTo>
                <a:cubicBezTo>
                  <a:pt x="587960" y="1491514"/>
                  <a:pt x="577588" y="1501883"/>
                  <a:pt x="564794" y="1501883"/>
                </a:cubicBezTo>
                <a:cubicBezTo>
                  <a:pt x="552000" y="1501883"/>
                  <a:pt x="541628" y="1491514"/>
                  <a:pt x="541628" y="1478721"/>
                </a:cubicBezTo>
                <a:cubicBezTo>
                  <a:pt x="541628" y="1465928"/>
                  <a:pt x="552000" y="1455558"/>
                  <a:pt x="564794" y="1455558"/>
                </a:cubicBezTo>
                <a:close/>
                <a:moveTo>
                  <a:pt x="387698" y="1455558"/>
                </a:moveTo>
                <a:cubicBezTo>
                  <a:pt x="400491" y="1455558"/>
                  <a:pt x="410860" y="1465928"/>
                  <a:pt x="410860" y="1478721"/>
                </a:cubicBezTo>
                <a:cubicBezTo>
                  <a:pt x="410860" y="1491514"/>
                  <a:pt x="400491" y="1501883"/>
                  <a:pt x="387698" y="1501883"/>
                </a:cubicBezTo>
                <a:cubicBezTo>
                  <a:pt x="374902" y="1501883"/>
                  <a:pt x="364530" y="1491514"/>
                  <a:pt x="364530" y="1478721"/>
                </a:cubicBezTo>
                <a:cubicBezTo>
                  <a:pt x="364530" y="1465928"/>
                  <a:pt x="374902" y="1455558"/>
                  <a:pt x="387698" y="1455558"/>
                </a:cubicBezTo>
                <a:close/>
                <a:moveTo>
                  <a:pt x="210594" y="1455558"/>
                </a:moveTo>
                <a:cubicBezTo>
                  <a:pt x="223388" y="1455558"/>
                  <a:pt x="233760" y="1465928"/>
                  <a:pt x="233760" y="1478721"/>
                </a:cubicBezTo>
                <a:cubicBezTo>
                  <a:pt x="233760" y="1491514"/>
                  <a:pt x="223388" y="1501883"/>
                  <a:pt x="210594" y="1501883"/>
                </a:cubicBezTo>
                <a:cubicBezTo>
                  <a:pt x="197800" y="1501883"/>
                  <a:pt x="187428" y="1491514"/>
                  <a:pt x="187428" y="1478721"/>
                </a:cubicBezTo>
                <a:cubicBezTo>
                  <a:pt x="187428" y="1465928"/>
                  <a:pt x="197800" y="1455558"/>
                  <a:pt x="210594" y="1455558"/>
                </a:cubicBezTo>
                <a:close/>
                <a:moveTo>
                  <a:pt x="33496" y="1455558"/>
                </a:moveTo>
                <a:cubicBezTo>
                  <a:pt x="46290" y="1455558"/>
                  <a:pt x="56662" y="1465928"/>
                  <a:pt x="56662" y="1478721"/>
                </a:cubicBezTo>
                <a:cubicBezTo>
                  <a:pt x="56662" y="1491514"/>
                  <a:pt x="46290" y="1501883"/>
                  <a:pt x="33496" y="1501883"/>
                </a:cubicBezTo>
                <a:cubicBezTo>
                  <a:pt x="20702" y="1501883"/>
                  <a:pt x="10330" y="1491514"/>
                  <a:pt x="10330" y="1478721"/>
                </a:cubicBezTo>
                <a:cubicBezTo>
                  <a:pt x="10330" y="1465928"/>
                  <a:pt x="20702" y="1455558"/>
                  <a:pt x="33496" y="1455558"/>
                </a:cubicBezTo>
                <a:close/>
                <a:moveTo>
                  <a:pt x="3041573" y="1455553"/>
                </a:moveTo>
                <a:cubicBezTo>
                  <a:pt x="3054367" y="1455553"/>
                  <a:pt x="3064739" y="1465924"/>
                  <a:pt x="3064739" y="1478717"/>
                </a:cubicBezTo>
                <a:cubicBezTo>
                  <a:pt x="3064739" y="1491510"/>
                  <a:pt x="3054367" y="1501880"/>
                  <a:pt x="3041573" y="1501880"/>
                </a:cubicBezTo>
                <a:cubicBezTo>
                  <a:pt x="3028779" y="1501880"/>
                  <a:pt x="3018407" y="1491510"/>
                  <a:pt x="3018407" y="1478717"/>
                </a:cubicBezTo>
                <a:cubicBezTo>
                  <a:pt x="3018407" y="1465924"/>
                  <a:pt x="3028779" y="1455553"/>
                  <a:pt x="3041573" y="1455553"/>
                </a:cubicBezTo>
                <a:close/>
                <a:moveTo>
                  <a:pt x="2864474" y="1455553"/>
                </a:moveTo>
                <a:cubicBezTo>
                  <a:pt x="2877268" y="1455553"/>
                  <a:pt x="2887640" y="1465924"/>
                  <a:pt x="2887640" y="1478717"/>
                </a:cubicBezTo>
                <a:cubicBezTo>
                  <a:pt x="2887640" y="1491510"/>
                  <a:pt x="2877268" y="1501880"/>
                  <a:pt x="2864474" y="1501880"/>
                </a:cubicBezTo>
                <a:cubicBezTo>
                  <a:pt x="2851680" y="1501880"/>
                  <a:pt x="2841308" y="1491510"/>
                  <a:pt x="2841308" y="1478717"/>
                </a:cubicBezTo>
                <a:cubicBezTo>
                  <a:pt x="2841308" y="1465924"/>
                  <a:pt x="2851680" y="1455553"/>
                  <a:pt x="2864474" y="1455553"/>
                </a:cubicBezTo>
                <a:close/>
                <a:moveTo>
                  <a:pt x="2687375" y="1455553"/>
                </a:moveTo>
                <a:cubicBezTo>
                  <a:pt x="2700169" y="1455553"/>
                  <a:pt x="2710541" y="1465924"/>
                  <a:pt x="2710541" y="1478717"/>
                </a:cubicBezTo>
                <a:cubicBezTo>
                  <a:pt x="2710541" y="1491510"/>
                  <a:pt x="2700169" y="1501881"/>
                  <a:pt x="2687375" y="1501881"/>
                </a:cubicBezTo>
                <a:cubicBezTo>
                  <a:pt x="2674581" y="1501881"/>
                  <a:pt x="2664209" y="1491510"/>
                  <a:pt x="2664209" y="1478717"/>
                </a:cubicBezTo>
                <a:cubicBezTo>
                  <a:pt x="2664209" y="1465924"/>
                  <a:pt x="2674581" y="1455553"/>
                  <a:pt x="2687375" y="1455553"/>
                </a:cubicBezTo>
                <a:close/>
                <a:moveTo>
                  <a:pt x="2510277" y="1455553"/>
                </a:moveTo>
                <a:cubicBezTo>
                  <a:pt x="2523071" y="1455553"/>
                  <a:pt x="2533443" y="1465924"/>
                  <a:pt x="2533443" y="1478717"/>
                </a:cubicBezTo>
                <a:cubicBezTo>
                  <a:pt x="2533443" y="1491510"/>
                  <a:pt x="2523071" y="1501881"/>
                  <a:pt x="2510277" y="1501881"/>
                </a:cubicBezTo>
                <a:cubicBezTo>
                  <a:pt x="2497483" y="1501881"/>
                  <a:pt x="2487111" y="1491510"/>
                  <a:pt x="2487111" y="1478717"/>
                </a:cubicBezTo>
                <a:cubicBezTo>
                  <a:pt x="2487111" y="1465924"/>
                  <a:pt x="2497483" y="1455553"/>
                  <a:pt x="2510277" y="1455553"/>
                </a:cubicBezTo>
                <a:close/>
                <a:moveTo>
                  <a:pt x="2333178" y="1455553"/>
                </a:moveTo>
                <a:cubicBezTo>
                  <a:pt x="2345972" y="1455553"/>
                  <a:pt x="2356344" y="1465924"/>
                  <a:pt x="2356344" y="1478717"/>
                </a:cubicBezTo>
                <a:cubicBezTo>
                  <a:pt x="2356344" y="1491510"/>
                  <a:pt x="2345972" y="1501881"/>
                  <a:pt x="2333178" y="1501881"/>
                </a:cubicBezTo>
                <a:cubicBezTo>
                  <a:pt x="2320384" y="1501881"/>
                  <a:pt x="2310012" y="1491510"/>
                  <a:pt x="2310012" y="1478717"/>
                </a:cubicBezTo>
                <a:cubicBezTo>
                  <a:pt x="2310012" y="1465924"/>
                  <a:pt x="2320384" y="1455553"/>
                  <a:pt x="2333178" y="1455553"/>
                </a:cubicBezTo>
                <a:close/>
                <a:moveTo>
                  <a:pt x="2156079" y="1455553"/>
                </a:moveTo>
                <a:cubicBezTo>
                  <a:pt x="2168873" y="1455553"/>
                  <a:pt x="2179245" y="1465924"/>
                  <a:pt x="2179245" y="1478717"/>
                </a:cubicBezTo>
                <a:cubicBezTo>
                  <a:pt x="2179245" y="1491510"/>
                  <a:pt x="2168873" y="1501881"/>
                  <a:pt x="2156079" y="1501881"/>
                </a:cubicBezTo>
                <a:cubicBezTo>
                  <a:pt x="2143285" y="1501881"/>
                  <a:pt x="2132913" y="1491510"/>
                  <a:pt x="2132913" y="1478717"/>
                </a:cubicBezTo>
                <a:cubicBezTo>
                  <a:pt x="2132913" y="1465924"/>
                  <a:pt x="2143285" y="1455553"/>
                  <a:pt x="2156079" y="1455553"/>
                </a:cubicBezTo>
                <a:close/>
                <a:moveTo>
                  <a:pt x="1978980" y="1455553"/>
                </a:moveTo>
                <a:cubicBezTo>
                  <a:pt x="1991774" y="1455553"/>
                  <a:pt x="2002146" y="1465924"/>
                  <a:pt x="2002146" y="1478717"/>
                </a:cubicBezTo>
                <a:cubicBezTo>
                  <a:pt x="2002146" y="1491510"/>
                  <a:pt x="1991774" y="1501881"/>
                  <a:pt x="1978980" y="1501881"/>
                </a:cubicBezTo>
                <a:cubicBezTo>
                  <a:pt x="1966186" y="1501881"/>
                  <a:pt x="1955814" y="1491510"/>
                  <a:pt x="1955814" y="1478717"/>
                </a:cubicBezTo>
                <a:cubicBezTo>
                  <a:pt x="1955814" y="1465924"/>
                  <a:pt x="1966186" y="1455553"/>
                  <a:pt x="1978980" y="1455553"/>
                </a:cubicBezTo>
                <a:close/>
                <a:moveTo>
                  <a:pt x="1801881" y="1455553"/>
                </a:moveTo>
                <a:cubicBezTo>
                  <a:pt x="1814675" y="1455553"/>
                  <a:pt x="1825047" y="1465924"/>
                  <a:pt x="1825047" y="1478717"/>
                </a:cubicBezTo>
                <a:cubicBezTo>
                  <a:pt x="1825047" y="1491510"/>
                  <a:pt x="1814675" y="1501881"/>
                  <a:pt x="1801881" y="1501881"/>
                </a:cubicBezTo>
                <a:cubicBezTo>
                  <a:pt x="1789087" y="1501881"/>
                  <a:pt x="1778715" y="1491510"/>
                  <a:pt x="1778715" y="1478717"/>
                </a:cubicBezTo>
                <a:cubicBezTo>
                  <a:pt x="1778715" y="1465924"/>
                  <a:pt x="1789087" y="1455553"/>
                  <a:pt x="1801881" y="1455553"/>
                </a:cubicBezTo>
                <a:close/>
                <a:moveTo>
                  <a:pt x="3395767" y="1455553"/>
                </a:moveTo>
                <a:cubicBezTo>
                  <a:pt x="3408561" y="1455553"/>
                  <a:pt x="3418933" y="1465924"/>
                  <a:pt x="3418933" y="1478717"/>
                </a:cubicBezTo>
                <a:cubicBezTo>
                  <a:pt x="3418933" y="1491510"/>
                  <a:pt x="3408561" y="1501880"/>
                  <a:pt x="3395767" y="1501880"/>
                </a:cubicBezTo>
                <a:cubicBezTo>
                  <a:pt x="3382973" y="1501880"/>
                  <a:pt x="3372601" y="1491510"/>
                  <a:pt x="3372601" y="1478717"/>
                </a:cubicBezTo>
                <a:cubicBezTo>
                  <a:pt x="3372601" y="1465924"/>
                  <a:pt x="3382973" y="1455553"/>
                  <a:pt x="3395767" y="1455553"/>
                </a:cubicBezTo>
                <a:close/>
                <a:moveTo>
                  <a:pt x="3218672" y="1455553"/>
                </a:moveTo>
                <a:cubicBezTo>
                  <a:pt x="3231466" y="1455553"/>
                  <a:pt x="3241838" y="1465924"/>
                  <a:pt x="3241838" y="1478717"/>
                </a:cubicBezTo>
                <a:cubicBezTo>
                  <a:pt x="3241838" y="1491510"/>
                  <a:pt x="3231466" y="1501880"/>
                  <a:pt x="3218672" y="1501880"/>
                </a:cubicBezTo>
                <a:cubicBezTo>
                  <a:pt x="3205878" y="1501880"/>
                  <a:pt x="3195506" y="1491510"/>
                  <a:pt x="3195506" y="1478717"/>
                </a:cubicBezTo>
                <a:cubicBezTo>
                  <a:pt x="3195506" y="1465924"/>
                  <a:pt x="3205878" y="1455553"/>
                  <a:pt x="3218672" y="1455553"/>
                </a:cubicBezTo>
                <a:close/>
                <a:moveTo>
                  <a:pt x="1621181" y="1263552"/>
                </a:moveTo>
                <a:cubicBezTo>
                  <a:pt x="1633978" y="1263552"/>
                  <a:pt x="1644352" y="1273922"/>
                  <a:pt x="1644352" y="1286716"/>
                </a:cubicBezTo>
                <a:cubicBezTo>
                  <a:pt x="1644352" y="1299510"/>
                  <a:pt x="1633978" y="1309882"/>
                  <a:pt x="1621181" y="1309882"/>
                </a:cubicBezTo>
                <a:cubicBezTo>
                  <a:pt x="1608383" y="1309882"/>
                  <a:pt x="1598009" y="1299510"/>
                  <a:pt x="1598009" y="1286716"/>
                </a:cubicBezTo>
                <a:cubicBezTo>
                  <a:pt x="1598009" y="1273922"/>
                  <a:pt x="1608383" y="1263552"/>
                  <a:pt x="1621181" y="1263552"/>
                </a:cubicBezTo>
                <a:close/>
                <a:moveTo>
                  <a:pt x="1444093" y="1263552"/>
                </a:moveTo>
                <a:cubicBezTo>
                  <a:pt x="1456886" y="1263552"/>
                  <a:pt x="1467257" y="1273922"/>
                  <a:pt x="1467257" y="1286716"/>
                </a:cubicBezTo>
                <a:cubicBezTo>
                  <a:pt x="1467257" y="1299510"/>
                  <a:pt x="1456886" y="1309882"/>
                  <a:pt x="1444093" y="1309882"/>
                </a:cubicBezTo>
                <a:cubicBezTo>
                  <a:pt x="1431299" y="1309882"/>
                  <a:pt x="1420929" y="1299510"/>
                  <a:pt x="1420929" y="1286716"/>
                </a:cubicBezTo>
                <a:cubicBezTo>
                  <a:pt x="1420929" y="1273922"/>
                  <a:pt x="1431299" y="1263552"/>
                  <a:pt x="1444093" y="1263552"/>
                </a:cubicBezTo>
                <a:close/>
                <a:moveTo>
                  <a:pt x="1266994" y="1263552"/>
                </a:moveTo>
                <a:cubicBezTo>
                  <a:pt x="1279787" y="1263552"/>
                  <a:pt x="1290160" y="1273922"/>
                  <a:pt x="1290160" y="1286716"/>
                </a:cubicBezTo>
                <a:cubicBezTo>
                  <a:pt x="1290160" y="1299511"/>
                  <a:pt x="1279787" y="1309882"/>
                  <a:pt x="1266994" y="1309882"/>
                </a:cubicBezTo>
                <a:cubicBezTo>
                  <a:pt x="1254198" y="1309882"/>
                  <a:pt x="1243828" y="1299511"/>
                  <a:pt x="1243828" y="1286716"/>
                </a:cubicBezTo>
                <a:cubicBezTo>
                  <a:pt x="1243828" y="1273922"/>
                  <a:pt x="1254198" y="1263552"/>
                  <a:pt x="1266994" y="1263552"/>
                </a:cubicBezTo>
                <a:close/>
                <a:moveTo>
                  <a:pt x="1089901" y="1263552"/>
                </a:moveTo>
                <a:cubicBezTo>
                  <a:pt x="1102696" y="1263552"/>
                  <a:pt x="1113070" y="1273922"/>
                  <a:pt x="1113070" y="1286716"/>
                </a:cubicBezTo>
                <a:cubicBezTo>
                  <a:pt x="1113070" y="1299511"/>
                  <a:pt x="1102696" y="1309882"/>
                  <a:pt x="1089901" y="1309882"/>
                </a:cubicBezTo>
                <a:cubicBezTo>
                  <a:pt x="1077104" y="1309882"/>
                  <a:pt x="1066729" y="1299511"/>
                  <a:pt x="1066729" y="1286716"/>
                </a:cubicBezTo>
                <a:cubicBezTo>
                  <a:pt x="1066729" y="1273922"/>
                  <a:pt x="1077104" y="1263552"/>
                  <a:pt x="1089901" y="1263552"/>
                </a:cubicBezTo>
                <a:close/>
                <a:moveTo>
                  <a:pt x="912799" y="1263552"/>
                </a:moveTo>
                <a:cubicBezTo>
                  <a:pt x="925593" y="1263552"/>
                  <a:pt x="935963" y="1273922"/>
                  <a:pt x="935963" y="1286716"/>
                </a:cubicBezTo>
                <a:cubicBezTo>
                  <a:pt x="935963" y="1299511"/>
                  <a:pt x="925593" y="1309882"/>
                  <a:pt x="912799" y="1309882"/>
                </a:cubicBezTo>
                <a:cubicBezTo>
                  <a:pt x="900000" y="1309882"/>
                  <a:pt x="889633" y="1299511"/>
                  <a:pt x="889633" y="1286716"/>
                </a:cubicBezTo>
                <a:cubicBezTo>
                  <a:pt x="889633" y="1273922"/>
                  <a:pt x="900000" y="1263552"/>
                  <a:pt x="912799" y="1263552"/>
                </a:cubicBezTo>
                <a:close/>
                <a:moveTo>
                  <a:pt x="735702" y="1263552"/>
                </a:moveTo>
                <a:cubicBezTo>
                  <a:pt x="748496" y="1263552"/>
                  <a:pt x="758868" y="1273922"/>
                  <a:pt x="758868" y="1286716"/>
                </a:cubicBezTo>
                <a:cubicBezTo>
                  <a:pt x="758868" y="1299512"/>
                  <a:pt x="748496" y="1309882"/>
                  <a:pt x="735702" y="1309882"/>
                </a:cubicBezTo>
                <a:cubicBezTo>
                  <a:pt x="722908" y="1309882"/>
                  <a:pt x="712535" y="1299512"/>
                  <a:pt x="712535" y="1286716"/>
                </a:cubicBezTo>
                <a:cubicBezTo>
                  <a:pt x="712535" y="1273922"/>
                  <a:pt x="722908" y="1263552"/>
                  <a:pt x="735702" y="1263552"/>
                </a:cubicBezTo>
                <a:close/>
                <a:moveTo>
                  <a:pt x="558599" y="1263552"/>
                </a:moveTo>
                <a:cubicBezTo>
                  <a:pt x="571394" y="1263552"/>
                  <a:pt x="581766" y="1273922"/>
                  <a:pt x="581766" y="1286716"/>
                </a:cubicBezTo>
                <a:cubicBezTo>
                  <a:pt x="581766" y="1299512"/>
                  <a:pt x="571394" y="1309882"/>
                  <a:pt x="558599" y="1309882"/>
                </a:cubicBezTo>
                <a:cubicBezTo>
                  <a:pt x="545806" y="1309882"/>
                  <a:pt x="535433" y="1299512"/>
                  <a:pt x="535433" y="1286716"/>
                </a:cubicBezTo>
                <a:cubicBezTo>
                  <a:pt x="535433" y="1273922"/>
                  <a:pt x="545806" y="1263552"/>
                  <a:pt x="558599" y="1263552"/>
                </a:cubicBezTo>
                <a:close/>
                <a:moveTo>
                  <a:pt x="381502" y="1263552"/>
                </a:moveTo>
                <a:cubicBezTo>
                  <a:pt x="394297" y="1263552"/>
                  <a:pt x="404667" y="1273922"/>
                  <a:pt x="404667" y="1286716"/>
                </a:cubicBezTo>
                <a:cubicBezTo>
                  <a:pt x="404667" y="1299512"/>
                  <a:pt x="394297" y="1309882"/>
                  <a:pt x="381502" y="1309882"/>
                </a:cubicBezTo>
                <a:cubicBezTo>
                  <a:pt x="368708" y="1309882"/>
                  <a:pt x="358335" y="1299512"/>
                  <a:pt x="358335" y="1286716"/>
                </a:cubicBezTo>
                <a:cubicBezTo>
                  <a:pt x="358335" y="1273922"/>
                  <a:pt x="368708" y="1263552"/>
                  <a:pt x="381502" y="1263552"/>
                </a:cubicBezTo>
                <a:close/>
                <a:moveTo>
                  <a:pt x="204401" y="1263552"/>
                </a:moveTo>
                <a:cubicBezTo>
                  <a:pt x="217195" y="1263552"/>
                  <a:pt x="227567" y="1273922"/>
                  <a:pt x="227567" y="1286716"/>
                </a:cubicBezTo>
                <a:cubicBezTo>
                  <a:pt x="227567" y="1299512"/>
                  <a:pt x="217195" y="1309882"/>
                  <a:pt x="204401" y="1309882"/>
                </a:cubicBezTo>
                <a:cubicBezTo>
                  <a:pt x="191607" y="1309882"/>
                  <a:pt x="181235" y="1299512"/>
                  <a:pt x="181235" y="1286716"/>
                </a:cubicBezTo>
                <a:cubicBezTo>
                  <a:pt x="181235" y="1273922"/>
                  <a:pt x="191607" y="1263552"/>
                  <a:pt x="204401" y="1263552"/>
                </a:cubicBezTo>
                <a:close/>
                <a:moveTo>
                  <a:pt x="27302" y="1263552"/>
                </a:moveTo>
                <a:cubicBezTo>
                  <a:pt x="40096" y="1263552"/>
                  <a:pt x="50468" y="1273922"/>
                  <a:pt x="50468" y="1286716"/>
                </a:cubicBezTo>
                <a:cubicBezTo>
                  <a:pt x="50468" y="1299512"/>
                  <a:pt x="40096" y="1309884"/>
                  <a:pt x="27302" y="1309884"/>
                </a:cubicBezTo>
                <a:cubicBezTo>
                  <a:pt x="14509" y="1309884"/>
                  <a:pt x="4137" y="1299512"/>
                  <a:pt x="4137" y="1286716"/>
                </a:cubicBezTo>
                <a:cubicBezTo>
                  <a:pt x="4137" y="1273922"/>
                  <a:pt x="14509" y="1263552"/>
                  <a:pt x="27302" y="1263552"/>
                </a:cubicBezTo>
                <a:close/>
                <a:moveTo>
                  <a:pt x="3389573" y="1263546"/>
                </a:moveTo>
                <a:cubicBezTo>
                  <a:pt x="3402367" y="1263546"/>
                  <a:pt x="3412739" y="1273917"/>
                  <a:pt x="3412739" y="1286712"/>
                </a:cubicBezTo>
                <a:cubicBezTo>
                  <a:pt x="3412739" y="1299506"/>
                  <a:pt x="3402367" y="1309877"/>
                  <a:pt x="3389573" y="1309877"/>
                </a:cubicBezTo>
                <a:cubicBezTo>
                  <a:pt x="3376779" y="1309877"/>
                  <a:pt x="3366407" y="1299506"/>
                  <a:pt x="3366407" y="1286712"/>
                </a:cubicBezTo>
                <a:cubicBezTo>
                  <a:pt x="3366407" y="1273917"/>
                  <a:pt x="3376779" y="1263546"/>
                  <a:pt x="3389573" y="1263546"/>
                </a:cubicBezTo>
                <a:close/>
                <a:moveTo>
                  <a:pt x="3212478" y="1263546"/>
                </a:moveTo>
                <a:cubicBezTo>
                  <a:pt x="3225272" y="1263546"/>
                  <a:pt x="3235644" y="1273917"/>
                  <a:pt x="3235644" y="1286712"/>
                </a:cubicBezTo>
                <a:cubicBezTo>
                  <a:pt x="3235644" y="1299506"/>
                  <a:pt x="3225272" y="1309877"/>
                  <a:pt x="3212478" y="1309877"/>
                </a:cubicBezTo>
                <a:cubicBezTo>
                  <a:pt x="3199684" y="1309877"/>
                  <a:pt x="3189312" y="1299506"/>
                  <a:pt x="3189312" y="1286712"/>
                </a:cubicBezTo>
                <a:cubicBezTo>
                  <a:pt x="3189312" y="1273917"/>
                  <a:pt x="3199684" y="1263546"/>
                  <a:pt x="3212478" y="1263546"/>
                </a:cubicBezTo>
                <a:close/>
                <a:moveTo>
                  <a:pt x="3035379" y="1263546"/>
                </a:moveTo>
                <a:cubicBezTo>
                  <a:pt x="3048173" y="1263546"/>
                  <a:pt x="3058545" y="1273917"/>
                  <a:pt x="3058545" y="1286712"/>
                </a:cubicBezTo>
                <a:cubicBezTo>
                  <a:pt x="3058545" y="1299506"/>
                  <a:pt x="3048173" y="1309877"/>
                  <a:pt x="3035379" y="1309877"/>
                </a:cubicBezTo>
                <a:cubicBezTo>
                  <a:pt x="3022585" y="1309877"/>
                  <a:pt x="3012213" y="1299506"/>
                  <a:pt x="3012213" y="1286712"/>
                </a:cubicBezTo>
                <a:cubicBezTo>
                  <a:pt x="3012213" y="1273917"/>
                  <a:pt x="3022585" y="1263546"/>
                  <a:pt x="3035379" y="1263546"/>
                </a:cubicBezTo>
                <a:close/>
                <a:moveTo>
                  <a:pt x="2858280" y="1263546"/>
                </a:moveTo>
                <a:cubicBezTo>
                  <a:pt x="2871074" y="1263546"/>
                  <a:pt x="2881446" y="1273917"/>
                  <a:pt x="2881446" y="1286712"/>
                </a:cubicBezTo>
                <a:cubicBezTo>
                  <a:pt x="2881446" y="1299506"/>
                  <a:pt x="2871074" y="1309877"/>
                  <a:pt x="2858280" y="1309877"/>
                </a:cubicBezTo>
                <a:cubicBezTo>
                  <a:pt x="2845486" y="1309877"/>
                  <a:pt x="2835114" y="1299506"/>
                  <a:pt x="2835114" y="1286712"/>
                </a:cubicBezTo>
                <a:cubicBezTo>
                  <a:pt x="2835114" y="1273917"/>
                  <a:pt x="2845486" y="1263546"/>
                  <a:pt x="2858280" y="1263546"/>
                </a:cubicBezTo>
                <a:close/>
                <a:moveTo>
                  <a:pt x="2681181" y="1263546"/>
                </a:moveTo>
                <a:cubicBezTo>
                  <a:pt x="2693975" y="1263546"/>
                  <a:pt x="2704347" y="1273917"/>
                  <a:pt x="2704347" y="1286712"/>
                </a:cubicBezTo>
                <a:cubicBezTo>
                  <a:pt x="2704347" y="1299506"/>
                  <a:pt x="2693975" y="1309877"/>
                  <a:pt x="2681181" y="1309877"/>
                </a:cubicBezTo>
                <a:cubicBezTo>
                  <a:pt x="2668387" y="1309877"/>
                  <a:pt x="2658015" y="1299506"/>
                  <a:pt x="2658015" y="1286712"/>
                </a:cubicBezTo>
                <a:cubicBezTo>
                  <a:pt x="2658015" y="1273917"/>
                  <a:pt x="2668387" y="1263546"/>
                  <a:pt x="2681181" y="1263546"/>
                </a:cubicBezTo>
                <a:close/>
                <a:moveTo>
                  <a:pt x="2504082" y="1263546"/>
                </a:moveTo>
                <a:cubicBezTo>
                  <a:pt x="2516876" y="1263546"/>
                  <a:pt x="2527248" y="1273917"/>
                  <a:pt x="2527248" y="1286712"/>
                </a:cubicBezTo>
                <a:cubicBezTo>
                  <a:pt x="2527248" y="1299506"/>
                  <a:pt x="2516876" y="1309877"/>
                  <a:pt x="2504082" y="1309877"/>
                </a:cubicBezTo>
                <a:cubicBezTo>
                  <a:pt x="2491288" y="1309877"/>
                  <a:pt x="2480916" y="1299506"/>
                  <a:pt x="2480916" y="1286712"/>
                </a:cubicBezTo>
                <a:cubicBezTo>
                  <a:pt x="2480916" y="1273917"/>
                  <a:pt x="2491288" y="1263546"/>
                  <a:pt x="2504082" y="1263546"/>
                </a:cubicBezTo>
                <a:close/>
                <a:moveTo>
                  <a:pt x="2326983" y="1263546"/>
                </a:moveTo>
                <a:cubicBezTo>
                  <a:pt x="2339777" y="1263546"/>
                  <a:pt x="2350149" y="1273917"/>
                  <a:pt x="2350149" y="1286712"/>
                </a:cubicBezTo>
                <a:cubicBezTo>
                  <a:pt x="2350149" y="1299506"/>
                  <a:pt x="2339777" y="1309877"/>
                  <a:pt x="2326983" y="1309877"/>
                </a:cubicBezTo>
                <a:cubicBezTo>
                  <a:pt x="2314189" y="1309877"/>
                  <a:pt x="2303817" y="1299506"/>
                  <a:pt x="2303817" y="1286712"/>
                </a:cubicBezTo>
                <a:cubicBezTo>
                  <a:pt x="2303817" y="1273917"/>
                  <a:pt x="2314189" y="1263546"/>
                  <a:pt x="2326983" y="1263546"/>
                </a:cubicBezTo>
                <a:close/>
                <a:moveTo>
                  <a:pt x="2149884" y="1263546"/>
                </a:moveTo>
                <a:cubicBezTo>
                  <a:pt x="2162678" y="1263546"/>
                  <a:pt x="2173050" y="1273917"/>
                  <a:pt x="2173050" y="1286712"/>
                </a:cubicBezTo>
                <a:cubicBezTo>
                  <a:pt x="2173050" y="1299506"/>
                  <a:pt x="2162678" y="1309877"/>
                  <a:pt x="2149884" y="1309877"/>
                </a:cubicBezTo>
                <a:cubicBezTo>
                  <a:pt x="2137090" y="1309877"/>
                  <a:pt x="2126718" y="1299506"/>
                  <a:pt x="2126718" y="1286712"/>
                </a:cubicBezTo>
                <a:cubicBezTo>
                  <a:pt x="2126718" y="1273917"/>
                  <a:pt x="2137090" y="1263546"/>
                  <a:pt x="2149884" y="1263546"/>
                </a:cubicBezTo>
                <a:close/>
                <a:moveTo>
                  <a:pt x="1972786" y="1263546"/>
                </a:moveTo>
                <a:cubicBezTo>
                  <a:pt x="1985580" y="1263546"/>
                  <a:pt x="1995952" y="1273917"/>
                  <a:pt x="1995952" y="1286712"/>
                </a:cubicBezTo>
                <a:cubicBezTo>
                  <a:pt x="1995952" y="1299506"/>
                  <a:pt x="1985580" y="1309877"/>
                  <a:pt x="1972786" y="1309877"/>
                </a:cubicBezTo>
                <a:cubicBezTo>
                  <a:pt x="1959992" y="1309877"/>
                  <a:pt x="1949620" y="1299506"/>
                  <a:pt x="1949620" y="1286712"/>
                </a:cubicBezTo>
                <a:cubicBezTo>
                  <a:pt x="1949620" y="1273917"/>
                  <a:pt x="1959992" y="1263546"/>
                  <a:pt x="1972786" y="1263546"/>
                </a:cubicBezTo>
                <a:close/>
                <a:moveTo>
                  <a:pt x="1795687" y="1263546"/>
                </a:moveTo>
                <a:cubicBezTo>
                  <a:pt x="1808481" y="1263546"/>
                  <a:pt x="1818853" y="1273917"/>
                  <a:pt x="1818853" y="1286712"/>
                </a:cubicBezTo>
                <a:cubicBezTo>
                  <a:pt x="1818853" y="1299506"/>
                  <a:pt x="1808481" y="1309878"/>
                  <a:pt x="1795687" y="1309878"/>
                </a:cubicBezTo>
                <a:cubicBezTo>
                  <a:pt x="1782893" y="1309878"/>
                  <a:pt x="1772521" y="1299506"/>
                  <a:pt x="1772521" y="1286712"/>
                </a:cubicBezTo>
                <a:cubicBezTo>
                  <a:pt x="1772521" y="1273917"/>
                  <a:pt x="1782893" y="1263546"/>
                  <a:pt x="1795687" y="1263546"/>
                </a:cubicBezTo>
                <a:close/>
                <a:moveTo>
                  <a:pt x="1623246" y="1092187"/>
                </a:moveTo>
                <a:cubicBezTo>
                  <a:pt x="1636043" y="1092187"/>
                  <a:pt x="1646418" y="1102557"/>
                  <a:pt x="1646418" y="1115352"/>
                </a:cubicBezTo>
                <a:cubicBezTo>
                  <a:pt x="1646418" y="1128147"/>
                  <a:pt x="1636043" y="1138520"/>
                  <a:pt x="1623246" y="1138520"/>
                </a:cubicBezTo>
                <a:cubicBezTo>
                  <a:pt x="1610448" y="1138520"/>
                  <a:pt x="1600074" y="1128147"/>
                  <a:pt x="1600074" y="1115352"/>
                </a:cubicBezTo>
                <a:cubicBezTo>
                  <a:pt x="1600074" y="1102557"/>
                  <a:pt x="1610448" y="1092187"/>
                  <a:pt x="1623246" y="1092187"/>
                </a:cubicBezTo>
                <a:close/>
                <a:moveTo>
                  <a:pt x="1446156" y="1092187"/>
                </a:moveTo>
                <a:cubicBezTo>
                  <a:pt x="1458950" y="1092187"/>
                  <a:pt x="1469322" y="1102557"/>
                  <a:pt x="1469322" y="1115352"/>
                </a:cubicBezTo>
                <a:cubicBezTo>
                  <a:pt x="1469322" y="1128147"/>
                  <a:pt x="1458950" y="1138520"/>
                  <a:pt x="1446156" y="1138520"/>
                </a:cubicBezTo>
                <a:cubicBezTo>
                  <a:pt x="1433364" y="1138520"/>
                  <a:pt x="1422991" y="1128147"/>
                  <a:pt x="1422991" y="1115352"/>
                </a:cubicBezTo>
                <a:cubicBezTo>
                  <a:pt x="1422991" y="1102557"/>
                  <a:pt x="1433364" y="1092187"/>
                  <a:pt x="1446156" y="1092187"/>
                </a:cubicBezTo>
                <a:close/>
                <a:moveTo>
                  <a:pt x="1269058" y="1092187"/>
                </a:moveTo>
                <a:cubicBezTo>
                  <a:pt x="1281852" y="1092187"/>
                  <a:pt x="1292224" y="1102558"/>
                  <a:pt x="1292224" y="1115352"/>
                </a:cubicBezTo>
                <a:cubicBezTo>
                  <a:pt x="1292224" y="1128148"/>
                  <a:pt x="1281852" y="1138520"/>
                  <a:pt x="1269058" y="1138520"/>
                </a:cubicBezTo>
                <a:cubicBezTo>
                  <a:pt x="1256263" y="1138520"/>
                  <a:pt x="1245892" y="1128148"/>
                  <a:pt x="1245892" y="1115352"/>
                </a:cubicBezTo>
                <a:cubicBezTo>
                  <a:pt x="1245892" y="1102558"/>
                  <a:pt x="1256263" y="1092187"/>
                  <a:pt x="1269058" y="1092187"/>
                </a:cubicBezTo>
                <a:close/>
                <a:moveTo>
                  <a:pt x="1091966" y="1092187"/>
                </a:moveTo>
                <a:cubicBezTo>
                  <a:pt x="1104763" y="1092187"/>
                  <a:pt x="1115133" y="1102558"/>
                  <a:pt x="1115133" y="1115352"/>
                </a:cubicBezTo>
                <a:cubicBezTo>
                  <a:pt x="1115133" y="1128148"/>
                  <a:pt x="1104763" y="1138520"/>
                  <a:pt x="1091966" y="1138520"/>
                </a:cubicBezTo>
                <a:cubicBezTo>
                  <a:pt x="1079169" y="1138520"/>
                  <a:pt x="1068796" y="1128148"/>
                  <a:pt x="1068796" y="1115352"/>
                </a:cubicBezTo>
                <a:cubicBezTo>
                  <a:pt x="1068796" y="1102558"/>
                  <a:pt x="1079169" y="1092187"/>
                  <a:pt x="1091966" y="1092187"/>
                </a:cubicBezTo>
                <a:close/>
                <a:moveTo>
                  <a:pt x="914864" y="1092187"/>
                </a:moveTo>
                <a:cubicBezTo>
                  <a:pt x="927657" y="1092187"/>
                  <a:pt x="938027" y="1102558"/>
                  <a:pt x="938027" y="1115352"/>
                </a:cubicBezTo>
                <a:cubicBezTo>
                  <a:pt x="938027" y="1128148"/>
                  <a:pt x="927657" y="1138520"/>
                  <a:pt x="914864" y="1138520"/>
                </a:cubicBezTo>
                <a:cubicBezTo>
                  <a:pt x="902064" y="1138520"/>
                  <a:pt x="891697" y="1128148"/>
                  <a:pt x="891697" y="1115352"/>
                </a:cubicBezTo>
                <a:cubicBezTo>
                  <a:pt x="891697" y="1102558"/>
                  <a:pt x="902064" y="1092187"/>
                  <a:pt x="914864" y="1092187"/>
                </a:cubicBezTo>
                <a:close/>
                <a:moveTo>
                  <a:pt x="737767" y="1092187"/>
                </a:moveTo>
                <a:cubicBezTo>
                  <a:pt x="750562" y="1092187"/>
                  <a:pt x="760934" y="1102558"/>
                  <a:pt x="760934" y="1115352"/>
                </a:cubicBezTo>
                <a:cubicBezTo>
                  <a:pt x="760934" y="1128148"/>
                  <a:pt x="750562" y="1138520"/>
                  <a:pt x="737767" y="1138520"/>
                </a:cubicBezTo>
                <a:cubicBezTo>
                  <a:pt x="724973" y="1138520"/>
                  <a:pt x="714601" y="1128148"/>
                  <a:pt x="714601" y="1115352"/>
                </a:cubicBezTo>
                <a:cubicBezTo>
                  <a:pt x="714601" y="1102558"/>
                  <a:pt x="724973" y="1092187"/>
                  <a:pt x="737767" y="1092187"/>
                </a:cubicBezTo>
                <a:close/>
                <a:moveTo>
                  <a:pt x="560665" y="1092187"/>
                </a:moveTo>
                <a:cubicBezTo>
                  <a:pt x="573459" y="1092187"/>
                  <a:pt x="583831" y="1102558"/>
                  <a:pt x="583831" y="1115353"/>
                </a:cubicBezTo>
                <a:cubicBezTo>
                  <a:pt x="583831" y="1128148"/>
                  <a:pt x="573459" y="1138520"/>
                  <a:pt x="560665" y="1138520"/>
                </a:cubicBezTo>
                <a:cubicBezTo>
                  <a:pt x="547871" y="1138520"/>
                  <a:pt x="537499" y="1128148"/>
                  <a:pt x="537499" y="1115353"/>
                </a:cubicBezTo>
                <a:cubicBezTo>
                  <a:pt x="537499" y="1102558"/>
                  <a:pt x="547871" y="1092187"/>
                  <a:pt x="560665" y="1092187"/>
                </a:cubicBezTo>
                <a:close/>
                <a:moveTo>
                  <a:pt x="383568" y="1092187"/>
                </a:moveTo>
                <a:cubicBezTo>
                  <a:pt x="396363" y="1092187"/>
                  <a:pt x="406733" y="1102558"/>
                  <a:pt x="406733" y="1115353"/>
                </a:cubicBezTo>
                <a:cubicBezTo>
                  <a:pt x="406733" y="1128148"/>
                  <a:pt x="396363" y="1138520"/>
                  <a:pt x="383568" y="1138520"/>
                </a:cubicBezTo>
                <a:cubicBezTo>
                  <a:pt x="370773" y="1138520"/>
                  <a:pt x="360401" y="1128148"/>
                  <a:pt x="360401" y="1115353"/>
                </a:cubicBezTo>
                <a:cubicBezTo>
                  <a:pt x="360401" y="1102558"/>
                  <a:pt x="370773" y="1092187"/>
                  <a:pt x="383568" y="1092187"/>
                </a:cubicBezTo>
                <a:close/>
                <a:moveTo>
                  <a:pt x="206465" y="1092187"/>
                </a:moveTo>
                <a:cubicBezTo>
                  <a:pt x="219259" y="1092187"/>
                  <a:pt x="229631" y="1102558"/>
                  <a:pt x="229631" y="1115353"/>
                </a:cubicBezTo>
                <a:cubicBezTo>
                  <a:pt x="229631" y="1128148"/>
                  <a:pt x="219259" y="1138520"/>
                  <a:pt x="206465" y="1138520"/>
                </a:cubicBezTo>
                <a:cubicBezTo>
                  <a:pt x="193671" y="1138520"/>
                  <a:pt x="183299" y="1128148"/>
                  <a:pt x="183299" y="1115353"/>
                </a:cubicBezTo>
                <a:cubicBezTo>
                  <a:pt x="183299" y="1102558"/>
                  <a:pt x="193671" y="1092187"/>
                  <a:pt x="206465" y="1092187"/>
                </a:cubicBezTo>
                <a:close/>
                <a:moveTo>
                  <a:pt x="29367" y="1092187"/>
                </a:moveTo>
                <a:cubicBezTo>
                  <a:pt x="42161" y="1092187"/>
                  <a:pt x="52533" y="1102558"/>
                  <a:pt x="52533" y="1115353"/>
                </a:cubicBezTo>
                <a:cubicBezTo>
                  <a:pt x="52533" y="1128148"/>
                  <a:pt x="42161" y="1138520"/>
                  <a:pt x="29367" y="1138520"/>
                </a:cubicBezTo>
                <a:cubicBezTo>
                  <a:pt x="16573" y="1138520"/>
                  <a:pt x="6201" y="1128148"/>
                  <a:pt x="6201" y="1115353"/>
                </a:cubicBezTo>
                <a:cubicBezTo>
                  <a:pt x="6201" y="1102558"/>
                  <a:pt x="16573" y="1092187"/>
                  <a:pt x="29367" y="1092187"/>
                </a:cubicBezTo>
                <a:close/>
                <a:moveTo>
                  <a:pt x="3391637" y="1092181"/>
                </a:moveTo>
                <a:cubicBezTo>
                  <a:pt x="3404431" y="1092181"/>
                  <a:pt x="3414803" y="1102553"/>
                  <a:pt x="3414803" y="1115348"/>
                </a:cubicBezTo>
                <a:cubicBezTo>
                  <a:pt x="3414803" y="1128141"/>
                  <a:pt x="3404431" y="1138514"/>
                  <a:pt x="3391637" y="1138514"/>
                </a:cubicBezTo>
                <a:cubicBezTo>
                  <a:pt x="3378843" y="1138514"/>
                  <a:pt x="3368471" y="1128141"/>
                  <a:pt x="3368471" y="1115348"/>
                </a:cubicBezTo>
                <a:cubicBezTo>
                  <a:pt x="3368471" y="1102553"/>
                  <a:pt x="3378843" y="1092181"/>
                  <a:pt x="3391637" y="1092181"/>
                </a:cubicBezTo>
                <a:close/>
                <a:moveTo>
                  <a:pt x="3214542" y="1092181"/>
                </a:moveTo>
                <a:cubicBezTo>
                  <a:pt x="3227336" y="1092181"/>
                  <a:pt x="3237708" y="1102553"/>
                  <a:pt x="3237708" y="1115348"/>
                </a:cubicBezTo>
                <a:cubicBezTo>
                  <a:pt x="3237708" y="1128141"/>
                  <a:pt x="3227336" y="1138514"/>
                  <a:pt x="3214542" y="1138514"/>
                </a:cubicBezTo>
                <a:cubicBezTo>
                  <a:pt x="3201748" y="1138514"/>
                  <a:pt x="3191376" y="1128141"/>
                  <a:pt x="3191376" y="1115348"/>
                </a:cubicBezTo>
                <a:cubicBezTo>
                  <a:pt x="3191376" y="1102553"/>
                  <a:pt x="3201748" y="1092181"/>
                  <a:pt x="3214542" y="1092181"/>
                </a:cubicBezTo>
                <a:close/>
                <a:moveTo>
                  <a:pt x="3037443" y="1092181"/>
                </a:moveTo>
                <a:cubicBezTo>
                  <a:pt x="3050237" y="1092181"/>
                  <a:pt x="3060609" y="1102553"/>
                  <a:pt x="3060609" y="1115348"/>
                </a:cubicBezTo>
                <a:cubicBezTo>
                  <a:pt x="3060609" y="1128141"/>
                  <a:pt x="3050237" y="1138514"/>
                  <a:pt x="3037443" y="1138514"/>
                </a:cubicBezTo>
                <a:cubicBezTo>
                  <a:pt x="3024649" y="1138514"/>
                  <a:pt x="3014277" y="1128141"/>
                  <a:pt x="3014277" y="1115348"/>
                </a:cubicBezTo>
                <a:cubicBezTo>
                  <a:pt x="3014277" y="1102553"/>
                  <a:pt x="3024649" y="1092181"/>
                  <a:pt x="3037443" y="1092181"/>
                </a:cubicBezTo>
                <a:close/>
                <a:moveTo>
                  <a:pt x="2860344" y="1092181"/>
                </a:moveTo>
                <a:cubicBezTo>
                  <a:pt x="2873138" y="1092181"/>
                  <a:pt x="2883510" y="1102553"/>
                  <a:pt x="2883510" y="1115348"/>
                </a:cubicBezTo>
                <a:cubicBezTo>
                  <a:pt x="2883510" y="1128141"/>
                  <a:pt x="2873138" y="1138514"/>
                  <a:pt x="2860344" y="1138514"/>
                </a:cubicBezTo>
                <a:cubicBezTo>
                  <a:pt x="2847550" y="1138514"/>
                  <a:pt x="2837178" y="1128141"/>
                  <a:pt x="2837178" y="1115348"/>
                </a:cubicBezTo>
                <a:cubicBezTo>
                  <a:pt x="2837178" y="1102553"/>
                  <a:pt x="2847550" y="1092181"/>
                  <a:pt x="2860344" y="1092181"/>
                </a:cubicBezTo>
                <a:close/>
                <a:moveTo>
                  <a:pt x="2683245" y="1092181"/>
                </a:moveTo>
                <a:cubicBezTo>
                  <a:pt x="2696039" y="1092181"/>
                  <a:pt x="2706411" y="1102553"/>
                  <a:pt x="2706411" y="1115348"/>
                </a:cubicBezTo>
                <a:cubicBezTo>
                  <a:pt x="2706411" y="1128141"/>
                  <a:pt x="2696039" y="1138514"/>
                  <a:pt x="2683245" y="1138514"/>
                </a:cubicBezTo>
                <a:cubicBezTo>
                  <a:pt x="2670451" y="1138514"/>
                  <a:pt x="2660079" y="1128141"/>
                  <a:pt x="2660079" y="1115348"/>
                </a:cubicBezTo>
                <a:cubicBezTo>
                  <a:pt x="2660079" y="1102553"/>
                  <a:pt x="2670451" y="1092181"/>
                  <a:pt x="2683245" y="1092181"/>
                </a:cubicBezTo>
                <a:close/>
                <a:moveTo>
                  <a:pt x="2506147" y="1092181"/>
                </a:moveTo>
                <a:cubicBezTo>
                  <a:pt x="2518941" y="1092181"/>
                  <a:pt x="2529313" y="1102553"/>
                  <a:pt x="2529313" y="1115348"/>
                </a:cubicBezTo>
                <a:cubicBezTo>
                  <a:pt x="2529313" y="1128141"/>
                  <a:pt x="2518941" y="1138514"/>
                  <a:pt x="2506147" y="1138514"/>
                </a:cubicBezTo>
                <a:cubicBezTo>
                  <a:pt x="2493353" y="1138514"/>
                  <a:pt x="2482981" y="1128141"/>
                  <a:pt x="2482981" y="1115348"/>
                </a:cubicBezTo>
                <a:cubicBezTo>
                  <a:pt x="2482981" y="1102553"/>
                  <a:pt x="2493353" y="1092181"/>
                  <a:pt x="2506147" y="1092181"/>
                </a:cubicBezTo>
                <a:close/>
                <a:moveTo>
                  <a:pt x="2329048" y="1092181"/>
                </a:moveTo>
                <a:cubicBezTo>
                  <a:pt x="2341842" y="1092181"/>
                  <a:pt x="2352214" y="1102553"/>
                  <a:pt x="2352214" y="1115348"/>
                </a:cubicBezTo>
                <a:cubicBezTo>
                  <a:pt x="2352214" y="1128141"/>
                  <a:pt x="2341842" y="1138514"/>
                  <a:pt x="2329048" y="1138514"/>
                </a:cubicBezTo>
                <a:cubicBezTo>
                  <a:pt x="2316254" y="1138514"/>
                  <a:pt x="2305882" y="1128141"/>
                  <a:pt x="2305882" y="1115348"/>
                </a:cubicBezTo>
                <a:cubicBezTo>
                  <a:pt x="2305882" y="1102553"/>
                  <a:pt x="2316254" y="1092181"/>
                  <a:pt x="2329048" y="1092181"/>
                </a:cubicBezTo>
                <a:close/>
                <a:moveTo>
                  <a:pt x="2151949" y="1092181"/>
                </a:moveTo>
                <a:cubicBezTo>
                  <a:pt x="2164743" y="1092181"/>
                  <a:pt x="2175115" y="1102553"/>
                  <a:pt x="2175115" y="1115348"/>
                </a:cubicBezTo>
                <a:cubicBezTo>
                  <a:pt x="2175115" y="1128143"/>
                  <a:pt x="2164743" y="1138515"/>
                  <a:pt x="2151949" y="1138515"/>
                </a:cubicBezTo>
                <a:cubicBezTo>
                  <a:pt x="2139155" y="1138515"/>
                  <a:pt x="2128783" y="1128143"/>
                  <a:pt x="2128783" y="1115348"/>
                </a:cubicBezTo>
                <a:cubicBezTo>
                  <a:pt x="2128783" y="1102553"/>
                  <a:pt x="2139155" y="1092181"/>
                  <a:pt x="2151949" y="1092181"/>
                </a:cubicBezTo>
                <a:close/>
                <a:moveTo>
                  <a:pt x="1974850" y="1092181"/>
                </a:moveTo>
                <a:cubicBezTo>
                  <a:pt x="1987644" y="1092181"/>
                  <a:pt x="1998016" y="1102553"/>
                  <a:pt x="1998016" y="1115348"/>
                </a:cubicBezTo>
                <a:cubicBezTo>
                  <a:pt x="1998016" y="1128143"/>
                  <a:pt x="1987644" y="1138515"/>
                  <a:pt x="1974850" y="1138515"/>
                </a:cubicBezTo>
                <a:cubicBezTo>
                  <a:pt x="1962056" y="1138515"/>
                  <a:pt x="1951684" y="1128143"/>
                  <a:pt x="1951684" y="1115348"/>
                </a:cubicBezTo>
                <a:cubicBezTo>
                  <a:pt x="1951684" y="1102553"/>
                  <a:pt x="1962056" y="1092181"/>
                  <a:pt x="1974850" y="1092181"/>
                </a:cubicBezTo>
                <a:close/>
                <a:moveTo>
                  <a:pt x="1797751" y="1092181"/>
                </a:moveTo>
                <a:cubicBezTo>
                  <a:pt x="1810545" y="1092181"/>
                  <a:pt x="1820917" y="1102553"/>
                  <a:pt x="1820917" y="1115348"/>
                </a:cubicBezTo>
                <a:cubicBezTo>
                  <a:pt x="1820917" y="1128143"/>
                  <a:pt x="1810545" y="1138515"/>
                  <a:pt x="1797751" y="1138515"/>
                </a:cubicBezTo>
                <a:cubicBezTo>
                  <a:pt x="1784957" y="1138515"/>
                  <a:pt x="1774585" y="1128143"/>
                  <a:pt x="1774585" y="1115348"/>
                </a:cubicBezTo>
                <a:cubicBezTo>
                  <a:pt x="1774585" y="1102553"/>
                  <a:pt x="1784957" y="1092181"/>
                  <a:pt x="1797751" y="1092181"/>
                </a:cubicBezTo>
                <a:close/>
                <a:moveTo>
                  <a:pt x="1623246" y="900179"/>
                </a:moveTo>
                <a:cubicBezTo>
                  <a:pt x="1636043" y="900179"/>
                  <a:pt x="1646418" y="910552"/>
                  <a:pt x="1646418" y="923344"/>
                </a:cubicBezTo>
                <a:cubicBezTo>
                  <a:pt x="1646418" y="936138"/>
                  <a:pt x="1636043" y="946511"/>
                  <a:pt x="1623246" y="946511"/>
                </a:cubicBezTo>
                <a:cubicBezTo>
                  <a:pt x="1610448" y="946511"/>
                  <a:pt x="1600074" y="936138"/>
                  <a:pt x="1600074" y="923344"/>
                </a:cubicBezTo>
                <a:cubicBezTo>
                  <a:pt x="1600074" y="910552"/>
                  <a:pt x="1610448" y="900179"/>
                  <a:pt x="1623246" y="900179"/>
                </a:cubicBezTo>
                <a:close/>
                <a:moveTo>
                  <a:pt x="1446157" y="900179"/>
                </a:moveTo>
                <a:cubicBezTo>
                  <a:pt x="1458951" y="900179"/>
                  <a:pt x="1469323" y="910552"/>
                  <a:pt x="1469323" y="923344"/>
                </a:cubicBezTo>
                <a:cubicBezTo>
                  <a:pt x="1469323" y="936138"/>
                  <a:pt x="1458951" y="946511"/>
                  <a:pt x="1446157" y="946511"/>
                </a:cubicBezTo>
                <a:cubicBezTo>
                  <a:pt x="1433364" y="946511"/>
                  <a:pt x="1422991" y="936138"/>
                  <a:pt x="1422991" y="923344"/>
                </a:cubicBezTo>
                <a:cubicBezTo>
                  <a:pt x="1422991" y="910552"/>
                  <a:pt x="1433364" y="900179"/>
                  <a:pt x="1446157" y="900179"/>
                </a:cubicBezTo>
                <a:close/>
                <a:moveTo>
                  <a:pt x="1269058" y="900179"/>
                </a:moveTo>
                <a:cubicBezTo>
                  <a:pt x="1281852" y="900179"/>
                  <a:pt x="1292225" y="910552"/>
                  <a:pt x="1292225" y="923344"/>
                </a:cubicBezTo>
                <a:cubicBezTo>
                  <a:pt x="1292225" y="936138"/>
                  <a:pt x="1281852" y="946511"/>
                  <a:pt x="1269058" y="946511"/>
                </a:cubicBezTo>
                <a:cubicBezTo>
                  <a:pt x="1256263" y="946511"/>
                  <a:pt x="1245892" y="936138"/>
                  <a:pt x="1245892" y="923344"/>
                </a:cubicBezTo>
                <a:cubicBezTo>
                  <a:pt x="1245892" y="910552"/>
                  <a:pt x="1256263" y="900179"/>
                  <a:pt x="1269058" y="900179"/>
                </a:cubicBezTo>
                <a:close/>
                <a:moveTo>
                  <a:pt x="1091966" y="900179"/>
                </a:moveTo>
                <a:cubicBezTo>
                  <a:pt x="1104763" y="900179"/>
                  <a:pt x="1115133" y="910552"/>
                  <a:pt x="1115133" y="923344"/>
                </a:cubicBezTo>
                <a:cubicBezTo>
                  <a:pt x="1115133" y="936138"/>
                  <a:pt x="1104763" y="946511"/>
                  <a:pt x="1091966" y="946511"/>
                </a:cubicBezTo>
                <a:cubicBezTo>
                  <a:pt x="1079170" y="946511"/>
                  <a:pt x="1068796" y="936138"/>
                  <a:pt x="1068796" y="923344"/>
                </a:cubicBezTo>
                <a:cubicBezTo>
                  <a:pt x="1068796" y="910552"/>
                  <a:pt x="1079170" y="900179"/>
                  <a:pt x="1091966" y="900179"/>
                </a:cubicBezTo>
                <a:close/>
                <a:moveTo>
                  <a:pt x="914864" y="900179"/>
                </a:moveTo>
                <a:cubicBezTo>
                  <a:pt x="927657" y="900179"/>
                  <a:pt x="938029" y="910552"/>
                  <a:pt x="938029" y="923344"/>
                </a:cubicBezTo>
                <a:cubicBezTo>
                  <a:pt x="938029" y="936138"/>
                  <a:pt x="927657" y="946511"/>
                  <a:pt x="914864" y="946511"/>
                </a:cubicBezTo>
                <a:cubicBezTo>
                  <a:pt x="902064" y="946511"/>
                  <a:pt x="891697" y="936138"/>
                  <a:pt x="891697" y="923344"/>
                </a:cubicBezTo>
                <a:cubicBezTo>
                  <a:pt x="891697" y="910552"/>
                  <a:pt x="902064" y="900179"/>
                  <a:pt x="914864" y="900179"/>
                </a:cubicBezTo>
                <a:close/>
                <a:moveTo>
                  <a:pt x="737768" y="900179"/>
                </a:moveTo>
                <a:cubicBezTo>
                  <a:pt x="750562" y="900179"/>
                  <a:pt x="760934" y="910552"/>
                  <a:pt x="760934" y="923344"/>
                </a:cubicBezTo>
                <a:cubicBezTo>
                  <a:pt x="760934" y="936139"/>
                  <a:pt x="750562" y="946511"/>
                  <a:pt x="737768" y="946511"/>
                </a:cubicBezTo>
                <a:cubicBezTo>
                  <a:pt x="724974" y="946511"/>
                  <a:pt x="714602" y="936139"/>
                  <a:pt x="714602" y="923344"/>
                </a:cubicBezTo>
                <a:cubicBezTo>
                  <a:pt x="714602" y="910552"/>
                  <a:pt x="724974" y="900179"/>
                  <a:pt x="737768" y="900179"/>
                </a:cubicBezTo>
                <a:close/>
                <a:moveTo>
                  <a:pt x="560665" y="900179"/>
                </a:moveTo>
                <a:cubicBezTo>
                  <a:pt x="573460" y="900179"/>
                  <a:pt x="583832" y="910552"/>
                  <a:pt x="583832" y="923344"/>
                </a:cubicBezTo>
                <a:cubicBezTo>
                  <a:pt x="583832" y="936139"/>
                  <a:pt x="573460" y="946511"/>
                  <a:pt x="560665" y="946511"/>
                </a:cubicBezTo>
                <a:cubicBezTo>
                  <a:pt x="547872" y="946511"/>
                  <a:pt x="537500" y="936139"/>
                  <a:pt x="537500" y="923344"/>
                </a:cubicBezTo>
                <a:cubicBezTo>
                  <a:pt x="537500" y="910552"/>
                  <a:pt x="547872" y="900179"/>
                  <a:pt x="560665" y="900179"/>
                </a:cubicBezTo>
                <a:close/>
                <a:moveTo>
                  <a:pt x="383569" y="900179"/>
                </a:moveTo>
                <a:cubicBezTo>
                  <a:pt x="396363" y="900179"/>
                  <a:pt x="406733" y="910552"/>
                  <a:pt x="406733" y="923344"/>
                </a:cubicBezTo>
                <a:cubicBezTo>
                  <a:pt x="406733" y="936139"/>
                  <a:pt x="396363" y="946511"/>
                  <a:pt x="383569" y="946511"/>
                </a:cubicBezTo>
                <a:cubicBezTo>
                  <a:pt x="370773" y="946511"/>
                  <a:pt x="360402" y="936139"/>
                  <a:pt x="360402" y="923344"/>
                </a:cubicBezTo>
                <a:cubicBezTo>
                  <a:pt x="360402" y="910552"/>
                  <a:pt x="370773" y="900179"/>
                  <a:pt x="383569" y="900179"/>
                </a:cubicBezTo>
                <a:close/>
                <a:moveTo>
                  <a:pt x="206466" y="900179"/>
                </a:moveTo>
                <a:cubicBezTo>
                  <a:pt x="219259" y="900179"/>
                  <a:pt x="229631" y="910552"/>
                  <a:pt x="229631" y="923344"/>
                </a:cubicBezTo>
                <a:cubicBezTo>
                  <a:pt x="229631" y="936139"/>
                  <a:pt x="219259" y="946511"/>
                  <a:pt x="206466" y="946511"/>
                </a:cubicBezTo>
                <a:cubicBezTo>
                  <a:pt x="193672" y="946511"/>
                  <a:pt x="183300" y="936139"/>
                  <a:pt x="183300" y="923344"/>
                </a:cubicBezTo>
                <a:cubicBezTo>
                  <a:pt x="183300" y="910552"/>
                  <a:pt x="193672" y="900179"/>
                  <a:pt x="206466" y="900179"/>
                </a:cubicBezTo>
                <a:close/>
                <a:moveTo>
                  <a:pt x="29367" y="900179"/>
                </a:moveTo>
                <a:cubicBezTo>
                  <a:pt x="42161" y="900179"/>
                  <a:pt x="52533" y="910552"/>
                  <a:pt x="52533" y="923344"/>
                </a:cubicBezTo>
                <a:cubicBezTo>
                  <a:pt x="52533" y="936139"/>
                  <a:pt x="42161" y="946511"/>
                  <a:pt x="29367" y="946511"/>
                </a:cubicBezTo>
                <a:cubicBezTo>
                  <a:pt x="16574" y="946511"/>
                  <a:pt x="6202" y="936139"/>
                  <a:pt x="6202" y="923344"/>
                </a:cubicBezTo>
                <a:cubicBezTo>
                  <a:pt x="6202" y="910552"/>
                  <a:pt x="16574" y="900179"/>
                  <a:pt x="29367" y="900179"/>
                </a:cubicBezTo>
                <a:close/>
                <a:moveTo>
                  <a:pt x="3391637" y="900174"/>
                </a:moveTo>
                <a:cubicBezTo>
                  <a:pt x="3404431" y="900174"/>
                  <a:pt x="3414803" y="910545"/>
                  <a:pt x="3414803" y="923339"/>
                </a:cubicBezTo>
                <a:cubicBezTo>
                  <a:pt x="3414803" y="936133"/>
                  <a:pt x="3404431" y="946504"/>
                  <a:pt x="3391637" y="946504"/>
                </a:cubicBezTo>
                <a:cubicBezTo>
                  <a:pt x="3378843" y="946504"/>
                  <a:pt x="3368471" y="936133"/>
                  <a:pt x="3368471" y="923339"/>
                </a:cubicBezTo>
                <a:cubicBezTo>
                  <a:pt x="3368471" y="910545"/>
                  <a:pt x="3378843" y="900174"/>
                  <a:pt x="3391637" y="900174"/>
                </a:cubicBezTo>
                <a:close/>
                <a:moveTo>
                  <a:pt x="3214542" y="900174"/>
                </a:moveTo>
                <a:cubicBezTo>
                  <a:pt x="3227336" y="900174"/>
                  <a:pt x="3237708" y="910545"/>
                  <a:pt x="3237708" y="923339"/>
                </a:cubicBezTo>
                <a:cubicBezTo>
                  <a:pt x="3237708" y="936133"/>
                  <a:pt x="3227336" y="946506"/>
                  <a:pt x="3214542" y="946506"/>
                </a:cubicBezTo>
                <a:cubicBezTo>
                  <a:pt x="3201748" y="946506"/>
                  <a:pt x="3191376" y="936133"/>
                  <a:pt x="3191376" y="923339"/>
                </a:cubicBezTo>
                <a:cubicBezTo>
                  <a:pt x="3191376" y="910545"/>
                  <a:pt x="3201748" y="900174"/>
                  <a:pt x="3214542" y="900174"/>
                </a:cubicBezTo>
                <a:close/>
                <a:moveTo>
                  <a:pt x="3037443" y="900174"/>
                </a:moveTo>
                <a:cubicBezTo>
                  <a:pt x="3050237" y="900174"/>
                  <a:pt x="3060609" y="910545"/>
                  <a:pt x="3060609" y="923339"/>
                </a:cubicBezTo>
                <a:cubicBezTo>
                  <a:pt x="3060609" y="936133"/>
                  <a:pt x="3050237" y="946506"/>
                  <a:pt x="3037443" y="946506"/>
                </a:cubicBezTo>
                <a:cubicBezTo>
                  <a:pt x="3024649" y="946506"/>
                  <a:pt x="3014277" y="936133"/>
                  <a:pt x="3014277" y="923339"/>
                </a:cubicBezTo>
                <a:cubicBezTo>
                  <a:pt x="3014277" y="910545"/>
                  <a:pt x="3024649" y="900174"/>
                  <a:pt x="3037443" y="900174"/>
                </a:cubicBezTo>
                <a:close/>
                <a:moveTo>
                  <a:pt x="2860344" y="900174"/>
                </a:moveTo>
                <a:cubicBezTo>
                  <a:pt x="2873138" y="900174"/>
                  <a:pt x="2883510" y="910545"/>
                  <a:pt x="2883510" y="923339"/>
                </a:cubicBezTo>
                <a:cubicBezTo>
                  <a:pt x="2883510" y="936133"/>
                  <a:pt x="2873138" y="946506"/>
                  <a:pt x="2860344" y="946506"/>
                </a:cubicBezTo>
                <a:cubicBezTo>
                  <a:pt x="2847550" y="946506"/>
                  <a:pt x="2837178" y="936133"/>
                  <a:pt x="2837178" y="923339"/>
                </a:cubicBezTo>
                <a:cubicBezTo>
                  <a:pt x="2837178" y="910545"/>
                  <a:pt x="2847550" y="900174"/>
                  <a:pt x="2860344" y="900174"/>
                </a:cubicBezTo>
                <a:close/>
                <a:moveTo>
                  <a:pt x="2683245" y="900174"/>
                </a:moveTo>
                <a:cubicBezTo>
                  <a:pt x="2696039" y="900174"/>
                  <a:pt x="2706411" y="910545"/>
                  <a:pt x="2706411" y="923339"/>
                </a:cubicBezTo>
                <a:cubicBezTo>
                  <a:pt x="2706411" y="936133"/>
                  <a:pt x="2696039" y="946506"/>
                  <a:pt x="2683245" y="946506"/>
                </a:cubicBezTo>
                <a:cubicBezTo>
                  <a:pt x="2670451" y="946506"/>
                  <a:pt x="2660079" y="936133"/>
                  <a:pt x="2660079" y="923339"/>
                </a:cubicBezTo>
                <a:cubicBezTo>
                  <a:pt x="2660079" y="910545"/>
                  <a:pt x="2670451" y="900174"/>
                  <a:pt x="2683245" y="900174"/>
                </a:cubicBezTo>
                <a:close/>
                <a:moveTo>
                  <a:pt x="2506147" y="900174"/>
                </a:moveTo>
                <a:cubicBezTo>
                  <a:pt x="2518941" y="900174"/>
                  <a:pt x="2529313" y="910545"/>
                  <a:pt x="2529313" y="923339"/>
                </a:cubicBezTo>
                <a:cubicBezTo>
                  <a:pt x="2529313" y="936135"/>
                  <a:pt x="2518941" y="946506"/>
                  <a:pt x="2506147" y="946506"/>
                </a:cubicBezTo>
                <a:cubicBezTo>
                  <a:pt x="2493353" y="946506"/>
                  <a:pt x="2482981" y="936135"/>
                  <a:pt x="2482981" y="923339"/>
                </a:cubicBezTo>
                <a:cubicBezTo>
                  <a:pt x="2482981" y="910545"/>
                  <a:pt x="2493353" y="900174"/>
                  <a:pt x="2506147" y="900174"/>
                </a:cubicBezTo>
                <a:close/>
                <a:moveTo>
                  <a:pt x="2329048" y="900174"/>
                </a:moveTo>
                <a:cubicBezTo>
                  <a:pt x="2341842" y="900174"/>
                  <a:pt x="2352214" y="910545"/>
                  <a:pt x="2352214" y="923339"/>
                </a:cubicBezTo>
                <a:cubicBezTo>
                  <a:pt x="2352214" y="936135"/>
                  <a:pt x="2341842" y="946506"/>
                  <a:pt x="2329048" y="946506"/>
                </a:cubicBezTo>
                <a:cubicBezTo>
                  <a:pt x="2316254" y="946506"/>
                  <a:pt x="2305882" y="936135"/>
                  <a:pt x="2305882" y="923339"/>
                </a:cubicBezTo>
                <a:cubicBezTo>
                  <a:pt x="2305882" y="910545"/>
                  <a:pt x="2316254" y="900174"/>
                  <a:pt x="2329048" y="900174"/>
                </a:cubicBezTo>
                <a:close/>
                <a:moveTo>
                  <a:pt x="2151949" y="900174"/>
                </a:moveTo>
                <a:cubicBezTo>
                  <a:pt x="2164743" y="900174"/>
                  <a:pt x="2175115" y="910545"/>
                  <a:pt x="2175115" y="923339"/>
                </a:cubicBezTo>
                <a:cubicBezTo>
                  <a:pt x="2175115" y="936135"/>
                  <a:pt x="2164743" y="946506"/>
                  <a:pt x="2151949" y="946506"/>
                </a:cubicBezTo>
                <a:cubicBezTo>
                  <a:pt x="2139155" y="946506"/>
                  <a:pt x="2128783" y="936135"/>
                  <a:pt x="2128783" y="923339"/>
                </a:cubicBezTo>
                <a:cubicBezTo>
                  <a:pt x="2128783" y="910545"/>
                  <a:pt x="2139155" y="900174"/>
                  <a:pt x="2151949" y="900174"/>
                </a:cubicBezTo>
                <a:close/>
                <a:moveTo>
                  <a:pt x="1974850" y="900174"/>
                </a:moveTo>
                <a:cubicBezTo>
                  <a:pt x="1987644" y="900174"/>
                  <a:pt x="1998016" y="910545"/>
                  <a:pt x="1998016" y="923339"/>
                </a:cubicBezTo>
                <a:cubicBezTo>
                  <a:pt x="1998016" y="936135"/>
                  <a:pt x="1987644" y="946506"/>
                  <a:pt x="1974850" y="946506"/>
                </a:cubicBezTo>
                <a:cubicBezTo>
                  <a:pt x="1962056" y="946506"/>
                  <a:pt x="1951684" y="936135"/>
                  <a:pt x="1951684" y="923339"/>
                </a:cubicBezTo>
                <a:cubicBezTo>
                  <a:pt x="1951684" y="910545"/>
                  <a:pt x="1962056" y="900174"/>
                  <a:pt x="1974850" y="900174"/>
                </a:cubicBezTo>
                <a:close/>
                <a:moveTo>
                  <a:pt x="1797751" y="900174"/>
                </a:moveTo>
                <a:cubicBezTo>
                  <a:pt x="1810545" y="900174"/>
                  <a:pt x="1820917" y="910545"/>
                  <a:pt x="1820917" y="923339"/>
                </a:cubicBezTo>
                <a:cubicBezTo>
                  <a:pt x="1820917" y="936135"/>
                  <a:pt x="1810545" y="946506"/>
                  <a:pt x="1797751" y="946506"/>
                </a:cubicBezTo>
                <a:cubicBezTo>
                  <a:pt x="1784957" y="946506"/>
                  <a:pt x="1774585" y="936135"/>
                  <a:pt x="1774585" y="923339"/>
                </a:cubicBezTo>
                <a:cubicBezTo>
                  <a:pt x="1774585" y="910545"/>
                  <a:pt x="1784957" y="900174"/>
                  <a:pt x="1797751" y="900174"/>
                </a:cubicBezTo>
                <a:close/>
                <a:moveTo>
                  <a:pt x="562730" y="728815"/>
                </a:moveTo>
                <a:cubicBezTo>
                  <a:pt x="575524" y="728815"/>
                  <a:pt x="585897" y="739187"/>
                  <a:pt x="585897" y="751982"/>
                </a:cubicBezTo>
                <a:cubicBezTo>
                  <a:pt x="585897" y="764776"/>
                  <a:pt x="575524" y="775148"/>
                  <a:pt x="562730" y="775148"/>
                </a:cubicBezTo>
                <a:cubicBezTo>
                  <a:pt x="549936" y="775148"/>
                  <a:pt x="539564" y="764776"/>
                  <a:pt x="539564" y="751982"/>
                </a:cubicBezTo>
                <a:cubicBezTo>
                  <a:pt x="539564" y="739187"/>
                  <a:pt x="549936" y="728815"/>
                  <a:pt x="562730" y="728815"/>
                </a:cubicBezTo>
                <a:close/>
                <a:moveTo>
                  <a:pt x="385634" y="728815"/>
                </a:moveTo>
                <a:cubicBezTo>
                  <a:pt x="398427" y="728815"/>
                  <a:pt x="408797" y="739187"/>
                  <a:pt x="408797" y="751982"/>
                </a:cubicBezTo>
                <a:cubicBezTo>
                  <a:pt x="408797" y="764776"/>
                  <a:pt x="398427" y="775148"/>
                  <a:pt x="385634" y="775148"/>
                </a:cubicBezTo>
                <a:cubicBezTo>
                  <a:pt x="372838" y="775148"/>
                  <a:pt x="362467" y="764776"/>
                  <a:pt x="362467" y="751982"/>
                </a:cubicBezTo>
                <a:cubicBezTo>
                  <a:pt x="362467" y="739187"/>
                  <a:pt x="372838" y="728815"/>
                  <a:pt x="385634" y="728815"/>
                </a:cubicBezTo>
                <a:close/>
                <a:moveTo>
                  <a:pt x="208530" y="728815"/>
                </a:moveTo>
                <a:cubicBezTo>
                  <a:pt x="221324" y="728815"/>
                  <a:pt x="231696" y="739187"/>
                  <a:pt x="231696" y="751982"/>
                </a:cubicBezTo>
                <a:cubicBezTo>
                  <a:pt x="231696" y="764776"/>
                  <a:pt x="221324" y="775148"/>
                  <a:pt x="208530" y="775148"/>
                </a:cubicBezTo>
                <a:cubicBezTo>
                  <a:pt x="195736" y="775148"/>
                  <a:pt x="185364" y="764776"/>
                  <a:pt x="185364" y="751982"/>
                </a:cubicBezTo>
                <a:cubicBezTo>
                  <a:pt x="185364" y="739187"/>
                  <a:pt x="195736" y="728815"/>
                  <a:pt x="208530" y="728815"/>
                </a:cubicBezTo>
                <a:close/>
                <a:moveTo>
                  <a:pt x="31432" y="728815"/>
                </a:moveTo>
                <a:cubicBezTo>
                  <a:pt x="44226" y="728815"/>
                  <a:pt x="54598" y="739187"/>
                  <a:pt x="54598" y="751982"/>
                </a:cubicBezTo>
                <a:cubicBezTo>
                  <a:pt x="54598" y="764776"/>
                  <a:pt x="44226" y="775148"/>
                  <a:pt x="31432" y="775148"/>
                </a:cubicBezTo>
                <a:cubicBezTo>
                  <a:pt x="18638" y="775148"/>
                  <a:pt x="8266" y="764776"/>
                  <a:pt x="8266" y="751982"/>
                </a:cubicBezTo>
                <a:cubicBezTo>
                  <a:pt x="8266" y="739187"/>
                  <a:pt x="18638" y="728815"/>
                  <a:pt x="31432" y="728815"/>
                </a:cubicBezTo>
                <a:close/>
                <a:moveTo>
                  <a:pt x="1448221" y="728815"/>
                </a:moveTo>
                <a:cubicBezTo>
                  <a:pt x="1461014" y="728815"/>
                  <a:pt x="1471386" y="739187"/>
                  <a:pt x="1471386" y="751982"/>
                </a:cubicBezTo>
                <a:cubicBezTo>
                  <a:pt x="1471386" y="764776"/>
                  <a:pt x="1461014" y="775148"/>
                  <a:pt x="1448221" y="775148"/>
                </a:cubicBezTo>
                <a:cubicBezTo>
                  <a:pt x="1435428" y="775148"/>
                  <a:pt x="1425056" y="764776"/>
                  <a:pt x="1425056" y="751982"/>
                </a:cubicBezTo>
                <a:cubicBezTo>
                  <a:pt x="1425056" y="739187"/>
                  <a:pt x="1435428" y="728815"/>
                  <a:pt x="1448221" y="728815"/>
                </a:cubicBezTo>
                <a:close/>
                <a:moveTo>
                  <a:pt x="1271123" y="728815"/>
                </a:moveTo>
                <a:cubicBezTo>
                  <a:pt x="1283918" y="728815"/>
                  <a:pt x="1294289" y="739187"/>
                  <a:pt x="1294289" y="751982"/>
                </a:cubicBezTo>
                <a:cubicBezTo>
                  <a:pt x="1294289" y="764776"/>
                  <a:pt x="1283918" y="775148"/>
                  <a:pt x="1271123" y="775148"/>
                </a:cubicBezTo>
                <a:cubicBezTo>
                  <a:pt x="1258328" y="775148"/>
                  <a:pt x="1247956" y="764776"/>
                  <a:pt x="1247956" y="751982"/>
                </a:cubicBezTo>
                <a:cubicBezTo>
                  <a:pt x="1247956" y="739187"/>
                  <a:pt x="1258328" y="728815"/>
                  <a:pt x="1271123" y="728815"/>
                </a:cubicBezTo>
                <a:close/>
                <a:moveTo>
                  <a:pt x="1094033" y="728815"/>
                </a:moveTo>
                <a:cubicBezTo>
                  <a:pt x="1106828" y="728815"/>
                  <a:pt x="1117199" y="739187"/>
                  <a:pt x="1117199" y="751982"/>
                </a:cubicBezTo>
                <a:cubicBezTo>
                  <a:pt x="1117199" y="764776"/>
                  <a:pt x="1106828" y="775148"/>
                  <a:pt x="1094033" y="775148"/>
                </a:cubicBezTo>
                <a:cubicBezTo>
                  <a:pt x="1081235" y="775148"/>
                  <a:pt x="1070861" y="764776"/>
                  <a:pt x="1070861" y="751982"/>
                </a:cubicBezTo>
                <a:cubicBezTo>
                  <a:pt x="1070861" y="739187"/>
                  <a:pt x="1081235" y="728815"/>
                  <a:pt x="1094033" y="728815"/>
                </a:cubicBezTo>
                <a:close/>
                <a:moveTo>
                  <a:pt x="916930" y="728815"/>
                </a:moveTo>
                <a:cubicBezTo>
                  <a:pt x="929720" y="728815"/>
                  <a:pt x="940093" y="739187"/>
                  <a:pt x="940093" y="751982"/>
                </a:cubicBezTo>
                <a:cubicBezTo>
                  <a:pt x="940093" y="764776"/>
                  <a:pt x="929720" y="775148"/>
                  <a:pt x="916930" y="775148"/>
                </a:cubicBezTo>
                <a:cubicBezTo>
                  <a:pt x="904131" y="775148"/>
                  <a:pt x="893762" y="764776"/>
                  <a:pt x="893762" y="751982"/>
                </a:cubicBezTo>
                <a:cubicBezTo>
                  <a:pt x="893762" y="739187"/>
                  <a:pt x="904131" y="728815"/>
                  <a:pt x="916930" y="728815"/>
                </a:cubicBezTo>
                <a:close/>
                <a:moveTo>
                  <a:pt x="739833" y="728815"/>
                </a:moveTo>
                <a:cubicBezTo>
                  <a:pt x="752627" y="728815"/>
                  <a:pt x="762999" y="739187"/>
                  <a:pt x="762999" y="751982"/>
                </a:cubicBezTo>
                <a:cubicBezTo>
                  <a:pt x="762999" y="764776"/>
                  <a:pt x="752627" y="775148"/>
                  <a:pt x="739833" y="775148"/>
                </a:cubicBezTo>
                <a:cubicBezTo>
                  <a:pt x="727039" y="775148"/>
                  <a:pt x="716666" y="764776"/>
                  <a:pt x="716666" y="751982"/>
                </a:cubicBezTo>
                <a:cubicBezTo>
                  <a:pt x="716666" y="739187"/>
                  <a:pt x="727039" y="728815"/>
                  <a:pt x="739833" y="728815"/>
                </a:cubicBezTo>
                <a:close/>
                <a:moveTo>
                  <a:pt x="1625311" y="728814"/>
                </a:moveTo>
                <a:cubicBezTo>
                  <a:pt x="1638109" y="728814"/>
                  <a:pt x="1648483" y="739187"/>
                  <a:pt x="1648483" y="751982"/>
                </a:cubicBezTo>
                <a:cubicBezTo>
                  <a:pt x="1648483" y="764776"/>
                  <a:pt x="1638109" y="775148"/>
                  <a:pt x="1625311" y="775148"/>
                </a:cubicBezTo>
                <a:cubicBezTo>
                  <a:pt x="1612515" y="775148"/>
                  <a:pt x="1602139" y="764776"/>
                  <a:pt x="1602139" y="751982"/>
                </a:cubicBezTo>
                <a:cubicBezTo>
                  <a:pt x="1602139" y="739187"/>
                  <a:pt x="1612515" y="728814"/>
                  <a:pt x="1625311" y="728814"/>
                </a:cubicBezTo>
                <a:close/>
                <a:moveTo>
                  <a:pt x="1976914" y="728810"/>
                </a:moveTo>
                <a:cubicBezTo>
                  <a:pt x="1989708" y="728810"/>
                  <a:pt x="2000080" y="739182"/>
                  <a:pt x="2000080" y="751976"/>
                </a:cubicBezTo>
                <a:cubicBezTo>
                  <a:pt x="2000080" y="764770"/>
                  <a:pt x="1989708" y="775143"/>
                  <a:pt x="1976914" y="775143"/>
                </a:cubicBezTo>
                <a:cubicBezTo>
                  <a:pt x="1964120" y="775143"/>
                  <a:pt x="1953748" y="764770"/>
                  <a:pt x="1953748" y="751976"/>
                </a:cubicBezTo>
                <a:cubicBezTo>
                  <a:pt x="1953748" y="739182"/>
                  <a:pt x="1964120" y="728810"/>
                  <a:pt x="1976914" y="728810"/>
                </a:cubicBezTo>
                <a:close/>
                <a:moveTo>
                  <a:pt x="1799815" y="728810"/>
                </a:moveTo>
                <a:cubicBezTo>
                  <a:pt x="1812609" y="728810"/>
                  <a:pt x="1822981" y="739182"/>
                  <a:pt x="1822981" y="751976"/>
                </a:cubicBezTo>
                <a:cubicBezTo>
                  <a:pt x="1822981" y="764770"/>
                  <a:pt x="1812609" y="775143"/>
                  <a:pt x="1799815" y="775143"/>
                </a:cubicBezTo>
                <a:cubicBezTo>
                  <a:pt x="1787021" y="775143"/>
                  <a:pt x="1776649" y="764770"/>
                  <a:pt x="1776649" y="751976"/>
                </a:cubicBezTo>
                <a:cubicBezTo>
                  <a:pt x="1776649" y="739182"/>
                  <a:pt x="1787021" y="728810"/>
                  <a:pt x="1799815" y="728810"/>
                </a:cubicBezTo>
                <a:close/>
                <a:moveTo>
                  <a:pt x="2331112" y="728810"/>
                </a:moveTo>
                <a:cubicBezTo>
                  <a:pt x="2343906" y="728810"/>
                  <a:pt x="2354278" y="739182"/>
                  <a:pt x="2354278" y="751976"/>
                </a:cubicBezTo>
                <a:cubicBezTo>
                  <a:pt x="2354278" y="764770"/>
                  <a:pt x="2343906" y="775142"/>
                  <a:pt x="2331112" y="775142"/>
                </a:cubicBezTo>
                <a:cubicBezTo>
                  <a:pt x="2318318" y="775142"/>
                  <a:pt x="2307946" y="764770"/>
                  <a:pt x="2307946" y="751976"/>
                </a:cubicBezTo>
                <a:cubicBezTo>
                  <a:pt x="2307946" y="739182"/>
                  <a:pt x="2318318" y="728810"/>
                  <a:pt x="2331112" y="728810"/>
                </a:cubicBezTo>
                <a:close/>
                <a:moveTo>
                  <a:pt x="2154013" y="728810"/>
                </a:moveTo>
                <a:cubicBezTo>
                  <a:pt x="2166807" y="728810"/>
                  <a:pt x="2177179" y="739182"/>
                  <a:pt x="2177179" y="751976"/>
                </a:cubicBezTo>
                <a:cubicBezTo>
                  <a:pt x="2177179" y="764770"/>
                  <a:pt x="2166807" y="775143"/>
                  <a:pt x="2154013" y="775143"/>
                </a:cubicBezTo>
                <a:cubicBezTo>
                  <a:pt x="2141219" y="775143"/>
                  <a:pt x="2130847" y="764770"/>
                  <a:pt x="2130847" y="751976"/>
                </a:cubicBezTo>
                <a:cubicBezTo>
                  <a:pt x="2130847" y="739182"/>
                  <a:pt x="2141219" y="728810"/>
                  <a:pt x="2154013" y="728810"/>
                </a:cubicBezTo>
                <a:close/>
                <a:moveTo>
                  <a:pt x="2685310" y="728810"/>
                </a:moveTo>
                <a:cubicBezTo>
                  <a:pt x="2698104" y="728810"/>
                  <a:pt x="2708476" y="739182"/>
                  <a:pt x="2708476" y="751976"/>
                </a:cubicBezTo>
                <a:cubicBezTo>
                  <a:pt x="2708476" y="764770"/>
                  <a:pt x="2698104" y="775142"/>
                  <a:pt x="2685310" y="775142"/>
                </a:cubicBezTo>
                <a:cubicBezTo>
                  <a:pt x="2672516" y="775142"/>
                  <a:pt x="2662144" y="764770"/>
                  <a:pt x="2662144" y="751976"/>
                </a:cubicBezTo>
                <a:cubicBezTo>
                  <a:pt x="2662144" y="739182"/>
                  <a:pt x="2672516" y="728810"/>
                  <a:pt x="2685310" y="728810"/>
                </a:cubicBezTo>
                <a:close/>
                <a:moveTo>
                  <a:pt x="2508211" y="728810"/>
                </a:moveTo>
                <a:cubicBezTo>
                  <a:pt x="2521005" y="728810"/>
                  <a:pt x="2531377" y="739182"/>
                  <a:pt x="2531377" y="751976"/>
                </a:cubicBezTo>
                <a:cubicBezTo>
                  <a:pt x="2531377" y="764770"/>
                  <a:pt x="2521005" y="775142"/>
                  <a:pt x="2508211" y="775142"/>
                </a:cubicBezTo>
                <a:cubicBezTo>
                  <a:pt x="2495417" y="775142"/>
                  <a:pt x="2485045" y="764770"/>
                  <a:pt x="2485045" y="751976"/>
                </a:cubicBezTo>
                <a:cubicBezTo>
                  <a:pt x="2485045" y="739182"/>
                  <a:pt x="2495417" y="728810"/>
                  <a:pt x="2508211" y="728810"/>
                </a:cubicBezTo>
                <a:close/>
                <a:moveTo>
                  <a:pt x="3039507" y="728810"/>
                </a:moveTo>
                <a:cubicBezTo>
                  <a:pt x="3052301" y="728810"/>
                  <a:pt x="3062673" y="739182"/>
                  <a:pt x="3062673" y="751976"/>
                </a:cubicBezTo>
                <a:cubicBezTo>
                  <a:pt x="3062673" y="764770"/>
                  <a:pt x="3052301" y="775142"/>
                  <a:pt x="3039507" y="775142"/>
                </a:cubicBezTo>
                <a:cubicBezTo>
                  <a:pt x="3026713" y="775142"/>
                  <a:pt x="3016341" y="764770"/>
                  <a:pt x="3016341" y="751976"/>
                </a:cubicBezTo>
                <a:cubicBezTo>
                  <a:pt x="3016341" y="739182"/>
                  <a:pt x="3026713" y="728810"/>
                  <a:pt x="3039507" y="728810"/>
                </a:cubicBezTo>
                <a:close/>
                <a:moveTo>
                  <a:pt x="2862409" y="728810"/>
                </a:moveTo>
                <a:cubicBezTo>
                  <a:pt x="2875203" y="728810"/>
                  <a:pt x="2885575" y="739182"/>
                  <a:pt x="2885575" y="751976"/>
                </a:cubicBezTo>
                <a:cubicBezTo>
                  <a:pt x="2885575" y="764770"/>
                  <a:pt x="2875203" y="775142"/>
                  <a:pt x="2862409" y="775142"/>
                </a:cubicBezTo>
                <a:cubicBezTo>
                  <a:pt x="2849615" y="775142"/>
                  <a:pt x="2839243" y="764770"/>
                  <a:pt x="2839243" y="751976"/>
                </a:cubicBezTo>
                <a:cubicBezTo>
                  <a:pt x="2839243" y="739182"/>
                  <a:pt x="2849615" y="728810"/>
                  <a:pt x="2862409" y="728810"/>
                </a:cubicBezTo>
                <a:close/>
                <a:moveTo>
                  <a:pt x="3216606" y="728810"/>
                </a:moveTo>
                <a:cubicBezTo>
                  <a:pt x="3229400" y="728810"/>
                  <a:pt x="3239772" y="739182"/>
                  <a:pt x="3239772" y="751976"/>
                </a:cubicBezTo>
                <a:cubicBezTo>
                  <a:pt x="3239772" y="764770"/>
                  <a:pt x="3229400" y="775142"/>
                  <a:pt x="3216606" y="775142"/>
                </a:cubicBezTo>
                <a:cubicBezTo>
                  <a:pt x="3203812" y="775142"/>
                  <a:pt x="3193440" y="764770"/>
                  <a:pt x="3193440" y="751976"/>
                </a:cubicBezTo>
                <a:cubicBezTo>
                  <a:pt x="3193440" y="739182"/>
                  <a:pt x="3203812" y="728810"/>
                  <a:pt x="3216606" y="728810"/>
                </a:cubicBezTo>
                <a:close/>
                <a:moveTo>
                  <a:pt x="3393701" y="728809"/>
                </a:moveTo>
                <a:cubicBezTo>
                  <a:pt x="3406495" y="728809"/>
                  <a:pt x="3416867" y="739182"/>
                  <a:pt x="3416867" y="751976"/>
                </a:cubicBezTo>
                <a:cubicBezTo>
                  <a:pt x="3416867" y="764770"/>
                  <a:pt x="3406495" y="775142"/>
                  <a:pt x="3393701" y="775142"/>
                </a:cubicBezTo>
                <a:cubicBezTo>
                  <a:pt x="3380907" y="775142"/>
                  <a:pt x="3370535" y="764770"/>
                  <a:pt x="3370535" y="751976"/>
                </a:cubicBezTo>
                <a:cubicBezTo>
                  <a:pt x="3370535" y="739182"/>
                  <a:pt x="3380907" y="728809"/>
                  <a:pt x="3393701" y="728809"/>
                </a:cubicBezTo>
                <a:close/>
                <a:moveTo>
                  <a:pt x="908672" y="534743"/>
                </a:moveTo>
                <a:cubicBezTo>
                  <a:pt x="921466" y="534743"/>
                  <a:pt x="931836" y="545115"/>
                  <a:pt x="931836" y="557908"/>
                </a:cubicBezTo>
                <a:cubicBezTo>
                  <a:pt x="931836" y="570702"/>
                  <a:pt x="921466" y="581074"/>
                  <a:pt x="908672" y="581074"/>
                </a:cubicBezTo>
                <a:cubicBezTo>
                  <a:pt x="895876" y="581074"/>
                  <a:pt x="885506" y="570702"/>
                  <a:pt x="885506" y="557908"/>
                </a:cubicBezTo>
                <a:cubicBezTo>
                  <a:pt x="885506" y="545115"/>
                  <a:pt x="895876" y="534743"/>
                  <a:pt x="908672" y="534743"/>
                </a:cubicBezTo>
                <a:close/>
                <a:moveTo>
                  <a:pt x="731575" y="534743"/>
                </a:moveTo>
                <a:cubicBezTo>
                  <a:pt x="744370" y="534743"/>
                  <a:pt x="754742" y="545115"/>
                  <a:pt x="754742" y="557909"/>
                </a:cubicBezTo>
                <a:cubicBezTo>
                  <a:pt x="754742" y="570702"/>
                  <a:pt x="744370" y="581074"/>
                  <a:pt x="731575" y="581074"/>
                </a:cubicBezTo>
                <a:cubicBezTo>
                  <a:pt x="718781" y="581074"/>
                  <a:pt x="708409" y="570702"/>
                  <a:pt x="708409" y="557909"/>
                </a:cubicBezTo>
                <a:cubicBezTo>
                  <a:pt x="708409" y="545115"/>
                  <a:pt x="718781" y="534743"/>
                  <a:pt x="731575" y="534743"/>
                </a:cubicBezTo>
                <a:close/>
                <a:moveTo>
                  <a:pt x="554473" y="534743"/>
                </a:moveTo>
                <a:cubicBezTo>
                  <a:pt x="567268" y="534743"/>
                  <a:pt x="577640" y="545115"/>
                  <a:pt x="577640" y="557909"/>
                </a:cubicBezTo>
                <a:cubicBezTo>
                  <a:pt x="577640" y="570702"/>
                  <a:pt x="567268" y="581074"/>
                  <a:pt x="554473" y="581074"/>
                </a:cubicBezTo>
                <a:cubicBezTo>
                  <a:pt x="541679" y="581074"/>
                  <a:pt x="531307" y="570702"/>
                  <a:pt x="531307" y="557909"/>
                </a:cubicBezTo>
                <a:cubicBezTo>
                  <a:pt x="531307" y="545115"/>
                  <a:pt x="541679" y="534743"/>
                  <a:pt x="554473" y="534743"/>
                </a:cubicBezTo>
                <a:close/>
                <a:moveTo>
                  <a:pt x="377376" y="534743"/>
                </a:moveTo>
                <a:cubicBezTo>
                  <a:pt x="390172" y="534743"/>
                  <a:pt x="400542" y="545115"/>
                  <a:pt x="400542" y="557909"/>
                </a:cubicBezTo>
                <a:cubicBezTo>
                  <a:pt x="400542" y="570702"/>
                  <a:pt x="390172" y="581074"/>
                  <a:pt x="377376" y="581074"/>
                </a:cubicBezTo>
                <a:cubicBezTo>
                  <a:pt x="364582" y="581074"/>
                  <a:pt x="354209" y="570702"/>
                  <a:pt x="354209" y="557909"/>
                </a:cubicBezTo>
                <a:cubicBezTo>
                  <a:pt x="354209" y="545115"/>
                  <a:pt x="364582" y="534743"/>
                  <a:pt x="377376" y="534743"/>
                </a:cubicBezTo>
                <a:close/>
                <a:moveTo>
                  <a:pt x="200273" y="534743"/>
                </a:moveTo>
                <a:cubicBezTo>
                  <a:pt x="213067" y="534743"/>
                  <a:pt x="223439" y="545115"/>
                  <a:pt x="223439" y="557909"/>
                </a:cubicBezTo>
                <a:cubicBezTo>
                  <a:pt x="223439" y="570702"/>
                  <a:pt x="213067" y="581074"/>
                  <a:pt x="200273" y="581074"/>
                </a:cubicBezTo>
                <a:cubicBezTo>
                  <a:pt x="187480" y="581074"/>
                  <a:pt x="177108" y="570702"/>
                  <a:pt x="177108" y="557909"/>
                </a:cubicBezTo>
                <a:cubicBezTo>
                  <a:pt x="177108" y="545115"/>
                  <a:pt x="187480" y="534743"/>
                  <a:pt x="200273" y="534743"/>
                </a:cubicBezTo>
                <a:close/>
                <a:moveTo>
                  <a:pt x="23175" y="534743"/>
                </a:moveTo>
                <a:cubicBezTo>
                  <a:pt x="35969" y="534743"/>
                  <a:pt x="46341" y="545115"/>
                  <a:pt x="46341" y="557909"/>
                </a:cubicBezTo>
                <a:cubicBezTo>
                  <a:pt x="46341" y="570702"/>
                  <a:pt x="35969" y="581074"/>
                  <a:pt x="23175" y="581074"/>
                </a:cubicBezTo>
                <a:cubicBezTo>
                  <a:pt x="10381" y="581074"/>
                  <a:pt x="10" y="570702"/>
                  <a:pt x="10" y="557909"/>
                </a:cubicBezTo>
                <a:cubicBezTo>
                  <a:pt x="10" y="545115"/>
                  <a:pt x="10381" y="534743"/>
                  <a:pt x="23175" y="534743"/>
                </a:cubicBezTo>
                <a:close/>
                <a:moveTo>
                  <a:pt x="1617050" y="534743"/>
                </a:moveTo>
                <a:cubicBezTo>
                  <a:pt x="1629851" y="534743"/>
                  <a:pt x="1640225" y="545114"/>
                  <a:pt x="1640225" y="557908"/>
                </a:cubicBezTo>
                <a:cubicBezTo>
                  <a:pt x="1640225" y="570702"/>
                  <a:pt x="1629851" y="581074"/>
                  <a:pt x="1617050" y="581074"/>
                </a:cubicBezTo>
                <a:cubicBezTo>
                  <a:pt x="1604254" y="581074"/>
                  <a:pt x="1593880" y="570702"/>
                  <a:pt x="1593880" y="557908"/>
                </a:cubicBezTo>
                <a:cubicBezTo>
                  <a:pt x="1593880" y="545114"/>
                  <a:pt x="1604254" y="534743"/>
                  <a:pt x="1617050" y="534743"/>
                </a:cubicBezTo>
                <a:close/>
                <a:moveTo>
                  <a:pt x="1439966" y="534743"/>
                </a:moveTo>
                <a:cubicBezTo>
                  <a:pt x="1452759" y="534743"/>
                  <a:pt x="1463130" y="545115"/>
                  <a:pt x="1463130" y="557908"/>
                </a:cubicBezTo>
                <a:cubicBezTo>
                  <a:pt x="1463130" y="570702"/>
                  <a:pt x="1452759" y="581074"/>
                  <a:pt x="1439966" y="581074"/>
                </a:cubicBezTo>
                <a:cubicBezTo>
                  <a:pt x="1427171" y="581074"/>
                  <a:pt x="1416800" y="570702"/>
                  <a:pt x="1416800" y="557908"/>
                </a:cubicBezTo>
                <a:cubicBezTo>
                  <a:pt x="1416800" y="545115"/>
                  <a:pt x="1427171" y="534743"/>
                  <a:pt x="1439966" y="534743"/>
                </a:cubicBezTo>
                <a:close/>
                <a:moveTo>
                  <a:pt x="1262867" y="534743"/>
                </a:moveTo>
                <a:cubicBezTo>
                  <a:pt x="1275660" y="534743"/>
                  <a:pt x="1286033" y="545115"/>
                  <a:pt x="1286033" y="557908"/>
                </a:cubicBezTo>
                <a:cubicBezTo>
                  <a:pt x="1286033" y="570702"/>
                  <a:pt x="1275660" y="581074"/>
                  <a:pt x="1262867" y="581074"/>
                </a:cubicBezTo>
                <a:cubicBezTo>
                  <a:pt x="1250072" y="581074"/>
                  <a:pt x="1239702" y="570702"/>
                  <a:pt x="1239702" y="557908"/>
                </a:cubicBezTo>
                <a:cubicBezTo>
                  <a:pt x="1239702" y="545115"/>
                  <a:pt x="1250072" y="534743"/>
                  <a:pt x="1262867" y="534743"/>
                </a:cubicBezTo>
                <a:close/>
                <a:moveTo>
                  <a:pt x="1085774" y="534743"/>
                </a:moveTo>
                <a:cubicBezTo>
                  <a:pt x="1098571" y="534743"/>
                  <a:pt x="1108943" y="545115"/>
                  <a:pt x="1108943" y="557908"/>
                </a:cubicBezTo>
                <a:cubicBezTo>
                  <a:pt x="1108943" y="570702"/>
                  <a:pt x="1098571" y="581074"/>
                  <a:pt x="1085774" y="581074"/>
                </a:cubicBezTo>
                <a:cubicBezTo>
                  <a:pt x="1072978" y="581074"/>
                  <a:pt x="1062601" y="570702"/>
                  <a:pt x="1062601" y="557908"/>
                </a:cubicBezTo>
                <a:cubicBezTo>
                  <a:pt x="1062601" y="545115"/>
                  <a:pt x="1072978" y="534743"/>
                  <a:pt x="1085774" y="534743"/>
                </a:cubicBezTo>
                <a:close/>
                <a:moveTo>
                  <a:pt x="2677052" y="534738"/>
                </a:moveTo>
                <a:cubicBezTo>
                  <a:pt x="2689846" y="534738"/>
                  <a:pt x="2700218" y="545109"/>
                  <a:pt x="2700218" y="557903"/>
                </a:cubicBezTo>
                <a:cubicBezTo>
                  <a:pt x="2700218" y="570697"/>
                  <a:pt x="2689846" y="581069"/>
                  <a:pt x="2677052" y="581069"/>
                </a:cubicBezTo>
                <a:cubicBezTo>
                  <a:pt x="2664258" y="581069"/>
                  <a:pt x="2653886" y="570697"/>
                  <a:pt x="2653886" y="557903"/>
                </a:cubicBezTo>
                <a:cubicBezTo>
                  <a:pt x="2653886" y="545109"/>
                  <a:pt x="2664258" y="534738"/>
                  <a:pt x="2677052" y="534738"/>
                </a:cubicBezTo>
                <a:close/>
                <a:moveTo>
                  <a:pt x="2499953" y="534738"/>
                </a:moveTo>
                <a:cubicBezTo>
                  <a:pt x="2512747" y="534738"/>
                  <a:pt x="2523119" y="545109"/>
                  <a:pt x="2523119" y="557903"/>
                </a:cubicBezTo>
                <a:cubicBezTo>
                  <a:pt x="2523119" y="570697"/>
                  <a:pt x="2512747" y="581069"/>
                  <a:pt x="2499953" y="581069"/>
                </a:cubicBezTo>
                <a:cubicBezTo>
                  <a:pt x="2487159" y="581069"/>
                  <a:pt x="2476787" y="570697"/>
                  <a:pt x="2476787" y="557903"/>
                </a:cubicBezTo>
                <a:cubicBezTo>
                  <a:pt x="2476787" y="545109"/>
                  <a:pt x="2487159" y="534738"/>
                  <a:pt x="2499953" y="534738"/>
                </a:cubicBezTo>
                <a:close/>
                <a:moveTo>
                  <a:pt x="2322855" y="534738"/>
                </a:moveTo>
                <a:cubicBezTo>
                  <a:pt x="2335649" y="534738"/>
                  <a:pt x="2346021" y="545109"/>
                  <a:pt x="2346021" y="557903"/>
                </a:cubicBezTo>
                <a:cubicBezTo>
                  <a:pt x="2346021" y="570697"/>
                  <a:pt x="2335649" y="581069"/>
                  <a:pt x="2322855" y="581069"/>
                </a:cubicBezTo>
                <a:cubicBezTo>
                  <a:pt x="2310061" y="581069"/>
                  <a:pt x="2299689" y="570697"/>
                  <a:pt x="2299689" y="557903"/>
                </a:cubicBezTo>
                <a:cubicBezTo>
                  <a:pt x="2299689" y="545109"/>
                  <a:pt x="2310061" y="534738"/>
                  <a:pt x="2322855" y="534738"/>
                </a:cubicBezTo>
                <a:close/>
                <a:moveTo>
                  <a:pt x="2145756" y="534738"/>
                </a:moveTo>
                <a:cubicBezTo>
                  <a:pt x="2158550" y="534738"/>
                  <a:pt x="2168922" y="545110"/>
                  <a:pt x="2168922" y="557903"/>
                </a:cubicBezTo>
                <a:cubicBezTo>
                  <a:pt x="2168922" y="570697"/>
                  <a:pt x="2158550" y="581069"/>
                  <a:pt x="2145756" y="581069"/>
                </a:cubicBezTo>
                <a:cubicBezTo>
                  <a:pt x="2132962" y="581069"/>
                  <a:pt x="2122590" y="570697"/>
                  <a:pt x="2122590" y="557903"/>
                </a:cubicBezTo>
                <a:cubicBezTo>
                  <a:pt x="2122590" y="545110"/>
                  <a:pt x="2132962" y="534738"/>
                  <a:pt x="2145756" y="534738"/>
                </a:cubicBezTo>
                <a:close/>
                <a:moveTo>
                  <a:pt x="1968657" y="534738"/>
                </a:moveTo>
                <a:cubicBezTo>
                  <a:pt x="1981451" y="534738"/>
                  <a:pt x="1991823" y="545110"/>
                  <a:pt x="1991823" y="557903"/>
                </a:cubicBezTo>
                <a:cubicBezTo>
                  <a:pt x="1991823" y="570697"/>
                  <a:pt x="1981451" y="581069"/>
                  <a:pt x="1968657" y="581069"/>
                </a:cubicBezTo>
                <a:cubicBezTo>
                  <a:pt x="1955863" y="581069"/>
                  <a:pt x="1945491" y="570697"/>
                  <a:pt x="1945491" y="557903"/>
                </a:cubicBezTo>
                <a:cubicBezTo>
                  <a:pt x="1945491" y="545110"/>
                  <a:pt x="1955863" y="534738"/>
                  <a:pt x="1968657" y="534738"/>
                </a:cubicBezTo>
                <a:close/>
                <a:moveTo>
                  <a:pt x="1791558" y="534738"/>
                </a:moveTo>
                <a:cubicBezTo>
                  <a:pt x="1804352" y="534738"/>
                  <a:pt x="1814724" y="545110"/>
                  <a:pt x="1814724" y="557904"/>
                </a:cubicBezTo>
                <a:cubicBezTo>
                  <a:pt x="1814724" y="570697"/>
                  <a:pt x="1804352" y="581069"/>
                  <a:pt x="1791558" y="581069"/>
                </a:cubicBezTo>
                <a:cubicBezTo>
                  <a:pt x="1778764" y="581069"/>
                  <a:pt x="1768392" y="570697"/>
                  <a:pt x="1768392" y="557904"/>
                </a:cubicBezTo>
                <a:cubicBezTo>
                  <a:pt x="1768392" y="545110"/>
                  <a:pt x="1778764" y="534738"/>
                  <a:pt x="1791558" y="534738"/>
                </a:cubicBezTo>
                <a:close/>
                <a:moveTo>
                  <a:pt x="3385444" y="534737"/>
                </a:moveTo>
                <a:cubicBezTo>
                  <a:pt x="3398238" y="534737"/>
                  <a:pt x="3408610" y="545109"/>
                  <a:pt x="3408610" y="557903"/>
                </a:cubicBezTo>
                <a:cubicBezTo>
                  <a:pt x="3408610" y="570697"/>
                  <a:pt x="3398238" y="581069"/>
                  <a:pt x="3385444" y="581069"/>
                </a:cubicBezTo>
                <a:cubicBezTo>
                  <a:pt x="3372650" y="581069"/>
                  <a:pt x="3362278" y="570697"/>
                  <a:pt x="3362278" y="557903"/>
                </a:cubicBezTo>
                <a:cubicBezTo>
                  <a:pt x="3362278" y="545109"/>
                  <a:pt x="3372650" y="534737"/>
                  <a:pt x="3385444" y="534737"/>
                </a:cubicBezTo>
                <a:close/>
                <a:moveTo>
                  <a:pt x="3208349" y="534737"/>
                </a:moveTo>
                <a:cubicBezTo>
                  <a:pt x="3221143" y="534737"/>
                  <a:pt x="3231515" y="545109"/>
                  <a:pt x="3231515" y="557903"/>
                </a:cubicBezTo>
                <a:cubicBezTo>
                  <a:pt x="3231515" y="570697"/>
                  <a:pt x="3221143" y="581069"/>
                  <a:pt x="3208349" y="581069"/>
                </a:cubicBezTo>
                <a:cubicBezTo>
                  <a:pt x="3195555" y="581069"/>
                  <a:pt x="3185183" y="570697"/>
                  <a:pt x="3185183" y="557903"/>
                </a:cubicBezTo>
                <a:cubicBezTo>
                  <a:pt x="3185183" y="545109"/>
                  <a:pt x="3195555" y="534737"/>
                  <a:pt x="3208349" y="534737"/>
                </a:cubicBezTo>
                <a:close/>
                <a:moveTo>
                  <a:pt x="3031250" y="534737"/>
                </a:moveTo>
                <a:cubicBezTo>
                  <a:pt x="3044044" y="534737"/>
                  <a:pt x="3054416" y="545109"/>
                  <a:pt x="3054416" y="557903"/>
                </a:cubicBezTo>
                <a:cubicBezTo>
                  <a:pt x="3054416" y="570697"/>
                  <a:pt x="3044044" y="581069"/>
                  <a:pt x="3031250" y="581069"/>
                </a:cubicBezTo>
                <a:cubicBezTo>
                  <a:pt x="3018456" y="581069"/>
                  <a:pt x="3008084" y="570697"/>
                  <a:pt x="3008084" y="557903"/>
                </a:cubicBezTo>
                <a:cubicBezTo>
                  <a:pt x="3008084" y="545109"/>
                  <a:pt x="3018456" y="534737"/>
                  <a:pt x="3031250" y="534737"/>
                </a:cubicBezTo>
                <a:close/>
                <a:moveTo>
                  <a:pt x="2854151" y="534737"/>
                </a:moveTo>
                <a:cubicBezTo>
                  <a:pt x="2866945" y="534737"/>
                  <a:pt x="2877317" y="545109"/>
                  <a:pt x="2877317" y="557903"/>
                </a:cubicBezTo>
                <a:cubicBezTo>
                  <a:pt x="2877317" y="570697"/>
                  <a:pt x="2866945" y="581069"/>
                  <a:pt x="2854151" y="581069"/>
                </a:cubicBezTo>
                <a:cubicBezTo>
                  <a:pt x="2841357" y="581069"/>
                  <a:pt x="2830985" y="570697"/>
                  <a:pt x="2830985" y="557903"/>
                </a:cubicBezTo>
                <a:cubicBezTo>
                  <a:pt x="2830985" y="545109"/>
                  <a:pt x="2841357" y="534737"/>
                  <a:pt x="2854151" y="534737"/>
                </a:cubicBezTo>
                <a:close/>
                <a:moveTo>
                  <a:pt x="25240" y="363380"/>
                </a:moveTo>
                <a:cubicBezTo>
                  <a:pt x="38034" y="363380"/>
                  <a:pt x="48406" y="373751"/>
                  <a:pt x="48406" y="386546"/>
                </a:cubicBezTo>
                <a:cubicBezTo>
                  <a:pt x="48406" y="399339"/>
                  <a:pt x="38034" y="409711"/>
                  <a:pt x="25240" y="409711"/>
                </a:cubicBezTo>
                <a:cubicBezTo>
                  <a:pt x="12446" y="409711"/>
                  <a:pt x="2074" y="399339"/>
                  <a:pt x="2074" y="386546"/>
                </a:cubicBezTo>
                <a:cubicBezTo>
                  <a:pt x="2074" y="373751"/>
                  <a:pt x="12446" y="363380"/>
                  <a:pt x="25240" y="363380"/>
                </a:cubicBezTo>
                <a:close/>
                <a:moveTo>
                  <a:pt x="1087839" y="363380"/>
                </a:moveTo>
                <a:cubicBezTo>
                  <a:pt x="1100636" y="363380"/>
                  <a:pt x="1111008" y="373751"/>
                  <a:pt x="1111008" y="386545"/>
                </a:cubicBezTo>
                <a:cubicBezTo>
                  <a:pt x="1111008" y="399339"/>
                  <a:pt x="1100636" y="409711"/>
                  <a:pt x="1087839" y="409711"/>
                </a:cubicBezTo>
                <a:cubicBezTo>
                  <a:pt x="1075042" y="409711"/>
                  <a:pt x="1064669" y="399339"/>
                  <a:pt x="1064669" y="386545"/>
                </a:cubicBezTo>
                <a:cubicBezTo>
                  <a:pt x="1064669" y="373751"/>
                  <a:pt x="1075042" y="363380"/>
                  <a:pt x="1087839" y="363380"/>
                </a:cubicBezTo>
                <a:close/>
                <a:moveTo>
                  <a:pt x="910739" y="363380"/>
                </a:moveTo>
                <a:cubicBezTo>
                  <a:pt x="923530" y="363380"/>
                  <a:pt x="933902" y="373751"/>
                  <a:pt x="933902" y="386545"/>
                </a:cubicBezTo>
                <a:cubicBezTo>
                  <a:pt x="933902" y="399339"/>
                  <a:pt x="923530" y="409711"/>
                  <a:pt x="910739" y="409711"/>
                </a:cubicBezTo>
                <a:cubicBezTo>
                  <a:pt x="897940" y="409711"/>
                  <a:pt x="887573" y="399339"/>
                  <a:pt x="887573" y="386545"/>
                </a:cubicBezTo>
                <a:cubicBezTo>
                  <a:pt x="887573" y="373751"/>
                  <a:pt x="897940" y="363380"/>
                  <a:pt x="910739" y="363380"/>
                </a:cubicBezTo>
                <a:close/>
                <a:moveTo>
                  <a:pt x="733641" y="363380"/>
                </a:moveTo>
                <a:cubicBezTo>
                  <a:pt x="746435" y="363380"/>
                  <a:pt x="756807" y="373751"/>
                  <a:pt x="756807" y="386545"/>
                </a:cubicBezTo>
                <a:cubicBezTo>
                  <a:pt x="756807" y="399339"/>
                  <a:pt x="746435" y="409711"/>
                  <a:pt x="733641" y="409711"/>
                </a:cubicBezTo>
                <a:cubicBezTo>
                  <a:pt x="720846" y="409711"/>
                  <a:pt x="710474" y="399339"/>
                  <a:pt x="710474" y="386545"/>
                </a:cubicBezTo>
                <a:cubicBezTo>
                  <a:pt x="710474" y="373751"/>
                  <a:pt x="720846" y="363380"/>
                  <a:pt x="733641" y="363380"/>
                </a:cubicBezTo>
                <a:close/>
                <a:moveTo>
                  <a:pt x="556538" y="363380"/>
                </a:moveTo>
                <a:cubicBezTo>
                  <a:pt x="569332" y="363380"/>
                  <a:pt x="579704" y="373751"/>
                  <a:pt x="579704" y="386546"/>
                </a:cubicBezTo>
                <a:cubicBezTo>
                  <a:pt x="579704" y="399339"/>
                  <a:pt x="569332" y="409711"/>
                  <a:pt x="556538" y="409711"/>
                </a:cubicBezTo>
                <a:cubicBezTo>
                  <a:pt x="543744" y="409711"/>
                  <a:pt x="533372" y="399339"/>
                  <a:pt x="533372" y="386546"/>
                </a:cubicBezTo>
                <a:cubicBezTo>
                  <a:pt x="533372" y="373751"/>
                  <a:pt x="543744" y="363380"/>
                  <a:pt x="556538" y="363380"/>
                </a:cubicBezTo>
                <a:close/>
                <a:moveTo>
                  <a:pt x="379441" y="363380"/>
                </a:moveTo>
                <a:cubicBezTo>
                  <a:pt x="392236" y="363380"/>
                  <a:pt x="402607" y="373751"/>
                  <a:pt x="402607" y="386546"/>
                </a:cubicBezTo>
                <a:cubicBezTo>
                  <a:pt x="402607" y="399339"/>
                  <a:pt x="392236" y="409711"/>
                  <a:pt x="379441" y="409711"/>
                </a:cubicBezTo>
                <a:cubicBezTo>
                  <a:pt x="366647" y="409711"/>
                  <a:pt x="356274" y="399339"/>
                  <a:pt x="356274" y="386546"/>
                </a:cubicBezTo>
                <a:cubicBezTo>
                  <a:pt x="356274" y="373751"/>
                  <a:pt x="366647" y="363380"/>
                  <a:pt x="379441" y="363380"/>
                </a:cubicBezTo>
                <a:close/>
                <a:moveTo>
                  <a:pt x="202338" y="363380"/>
                </a:moveTo>
                <a:cubicBezTo>
                  <a:pt x="215132" y="363380"/>
                  <a:pt x="225504" y="373751"/>
                  <a:pt x="225504" y="386546"/>
                </a:cubicBezTo>
                <a:cubicBezTo>
                  <a:pt x="225504" y="399339"/>
                  <a:pt x="215132" y="409711"/>
                  <a:pt x="202338" y="409711"/>
                </a:cubicBezTo>
                <a:cubicBezTo>
                  <a:pt x="189544" y="409711"/>
                  <a:pt x="179172" y="399339"/>
                  <a:pt x="179172" y="386546"/>
                </a:cubicBezTo>
                <a:cubicBezTo>
                  <a:pt x="179172" y="373751"/>
                  <a:pt x="189544" y="363380"/>
                  <a:pt x="202338" y="363380"/>
                </a:cubicBezTo>
                <a:close/>
                <a:moveTo>
                  <a:pt x="1619116" y="363380"/>
                </a:moveTo>
                <a:cubicBezTo>
                  <a:pt x="1631914" y="363380"/>
                  <a:pt x="1642289" y="373751"/>
                  <a:pt x="1642289" y="386545"/>
                </a:cubicBezTo>
                <a:cubicBezTo>
                  <a:pt x="1642289" y="399339"/>
                  <a:pt x="1631914" y="409711"/>
                  <a:pt x="1619116" y="409711"/>
                </a:cubicBezTo>
                <a:cubicBezTo>
                  <a:pt x="1606319" y="409711"/>
                  <a:pt x="1595945" y="399339"/>
                  <a:pt x="1595945" y="386545"/>
                </a:cubicBezTo>
                <a:cubicBezTo>
                  <a:pt x="1595945" y="373751"/>
                  <a:pt x="1606319" y="363380"/>
                  <a:pt x="1619116" y="363380"/>
                </a:cubicBezTo>
                <a:close/>
                <a:moveTo>
                  <a:pt x="1442029" y="363380"/>
                </a:moveTo>
                <a:cubicBezTo>
                  <a:pt x="1454823" y="363380"/>
                  <a:pt x="1465195" y="373751"/>
                  <a:pt x="1465195" y="386545"/>
                </a:cubicBezTo>
                <a:cubicBezTo>
                  <a:pt x="1465195" y="399339"/>
                  <a:pt x="1454823" y="409711"/>
                  <a:pt x="1442029" y="409711"/>
                </a:cubicBezTo>
                <a:cubicBezTo>
                  <a:pt x="1429236" y="409711"/>
                  <a:pt x="1418864" y="399339"/>
                  <a:pt x="1418864" y="386545"/>
                </a:cubicBezTo>
                <a:cubicBezTo>
                  <a:pt x="1418864" y="373751"/>
                  <a:pt x="1429236" y="363380"/>
                  <a:pt x="1442029" y="363380"/>
                </a:cubicBezTo>
                <a:close/>
                <a:moveTo>
                  <a:pt x="1264930" y="363380"/>
                </a:moveTo>
                <a:cubicBezTo>
                  <a:pt x="1277725" y="363380"/>
                  <a:pt x="1288096" y="373751"/>
                  <a:pt x="1288096" y="386545"/>
                </a:cubicBezTo>
                <a:cubicBezTo>
                  <a:pt x="1288096" y="399339"/>
                  <a:pt x="1277725" y="409711"/>
                  <a:pt x="1264930" y="409711"/>
                </a:cubicBezTo>
                <a:cubicBezTo>
                  <a:pt x="1252136" y="409711"/>
                  <a:pt x="1241764" y="399339"/>
                  <a:pt x="1241764" y="386545"/>
                </a:cubicBezTo>
                <a:cubicBezTo>
                  <a:pt x="1241764" y="373751"/>
                  <a:pt x="1252136" y="363380"/>
                  <a:pt x="1264930" y="363380"/>
                </a:cubicBezTo>
                <a:close/>
                <a:moveTo>
                  <a:pt x="1793622" y="363374"/>
                </a:moveTo>
                <a:cubicBezTo>
                  <a:pt x="1806416" y="363374"/>
                  <a:pt x="1816788" y="373746"/>
                  <a:pt x="1816788" y="386540"/>
                </a:cubicBezTo>
                <a:cubicBezTo>
                  <a:pt x="1816788" y="399335"/>
                  <a:pt x="1806416" y="409706"/>
                  <a:pt x="1793622" y="409706"/>
                </a:cubicBezTo>
                <a:cubicBezTo>
                  <a:pt x="1780828" y="409706"/>
                  <a:pt x="1770456" y="399335"/>
                  <a:pt x="1770456" y="386540"/>
                </a:cubicBezTo>
                <a:cubicBezTo>
                  <a:pt x="1770456" y="373746"/>
                  <a:pt x="1780828" y="363374"/>
                  <a:pt x="1793622" y="363374"/>
                </a:cubicBezTo>
                <a:close/>
                <a:moveTo>
                  <a:pt x="2856216" y="363374"/>
                </a:moveTo>
                <a:cubicBezTo>
                  <a:pt x="2869010" y="363374"/>
                  <a:pt x="2879382" y="373746"/>
                  <a:pt x="2879382" y="386540"/>
                </a:cubicBezTo>
                <a:cubicBezTo>
                  <a:pt x="2879382" y="399334"/>
                  <a:pt x="2869010" y="409705"/>
                  <a:pt x="2856216" y="409705"/>
                </a:cubicBezTo>
                <a:cubicBezTo>
                  <a:pt x="2843422" y="409705"/>
                  <a:pt x="2833050" y="399334"/>
                  <a:pt x="2833050" y="386540"/>
                </a:cubicBezTo>
                <a:cubicBezTo>
                  <a:pt x="2833050" y="373746"/>
                  <a:pt x="2843422" y="363374"/>
                  <a:pt x="2856216" y="363374"/>
                </a:cubicBezTo>
                <a:close/>
                <a:moveTo>
                  <a:pt x="2679117" y="363374"/>
                </a:moveTo>
                <a:cubicBezTo>
                  <a:pt x="2691911" y="363374"/>
                  <a:pt x="2702283" y="373746"/>
                  <a:pt x="2702283" y="386540"/>
                </a:cubicBezTo>
                <a:cubicBezTo>
                  <a:pt x="2702283" y="399334"/>
                  <a:pt x="2691911" y="409705"/>
                  <a:pt x="2679117" y="409705"/>
                </a:cubicBezTo>
                <a:cubicBezTo>
                  <a:pt x="2666323" y="409705"/>
                  <a:pt x="2655951" y="399334"/>
                  <a:pt x="2655951" y="386540"/>
                </a:cubicBezTo>
                <a:cubicBezTo>
                  <a:pt x="2655951" y="373746"/>
                  <a:pt x="2666323" y="363374"/>
                  <a:pt x="2679117" y="363374"/>
                </a:cubicBezTo>
                <a:close/>
                <a:moveTo>
                  <a:pt x="2502018" y="363374"/>
                </a:moveTo>
                <a:cubicBezTo>
                  <a:pt x="2514812" y="363374"/>
                  <a:pt x="2525184" y="373746"/>
                  <a:pt x="2525184" y="386540"/>
                </a:cubicBezTo>
                <a:cubicBezTo>
                  <a:pt x="2525184" y="399334"/>
                  <a:pt x="2514812" y="409706"/>
                  <a:pt x="2502018" y="409706"/>
                </a:cubicBezTo>
                <a:cubicBezTo>
                  <a:pt x="2489224" y="409706"/>
                  <a:pt x="2478852" y="399334"/>
                  <a:pt x="2478852" y="386540"/>
                </a:cubicBezTo>
                <a:cubicBezTo>
                  <a:pt x="2478852" y="373746"/>
                  <a:pt x="2489224" y="363374"/>
                  <a:pt x="2502018" y="363374"/>
                </a:cubicBezTo>
                <a:close/>
                <a:moveTo>
                  <a:pt x="2324919" y="363374"/>
                </a:moveTo>
                <a:cubicBezTo>
                  <a:pt x="2337713" y="363374"/>
                  <a:pt x="2348085" y="373746"/>
                  <a:pt x="2348085" y="386540"/>
                </a:cubicBezTo>
                <a:cubicBezTo>
                  <a:pt x="2348085" y="399334"/>
                  <a:pt x="2337713" y="409706"/>
                  <a:pt x="2324919" y="409706"/>
                </a:cubicBezTo>
                <a:cubicBezTo>
                  <a:pt x="2312125" y="409706"/>
                  <a:pt x="2301753" y="399334"/>
                  <a:pt x="2301753" y="386540"/>
                </a:cubicBezTo>
                <a:cubicBezTo>
                  <a:pt x="2301753" y="373746"/>
                  <a:pt x="2312125" y="363374"/>
                  <a:pt x="2324919" y="363374"/>
                </a:cubicBezTo>
                <a:close/>
                <a:moveTo>
                  <a:pt x="2147820" y="363374"/>
                </a:moveTo>
                <a:cubicBezTo>
                  <a:pt x="2160614" y="363374"/>
                  <a:pt x="2170986" y="373746"/>
                  <a:pt x="2170986" y="386540"/>
                </a:cubicBezTo>
                <a:cubicBezTo>
                  <a:pt x="2170986" y="399335"/>
                  <a:pt x="2160614" y="409706"/>
                  <a:pt x="2147820" y="409706"/>
                </a:cubicBezTo>
                <a:cubicBezTo>
                  <a:pt x="2135026" y="409706"/>
                  <a:pt x="2124654" y="399335"/>
                  <a:pt x="2124654" y="386540"/>
                </a:cubicBezTo>
                <a:cubicBezTo>
                  <a:pt x="2124654" y="373746"/>
                  <a:pt x="2135026" y="363374"/>
                  <a:pt x="2147820" y="363374"/>
                </a:cubicBezTo>
                <a:close/>
                <a:moveTo>
                  <a:pt x="1970721" y="363374"/>
                </a:moveTo>
                <a:cubicBezTo>
                  <a:pt x="1983515" y="363374"/>
                  <a:pt x="1993887" y="373746"/>
                  <a:pt x="1993887" y="386540"/>
                </a:cubicBezTo>
                <a:cubicBezTo>
                  <a:pt x="1993887" y="399335"/>
                  <a:pt x="1983515" y="409706"/>
                  <a:pt x="1970721" y="409706"/>
                </a:cubicBezTo>
                <a:cubicBezTo>
                  <a:pt x="1957927" y="409706"/>
                  <a:pt x="1947555" y="399335"/>
                  <a:pt x="1947555" y="386540"/>
                </a:cubicBezTo>
                <a:cubicBezTo>
                  <a:pt x="1947555" y="373746"/>
                  <a:pt x="1957927" y="363374"/>
                  <a:pt x="1970721" y="363374"/>
                </a:cubicBezTo>
                <a:close/>
                <a:moveTo>
                  <a:pt x="3387508" y="363374"/>
                </a:moveTo>
                <a:cubicBezTo>
                  <a:pt x="3400302" y="363374"/>
                  <a:pt x="3410674" y="373746"/>
                  <a:pt x="3410674" y="386540"/>
                </a:cubicBezTo>
                <a:cubicBezTo>
                  <a:pt x="3410674" y="399334"/>
                  <a:pt x="3400302" y="409705"/>
                  <a:pt x="3387508" y="409705"/>
                </a:cubicBezTo>
                <a:cubicBezTo>
                  <a:pt x="3374714" y="409705"/>
                  <a:pt x="3364342" y="399334"/>
                  <a:pt x="3364342" y="386540"/>
                </a:cubicBezTo>
                <a:cubicBezTo>
                  <a:pt x="3364342" y="373746"/>
                  <a:pt x="3374714" y="363374"/>
                  <a:pt x="3387508" y="363374"/>
                </a:cubicBezTo>
                <a:close/>
                <a:moveTo>
                  <a:pt x="3210413" y="363374"/>
                </a:moveTo>
                <a:cubicBezTo>
                  <a:pt x="3223207" y="363374"/>
                  <a:pt x="3233579" y="373746"/>
                  <a:pt x="3233579" y="386540"/>
                </a:cubicBezTo>
                <a:cubicBezTo>
                  <a:pt x="3233579" y="399334"/>
                  <a:pt x="3223207" y="409705"/>
                  <a:pt x="3210413" y="409705"/>
                </a:cubicBezTo>
                <a:cubicBezTo>
                  <a:pt x="3197619" y="409705"/>
                  <a:pt x="3187247" y="399334"/>
                  <a:pt x="3187247" y="386540"/>
                </a:cubicBezTo>
                <a:cubicBezTo>
                  <a:pt x="3187247" y="373746"/>
                  <a:pt x="3197619" y="363374"/>
                  <a:pt x="3210413" y="363374"/>
                </a:cubicBezTo>
                <a:close/>
                <a:moveTo>
                  <a:pt x="3033314" y="363374"/>
                </a:moveTo>
                <a:cubicBezTo>
                  <a:pt x="3046108" y="363374"/>
                  <a:pt x="3056480" y="373746"/>
                  <a:pt x="3056480" y="386540"/>
                </a:cubicBezTo>
                <a:cubicBezTo>
                  <a:pt x="3056480" y="399334"/>
                  <a:pt x="3046108" y="409705"/>
                  <a:pt x="3033314" y="409705"/>
                </a:cubicBezTo>
                <a:cubicBezTo>
                  <a:pt x="3020520" y="409705"/>
                  <a:pt x="3010148" y="399334"/>
                  <a:pt x="3010148" y="386540"/>
                </a:cubicBezTo>
                <a:cubicBezTo>
                  <a:pt x="3010148" y="373746"/>
                  <a:pt x="3020520" y="363374"/>
                  <a:pt x="3033314" y="363374"/>
                </a:cubicBezTo>
                <a:close/>
                <a:moveTo>
                  <a:pt x="25240" y="171368"/>
                </a:moveTo>
                <a:cubicBezTo>
                  <a:pt x="38034" y="171368"/>
                  <a:pt x="48406" y="181740"/>
                  <a:pt x="48406" y="194534"/>
                </a:cubicBezTo>
                <a:cubicBezTo>
                  <a:pt x="48406" y="207328"/>
                  <a:pt x="38034" y="217700"/>
                  <a:pt x="25240" y="217700"/>
                </a:cubicBezTo>
                <a:cubicBezTo>
                  <a:pt x="12446" y="217700"/>
                  <a:pt x="2074" y="207328"/>
                  <a:pt x="2074" y="194534"/>
                </a:cubicBezTo>
                <a:cubicBezTo>
                  <a:pt x="2074" y="181740"/>
                  <a:pt x="12446" y="171368"/>
                  <a:pt x="25240" y="171368"/>
                </a:cubicBezTo>
                <a:close/>
                <a:moveTo>
                  <a:pt x="379441" y="171368"/>
                </a:moveTo>
                <a:cubicBezTo>
                  <a:pt x="392237" y="171368"/>
                  <a:pt x="402607" y="181740"/>
                  <a:pt x="402607" y="194534"/>
                </a:cubicBezTo>
                <a:cubicBezTo>
                  <a:pt x="402607" y="207328"/>
                  <a:pt x="392237" y="217700"/>
                  <a:pt x="379441" y="217700"/>
                </a:cubicBezTo>
                <a:cubicBezTo>
                  <a:pt x="366647" y="217700"/>
                  <a:pt x="356275" y="207328"/>
                  <a:pt x="356275" y="194534"/>
                </a:cubicBezTo>
                <a:cubicBezTo>
                  <a:pt x="356275" y="181740"/>
                  <a:pt x="366647" y="171368"/>
                  <a:pt x="379441" y="171368"/>
                </a:cubicBezTo>
                <a:close/>
                <a:moveTo>
                  <a:pt x="202338" y="171368"/>
                </a:moveTo>
                <a:cubicBezTo>
                  <a:pt x="215132" y="171368"/>
                  <a:pt x="225504" y="181740"/>
                  <a:pt x="225504" y="194534"/>
                </a:cubicBezTo>
                <a:cubicBezTo>
                  <a:pt x="225504" y="207328"/>
                  <a:pt x="215132" y="217700"/>
                  <a:pt x="202338" y="217700"/>
                </a:cubicBezTo>
                <a:cubicBezTo>
                  <a:pt x="189544" y="217700"/>
                  <a:pt x="179172" y="207328"/>
                  <a:pt x="179172" y="194534"/>
                </a:cubicBezTo>
                <a:cubicBezTo>
                  <a:pt x="179172" y="181740"/>
                  <a:pt x="189544" y="171368"/>
                  <a:pt x="202338" y="171368"/>
                </a:cubicBezTo>
                <a:close/>
                <a:moveTo>
                  <a:pt x="733641" y="171368"/>
                </a:moveTo>
                <a:cubicBezTo>
                  <a:pt x="746436" y="171368"/>
                  <a:pt x="756808" y="181740"/>
                  <a:pt x="756808" y="194534"/>
                </a:cubicBezTo>
                <a:cubicBezTo>
                  <a:pt x="756808" y="207328"/>
                  <a:pt x="746436" y="217700"/>
                  <a:pt x="733641" y="217700"/>
                </a:cubicBezTo>
                <a:cubicBezTo>
                  <a:pt x="720847" y="217700"/>
                  <a:pt x="710475" y="207328"/>
                  <a:pt x="710475" y="194534"/>
                </a:cubicBezTo>
                <a:cubicBezTo>
                  <a:pt x="710475" y="181740"/>
                  <a:pt x="720847" y="171368"/>
                  <a:pt x="733641" y="171368"/>
                </a:cubicBezTo>
                <a:close/>
                <a:moveTo>
                  <a:pt x="556539" y="171368"/>
                </a:moveTo>
                <a:cubicBezTo>
                  <a:pt x="569333" y="171368"/>
                  <a:pt x="579705" y="181740"/>
                  <a:pt x="579705" y="194534"/>
                </a:cubicBezTo>
                <a:cubicBezTo>
                  <a:pt x="579705" y="207328"/>
                  <a:pt x="569333" y="217700"/>
                  <a:pt x="556539" y="217700"/>
                </a:cubicBezTo>
                <a:cubicBezTo>
                  <a:pt x="543744" y="217700"/>
                  <a:pt x="533372" y="207328"/>
                  <a:pt x="533372" y="194534"/>
                </a:cubicBezTo>
                <a:cubicBezTo>
                  <a:pt x="533372" y="181740"/>
                  <a:pt x="543744" y="171368"/>
                  <a:pt x="556539" y="171368"/>
                </a:cubicBezTo>
                <a:close/>
                <a:moveTo>
                  <a:pt x="910739" y="171368"/>
                </a:moveTo>
                <a:cubicBezTo>
                  <a:pt x="923533" y="171368"/>
                  <a:pt x="933902" y="181740"/>
                  <a:pt x="933902" y="194534"/>
                </a:cubicBezTo>
                <a:cubicBezTo>
                  <a:pt x="933902" y="207328"/>
                  <a:pt x="923533" y="217700"/>
                  <a:pt x="910739" y="217700"/>
                </a:cubicBezTo>
                <a:cubicBezTo>
                  <a:pt x="897940" y="217700"/>
                  <a:pt x="887573" y="207328"/>
                  <a:pt x="887573" y="194534"/>
                </a:cubicBezTo>
                <a:cubicBezTo>
                  <a:pt x="887573" y="181740"/>
                  <a:pt x="897940" y="171368"/>
                  <a:pt x="910739" y="171368"/>
                </a:cubicBezTo>
                <a:close/>
                <a:moveTo>
                  <a:pt x="1264931" y="171368"/>
                </a:moveTo>
                <a:cubicBezTo>
                  <a:pt x="1277725" y="171368"/>
                  <a:pt x="1288098" y="181740"/>
                  <a:pt x="1288098" y="194534"/>
                </a:cubicBezTo>
                <a:cubicBezTo>
                  <a:pt x="1288098" y="207328"/>
                  <a:pt x="1277725" y="217699"/>
                  <a:pt x="1264931" y="217699"/>
                </a:cubicBezTo>
                <a:cubicBezTo>
                  <a:pt x="1252136" y="217699"/>
                  <a:pt x="1241764" y="207328"/>
                  <a:pt x="1241764" y="194534"/>
                </a:cubicBezTo>
                <a:cubicBezTo>
                  <a:pt x="1241764" y="181740"/>
                  <a:pt x="1252136" y="171368"/>
                  <a:pt x="1264931" y="171368"/>
                </a:cubicBezTo>
                <a:close/>
                <a:moveTo>
                  <a:pt x="1087840" y="171368"/>
                </a:moveTo>
                <a:cubicBezTo>
                  <a:pt x="1100636" y="171368"/>
                  <a:pt x="1111008" y="181740"/>
                  <a:pt x="1111008" y="194534"/>
                </a:cubicBezTo>
                <a:cubicBezTo>
                  <a:pt x="1111008" y="207328"/>
                  <a:pt x="1100636" y="217700"/>
                  <a:pt x="1087840" y="217700"/>
                </a:cubicBezTo>
                <a:cubicBezTo>
                  <a:pt x="1075042" y="217700"/>
                  <a:pt x="1064669" y="207328"/>
                  <a:pt x="1064669" y="194534"/>
                </a:cubicBezTo>
                <a:cubicBezTo>
                  <a:pt x="1064669" y="181740"/>
                  <a:pt x="1075042" y="171368"/>
                  <a:pt x="1087840" y="171368"/>
                </a:cubicBezTo>
                <a:close/>
                <a:moveTo>
                  <a:pt x="1442030" y="171368"/>
                </a:moveTo>
                <a:cubicBezTo>
                  <a:pt x="1454825" y="171368"/>
                  <a:pt x="1465195" y="181740"/>
                  <a:pt x="1465195" y="194534"/>
                </a:cubicBezTo>
                <a:cubicBezTo>
                  <a:pt x="1465195" y="207328"/>
                  <a:pt x="1454825" y="217699"/>
                  <a:pt x="1442030" y="217699"/>
                </a:cubicBezTo>
                <a:cubicBezTo>
                  <a:pt x="1429236" y="217699"/>
                  <a:pt x="1418865" y="207328"/>
                  <a:pt x="1418865" y="194534"/>
                </a:cubicBezTo>
                <a:cubicBezTo>
                  <a:pt x="1418865" y="181740"/>
                  <a:pt x="1429236" y="171368"/>
                  <a:pt x="1442030" y="171368"/>
                </a:cubicBezTo>
                <a:close/>
                <a:moveTo>
                  <a:pt x="1619116" y="171368"/>
                </a:moveTo>
                <a:cubicBezTo>
                  <a:pt x="1631916" y="171368"/>
                  <a:pt x="1642290" y="181740"/>
                  <a:pt x="1642290" y="194533"/>
                </a:cubicBezTo>
                <a:cubicBezTo>
                  <a:pt x="1642290" y="207327"/>
                  <a:pt x="1631916" y="217699"/>
                  <a:pt x="1619116" y="217699"/>
                </a:cubicBezTo>
                <a:cubicBezTo>
                  <a:pt x="1606319" y="217699"/>
                  <a:pt x="1595945" y="207327"/>
                  <a:pt x="1595945" y="194533"/>
                </a:cubicBezTo>
                <a:cubicBezTo>
                  <a:pt x="1595945" y="181740"/>
                  <a:pt x="1606319" y="171368"/>
                  <a:pt x="1619116" y="171368"/>
                </a:cubicBezTo>
                <a:close/>
                <a:moveTo>
                  <a:pt x="1793622" y="171363"/>
                </a:moveTo>
                <a:cubicBezTo>
                  <a:pt x="1806416" y="171363"/>
                  <a:pt x="1816788" y="181735"/>
                  <a:pt x="1816788" y="194529"/>
                </a:cubicBezTo>
                <a:cubicBezTo>
                  <a:pt x="1816788" y="207323"/>
                  <a:pt x="1806416" y="217695"/>
                  <a:pt x="1793622" y="217695"/>
                </a:cubicBezTo>
                <a:cubicBezTo>
                  <a:pt x="1780828" y="217695"/>
                  <a:pt x="1770456" y="207323"/>
                  <a:pt x="1770456" y="194529"/>
                </a:cubicBezTo>
                <a:cubicBezTo>
                  <a:pt x="1770456" y="181735"/>
                  <a:pt x="1780828" y="171363"/>
                  <a:pt x="1793622" y="171363"/>
                </a:cubicBezTo>
                <a:close/>
                <a:moveTo>
                  <a:pt x="2147820" y="171363"/>
                </a:moveTo>
                <a:cubicBezTo>
                  <a:pt x="2160614" y="171363"/>
                  <a:pt x="2170986" y="181735"/>
                  <a:pt x="2170986" y="194529"/>
                </a:cubicBezTo>
                <a:cubicBezTo>
                  <a:pt x="2170986" y="207323"/>
                  <a:pt x="2160614" y="217695"/>
                  <a:pt x="2147820" y="217695"/>
                </a:cubicBezTo>
                <a:cubicBezTo>
                  <a:pt x="2135026" y="217695"/>
                  <a:pt x="2124654" y="207323"/>
                  <a:pt x="2124654" y="194529"/>
                </a:cubicBezTo>
                <a:cubicBezTo>
                  <a:pt x="2124654" y="181735"/>
                  <a:pt x="2135026" y="171363"/>
                  <a:pt x="2147820" y="171363"/>
                </a:cubicBezTo>
                <a:close/>
                <a:moveTo>
                  <a:pt x="1970721" y="171363"/>
                </a:moveTo>
                <a:cubicBezTo>
                  <a:pt x="1983515" y="171363"/>
                  <a:pt x="1993887" y="181735"/>
                  <a:pt x="1993887" y="194529"/>
                </a:cubicBezTo>
                <a:cubicBezTo>
                  <a:pt x="1993887" y="207323"/>
                  <a:pt x="1983515" y="217695"/>
                  <a:pt x="1970721" y="217695"/>
                </a:cubicBezTo>
                <a:cubicBezTo>
                  <a:pt x="1957927" y="217695"/>
                  <a:pt x="1947555" y="207323"/>
                  <a:pt x="1947555" y="194529"/>
                </a:cubicBezTo>
                <a:cubicBezTo>
                  <a:pt x="1947555" y="181735"/>
                  <a:pt x="1957927" y="171363"/>
                  <a:pt x="1970721" y="171363"/>
                </a:cubicBezTo>
                <a:close/>
                <a:moveTo>
                  <a:pt x="2324919" y="171363"/>
                </a:moveTo>
                <a:cubicBezTo>
                  <a:pt x="2337713" y="171363"/>
                  <a:pt x="2348085" y="181735"/>
                  <a:pt x="2348085" y="194529"/>
                </a:cubicBezTo>
                <a:cubicBezTo>
                  <a:pt x="2348085" y="207323"/>
                  <a:pt x="2337713" y="217695"/>
                  <a:pt x="2324919" y="217695"/>
                </a:cubicBezTo>
                <a:cubicBezTo>
                  <a:pt x="2312125" y="217695"/>
                  <a:pt x="2301753" y="207323"/>
                  <a:pt x="2301753" y="194529"/>
                </a:cubicBezTo>
                <a:cubicBezTo>
                  <a:pt x="2301753" y="181735"/>
                  <a:pt x="2312125" y="171363"/>
                  <a:pt x="2324919" y="171363"/>
                </a:cubicBezTo>
                <a:close/>
                <a:moveTo>
                  <a:pt x="2502018" y="171363"/>
                </a:moveTo>
                <a:cubicBezTo>
                  <a:pt x="2514812" y="171363"/>
                  <a:pt x="2525184" y="181735"/>
                  <a:pt x="2525184" y="194529"/>
                </a:cubicBezTo>
                <a:cubicBezTo>
                  <a:pt x="2525184" y="207323"/>
                  <a:pt x="2514812" y="217695"/>
                  <a:pt x="2502018" y="217695"/>
                </a:cubicBezTo>
                <a:cubicBezTo>
                  <a:pt x="2489224" y="217695"/>
                  <a:pt x="2478852" y="207323"/>
                  <a:pt x="2478852" y="194529"/>
                </a:cubicBezTo>
                <a:cubicBezTo>
                  <a:pt x="2478852" y="181735"/>
                  <a:pt x="2489224" y="171363"/>
                  <a:pt x="2502018" y="171363"/>
                </a:cubicBezTo>
                <a:close/>
                <a:moveTo>
                  <a:pt x="2679117" y="171363"/>
                </a:moveTo>
                <a:cubicBezTo>
                  <a:pt x="2691911" y="171363"/>
                  <a:pt x="2702283" y="181735"/>
                  <a:pt x="2702283" y="194529"/>
                </a:cubicBezTo>
                <a:cubicBezTo>
                  <a:pt x="2702283" y="207323"/>
                  <a:pt x="2691911" y="217695"/>
                  <a:pt x="2679117" y="217695"/>
                </a:cubicBezTo>
                <a:cubicBezTo>
                  <a:pt x="2666323" y="217695"/>
                  <a:pt x="2655951" y="207323"/>
                  <a:pt x="2655951" y="194529"/>
                </a:cubicBezTo>
                <a:cubicBezTo>
                  <a:pt x="2655951" y="181735"/>
                  <a:pt x="2666323" y="171363"/>
                  <a:pt x="2679117" y="171363"/>
                </a:cubicBezTo>
                <a:close/>
                <a:moveTo>
                  <a:pt x="2856216" y="171363"/>
                </a:moveTo>
                <a:cubicBezTo>
                  <a:pt x="2869010" y="171363"/>
                  <a:pt x="2879382" y="181735"/>
                  <a:pt x="2879382" y="194529"/>
                </a:cubicBezTo>
                <a:cubicBezTo>
                  <a:pt x="2879382" y="207323"/>
                  <a:pt x="2869010" y="217695"/>
                  <a:pt x="2856216" y="217695"/>
                </a:cubicBezTo>
                <a:cubicBezTo>
                  <a:pt x="2843422" y="217695"/>
                  <a:pt x="2833050" y="207323"/>
                  <a:pt x="2833050" y="194529"/>
                </a:cubicBezTo>
                <a:cubicBezTo>
                  <a:pt x="2833050" y="181735"/>
                  <a:pt x="2843422" y="171363"/>
                  <a:pt x="2856216" y="171363"/>
                </a:cubicBezTo>
                <a:close/>
                <a:moveTo>
                  <a:pt x="3033314" y="171363"/>
                </a:moveTo>
                <a:cubicBezTo>
                  <a:pt x="3046108" y="171363"/>
                  <a:pt x="3056480" y="181735"/>
                  <a:pt x="3056480" y="194529"/>
                </a:cubicBezTo>
                <a:cubicBezTo>
                  <a:pt x="3056480" y="207323"/>
                  <a:pt x="3046108" y="217695"/>
                  <a:pt x="3033314" y="217695"/>
                </a:cubicBezTo>
                <a:cubicBezTo>
                  <a:pt x="3020520" y="217695"/>
                  <a:pt x="3010148" y="207323"/>
                  <a:pt x="3010148" y="194529"/>
                </a:cubicBezTo>
                <a:cubicBezTo>
                  <a:pt x="3010148" y="181735"/>
                  <a:pt x="3020520" y="171363"/>
                  <a:pt x="3033314" y="171363"/>
                </a:cubicBezTo>
                <a:close/>
                <a:moveTo>
                  <a:pt x="3210413" y="171363"/>
                </a:moveTo>
                <a:cubicBezTo>
                  <a:pt x="3223207" y="171363"/>
                  <a:pt x="3233579" y="181735"/>
                  <a:pt x="3233579" y="194529"/>
                </a:cubicBezTo>
                <a:cubicBezTo>
                  <a:pt x="3233579" y="207323"/>
                  <a:pt x="3223207" y="217695"/>
                  <a:pt x="3210413" y="217695"/>
                </a:cubicBezTo>
                <a:cubicBezTo>
                  <a:pt x="3197619" y="217695"/>
                  <a:pt x="3187247" y="207323"/>
                  <a:pt x="3187247" y="194529"/>
                </a:cubicBezTo>
                <a:cubicBezTo>
                  <a:pt x="3187247" y="181735"/>
                  <a:pt x="3197619" y="171363"/>
                  <a:pt x="3210413" y="171363"/>
                </a:cubicBezTo>
                <a:close/>
                <a:moveTo>
                  <a:pt x="3387508" y="171363"/>
                </a:moveTo>
                <a:cubicBezTo>
                  <a:pt x="3400302" y="171363"/>
                  <a:pt x="3410674" y="181735"/>
                  <a:pt x="3410674" y="194529"/>
                </a:cubicBezTo>
                <a:cubicBezTo>
                  <a:pt x="3410674" y="207323"/>
                  <a:pt x="3400302" y="217695"/>
                  <a:pt x="3387508" y="217695"/>
                </a:cubicBezTo>
                <a:cubicBezTo>
                  <a:pt x="3374714" y="217695"/>
                  <a:pt x="3364342" y="207323"/>
                  <a:pt x="3364342" y="194529"/>
                </a:cubicBezTo>
                <a:cubicBezTo>
                  <a:pt x="3364342" y="181735"/>
                  <a:pt x="3374714" y="171363"/>
                  <a:pt x="3387508" y="171363"/>
                </a:cubicBezTo>
                <a:close/>
                <a:moveTo>
                  <a:pt x="27306" y="5"/>
                </a:moveTo>
                <a:cubicBezTo>
                  <a:pt x="40100" y="5"/>
                  <a:pt x="50472" y="10377"/>
                  <a:pt x="50472" y="23171"/>
                </a:cubicBezTo>
                <a:cubicBezTo>
                  <a:pt x="50472" y="35965"/>
                  <a:pt x="40100" y="46337"/>
                  <a:pt x="27306" y="46337"/>
                </a:cubicBezTo>
                <a:cubicBezTo>
                  <a:pt x="14512" y="46337"/>
                  <a:pt x="4140" y="35965"/>
                  <a:pt x="4140" y="23171"/>
                </a:cubicBezTo>
                <a:cubicBezTo>
                  <a:pt x="4140" y="10377"/>
                  <a:pt x="14512" y="5"/>
                  <a:pt x="27306" y="5"/>
                </a:cubicBezTo>
                <a:close/>
                <a:moveTo>
                  <a:pt x="204404" y="5"/>
                </a:moveTo>
                <a:cubicBezTo>
                  <a:pt x="217198" y="5"/>
                  <a:pt x="227570" y="10377"/>
                  <a:pt x="227570" y="23171"/>
                </a:cubicBezTo>
                <a:cubicBezTo>
                  <a:pt x="227570" y="35965"/>
                  <a:pt x="217198" y="46337"/>
                  <a:pt x="204404" y="46337"/>
                </a:cubicBezTo>
                <a:cubicBezTo>
                  <a:pt x="191610" y="46337"/>
                  <a:pt x="181238" y="35965"/>
                  <a:pt x="181238" y="23171"/>
                </a:cubicBezTo>
                <a:cubicBezTo>
                  <a:pt x="181238" y="10377"/>
                  <a:pt x="191610" y="5"/>
                  <a:pt x="204404" y="5"/>
                </a:cubicBezTo>
                <a:close/>
                <a:moveTo>
                  <a:pt x="381506" y="5"/>
                </a:moveTo>
                <a:cubicBezTo>
                  <a:pt x="394301" y="5"/>
                  <a:pt x="404671" y="10377"/>
                  <a:pt x="404671" y="23171"/>
                </a:cubicBezTo>
                <a:cubicBezTo>
                  <a:pt x="404671" y="35965"/>
                  <a:pt x="394301" y="46337"/>
                  <a:pt x="381506" y="46337"/>
                </a:cubicBezTo>
                <a:cubicBezTo>
                  <a:pt x="368712" y="46337"/>
                  <a:pt x="358339" y="35965"/>
                  <a:pt x="358339" y="23171"/>
                </a:cubicBezTo>
                <a:cubicBezTo>
                  <a:pt x="358339" y="10377"/>
                  <a:pt x="368712" y="5"/>
                  <a:pt x="381506" y="5"/>
                </a:cubicBezTo>
                <a:close/>
                <a:moveTo>
                  <a:pt x="558603" y="5"/>
                </a:moveTo>
                <a:cubicBezTo>
                  <a:pt x="571397" y="5"/>
                  <a:pt x="581770" y="10377"/>
                  <a:pt x="581770" y="23171"/>
                </a:cubicBezTo>
                <a:cubicBezTo>
                  <a:pt x="581770" y="35965"/>
                  <a:pt x="571397" y="46337"/>
                  <a:pt x="558603" y="46337"/>
                </a:cubicBezTo>
                <a:cubicBezTo>
                  <a:pt x="545809" y="46337"/>
                  <a:pt x="535438" y="35965"/>
                  <a:pt x="535438" y="23171"/>
                </a:cubicBezTo>
                <a:cubicBezTo>
                  <a:pt x="535438" y="10377"/>
                  <a:pt x="545809" y="5"/>
                  <a:pt x="558603" y="5"/>
                </a:cubicBezTo>
                <a:close/>
                <a:moveTo>
                  <a:pt x="735706" y="5"/>
                </a:moveTo>
                <a:cubicBezTo>
                  <a:pt x="748500" y="5"/>
                  <a:pt x="758872" y="10377"/>
                  <a:pt x="758872" y="23171"/>
                </a:cubicBezTo>
                <a:cubicBezTo>
                  <a:pt x="758872" y="35965"/>
                  <a:pt x="748500" y="46337"/>
                  <a:pt x="735706" y="46337"/>
                </a:cubicBezTo>
                <a:cubicBezTo>
                  <a:pt x="722912" y="46337"/>
                  <a:pt x="712539" y="35965"/>
                  <a:pt x="712539" y="23171"/>
                </a:cubicBezTo>
                <a:cubicBezTo>
                  <a:pt x="712539" y="10377"/>
                  <a:pt x="722912" y="5"/>
                  <a:pt x="735706" y="5"/>
                </a:cubicBezTo>
                <a:close/>
                <a:moveTo>
                  <a:pt x="912804" y="5"/>
                </a:moveTo>
                <a:cubicBezTo>
                  <a:pt x="925595" y="5"/>
                  <a:pt x="935967" y="10377"/>
                  <a:pt x="935967" y="23171"/>
                </a:cubicBezTo>
                <a:cubicBezTo>
                  <a:pt x="935967" y="35965"/>
                  <a:pt x="925595" y="46337"/>
                  <a:pt x="912804" y="46337"/>
                </a:cubicBezTo>
                <a:cubicBezTo>
                  <a:pt x="900003" y="46337"/>
                  <a:pt x="889637" y="35965"/>
                  <a:pt x="889637" y="23171"/>
                </a:cubicBezTo>
                <a:cubicBezTo>
                  <a:pt x="889637" y="10377"/>
                  <a:pt x="900003" y="5"/>
                  <a:pt x="912804" y="5"/>
                </a:cubicBezTo>
                <a:close/>
                <a:moveTo>
                  <a:pt x="1089905" y="5"/>
                </a:moveTo>
                <a:cubicBezTo>
                  <a:pt x="1102702" y="5"/>
                  <a:pt x="1113073" y="10377"/>
                  <a:pt x="1113073" y="23171"/>
                </a:cubicBezTo>
                <a:cubicBezTo>
                  <a:pt x="1113073" y="35965"/>
                  <a:pt x="1102702" y="46337"/>
                  <a:pt x="1089905" y="46337"/>
                </a:cubicBezTo>
                <a:cubicBezTo>
                  <a:pt x="1077108" y="46337"/>
                  <a:pt x="1066735" y="35965"/>
                  <a:pt x="1066735" y="23171"/>
                </a:cubicBezTo>
                <a:cubicBezTo>
                  <a:pt x="1066735" y="10377"/>
                  <a:pt x="1077108" y="5"/>
                  <a:pt x="1089905" y="5"/>
                </a:cubicBezTo>
                <a:close/>
                <a:moveTo>
                  <a:pt x="1266997" y="5"/>
                </a:moveTo>
                <a:cubicBezTo>
                  <a:pt x="1279791" y="5"/>
                  <a:pt x="1290163" y="10377"/>
                  <a:pt x="1290163" y="23171"/>
                </a:cubicBezTo>
                <a:cubicBezTo>
                  <a:pt x="1290163" y="35965"/>
                  <a:pt x="1279791" y="46337"/>
                  <a:pt x="1266997" y="46337"/>
                </a:cubicBezTo>
                <a:cubicBezTo>
                  <a:pt x="1254201" y="46337"/>
                  <a:pt x="1243831" y="35965"/>
                  <a:pt x="1243831" y="23171"/>
                </a:cubicBezTo>
                <a:cubicBezTo>
                  <a:pt x="1243831" y="10377"/>
                  <a:pt x="1254201" y="5"/>
                  <a:pt x="1266997" y="5"/>
                </a:cubicBezTo>
                <a:close/>
                <a:moveTo>
                  <a:pt x="1444095" y="5"/>
                </a:moveTo>
                <a:cubicBezTo>
                  <a:pt x="1456890" y="5"/>
                  <a:pt x="1467259" y="10377"/>
                  <a:pt x="1467259" y="23171"/>
                </a:cubicBezTo>
                <a:cubicBezTo>
                  <a:pt x="1467259" y="35965"/>
                  <a:pt x="1456890" y="46337"/>
                  <a:pt x="1444095" y="46337"/>
                </a:cubicBezTo>
                <a:cubicBezTo>
                  <a:pt x="1431303" y="46337"/>
                  <a:pt x="1420930" y="35965"/>
                  <a:pt x="1420930" y="23171"/>
                </a:cubicBezTo>
                <a:cubicBezTo>
                  <a:pt x="1420930" y="10377"/>
                  <a:pt x="1431303" y="5"/>
                  <a:pt x="1444095" y="5"/>
                </a:cubicBezTo>
                <a:close/>
                <a:moveTo>
                  <a:pt x="1621182" y="5"/>
                </a:moveTo>
                <a:cubicBezTo>
                  <a:pt x="1633981" y="5"/>
                  <a:pt x="1644355" y="10377"/>
                  <a:pt x="1644355" y="23171"/>
                </a:cubicBezTo>
                <a:cubicBezTo>
                  <a:pt x="1644355" y="35965"/>
                  <a:pt x="1633981" y="46337"/>
                  <a:pt x="1621182" y="46337"/>
                </a:cubicBezTo>
                <a:cubicBezTo>
                  <a:pt x="1608385" y="46337"/>
                  <a:pt x="1598010" y="35965"/>
                  <a:pt x="1598010" y="23171"/>
                </a:cubicBezTo>
                <a:cubicBezTo>
                  <a:pt x="1598010" y="10377"/>
                  <a:pt x="1608385" y="5"/>
                  <a:pt x="1621182" y="5"/>
                </a:cubicBezTo>
                <a:close/>
                <a:moveTo>
                  <a:pt x="1795687" y="1"/>
                </a:moveTo>
                <a:cubicBezTo>
                  <a:pt x="1808481" y="1"/>
                  <a:pt x="1818853" y="10372"/>
                  <a:pt x="1818853" y="23166"/>
                </a:cubicBezTo>
                <a:cubicBezTo>
                  <a:pt x="1818853" y="35960"/>
                  <a:pt x="1808481" y="46332"/>
                  <a:pt x="1795687" y="46332"/>
                </a:cubicBezTo>
                <a:cubicBezTo>
                  <a:pt x="1782893" y="46332"/>
                  <a:pt x="1772521" y="35960"/>
                  <a:pt x="1772521" y="23166"/>
                </a:cubicBezTo>
                <a:cubicBezTo>
                  <a:pt x="1772521" y="10372"/>
                  <a:pt x="1782893" y="1"/>
                  <a:pt x="1795687" y="1"/>
                </a:cubicBezTo>
                <a:close/>
                <a:moveTo>
                  <a:pt x="1972786" y="1"/>
                </a:moveTo>
                <a:cubicBezTo>
                  <a:pt x="1985580" y="1"/>
                  <a:pt x="1995952" y="10372"/>
                  <a:pt x="1995952" y="23166"/>
                </a:cubicBezTo>
                <a:cubicBezTo>
                  <a:pt x="1995952" y="35960"/>
                  <a:pt x="1985580" y="46332"/>
                  <a:pt x="1972786" y="46332"/>
                </a:cubicBezTo>
                <a:cubicBezTo>
                  <a:pt x="1959992" y="46332"/>
                  <a:pt x="1949620" y="35960"/>
                  <a:pt x="1949620" y="23166"/>
                </a:cubicBezTo>
                <a:cubicBezTo>
                  <a:pt x="1949620" y="10372"/>
                  <a:pt x="1959992" y="1"/>
                  <a:pt x="1972786" y="1"/>
                </a:cubicBezTo>
                <a:close/>
                <a:moveTo>
                  <a:pt x="2149884" y="0"/>
                </a:moveTo>
                <a:cubicBezTo>
                  <a:pt x="2162678" y="0"/>
                  <a:pt x="2173050" y="10372"/>
                  <a:pt x="2173050" y="23166"/>
                </a:cubicBezTo>
                <a:cubicBezTo>
                  <a:pt x="2173050" y="35960"/>
                  <a:pt x="2162678" y="46332"/>
                  <a:pt x="2149884" y="46332"/>
                </a:cubicBezTo>
                <a:cubicBezTo>
                  <a:pt x="2137090" y="46332"/>
                  <a:pt x="2126718" y="35960"/>
                  <a:pt x="2126718" y="23166"/>
                </a:cubicBezTo>
                <a:cubicBezTo>
                  <a:pt x="2126718" y="10372"/>
                  <a:pt x="2137090" y="0"/>
                  <a:pt x="2149884" y="0"/>
                </a:cubicBezTo>
                <a:close/>
                <a:moveTo>
                  <a:pt x="2326983" y="0"/>
                </a:moveTo>
                <a:cubicBezTo>
                  <a:pt x="2339777" y="0"/>
                  <a:pt x="2350149" y="10372"/>
                  <a:pt x="2350149" y="23166"/>
                </a:cubicBezTo>
                <a:cubicBezTo>
                  <a:pt x="2350149" y="35960"/>
                  <a:pt x="2339777" y="46332"/>
                  <a:pt x="2326983" y="46332"/>
                </a:cubicBezTo>
                <a:cubicBezTo>
                  <a:pt x="2314189" y="46332"/>
                  <a:pt x="2303817" y="35960"/>
                  <a:pt x="2303817" y="23166"/>
                </a:cubicBezTo>
                <a:cubicBezTo>
                  <a:pt x="2303817" y="10372"/>
                  <a:pt x="2314189" y="0"/>
                  <a:pt x="2326983" y="0"/>
                </a:cubicBezTo>
                <a:close/>
                <a:moveTo>
                  <a:pt x="2504082" y="0"/>
                </a:moveTo>
                <a:cubicBezTo>
                  <a:pt x="2516876" y="0"/>
                  <a:pt x="2527248" y="10372"/>
                  <a:pt x="2527248" y="23166"/>
                </a:cubicBezTo>
                <a:cubicBezTo>
                  <a:pt x="2527248" y="35960"/>
                  <a:pt x="2516876" y="46332"/>
                  <a:pt x="2504082" y="46332"/>
                </a:cubicBezTo>
                <a:cubicBezTo>
                  <a:pt x="2491288" y="46332"/>
                  <a:pt x="2480916" y="35960"/>
                  <a:pt x="2480916" y="23166"/>
                </a:cubicBezTo>
                <a:cubicBezTo>
                  <a:pt x="2480916" y="10372"/>
                  <a:pt x="2491288" y="0"/>
                  <a:pt x="2504082" y="0"/>
                </a:cubicBezTo>
                <a:close/>
                <a:moveTo>
                  <a:pt x="2681181" y="0"/>
                </a:moveTo>
                <a:cubicBezTo>
                  <a:pt x="2693975" y="0"/>
                  <a:pt x="2704347" y="10372"/>
                  <a:pt x="2704347" y="23166"/>
                </a:cubicBezTo>
                <a:cubicBezTo>
                  <a:pt x="2704347" y="35960"/>
                  <a:pt x="2693975" y="46332"/>
                  <a:pt x="2681181" y="46332"/>
                </a:cubicBezTo>
                <a:cubicBezTo>
                  <a:pt x="2668387" y="46332"/>
                  <a:pt x="2658015" y="35960"/>
                  <a:pt x="2658015" y="23166"/>
                </a:cubicBezTo>
                <a:cubicBezTo>
                  <a:pt x="2658015" y="10372"/>
                  <a:pt x="2668387" y="0"/>
                  <a:pt x="2681181" y="0"/>
                </a:cubicBezTo>
                <a:close/>
                <a:moveTo>
                  <a:pt x="2858280" y="0"/>
                </a:moveTo>
                <a:cubicBezTo>
                  <a:pt x="2871074" y="0"/>
                  <a:pt x="2881446" y="10372"/>
                  <a:pt x="2881446" y="23166"/>
                </a:cubicBezTo>
                <a:cubicBezTo>
                  <a:pt x="2881446" y="35960"/>
                  <a:pt x="2871074" y="46332"/>
                  <a:pt x="2858280" y="46332"/>
                </a:cubicBezTo>
                <a:cubicBezTo>
                  <a:pt x="2845486" y="46332"/>
                  <a:pt x="2835114" y="35960"/>
                  <a:pt x="2835114" y="23166"/>
                </a:cubicBezTo>
                <a:cubicBezTo>
                  <a:pt x="2835114" y="10372"/>
                  <a:pt x="2845486" y="0"/>
                  <a:pt x="2858280" y="0"/>
                </a:cubicBezTo>
                <a:close/>
                <a:moveTo>
                  <a:pt x="3035379" y="0"/>
                </a:moveTo>
                <a:cubicBezTo>
                  <a:pt x="3048173" y="0"/>
                  <a:pt x="3058545" y="10372"/>
                  <a:pt x="3058545" y="23166"/>
                </a:cubicBezTo>
                <a:cubicBezTo>
                  <a:pt x="3058545" y="35960"/>
                  <a:pt x="3048173" y="46332"/>
                  <a:pt x="3035379" y="46332"/>
                </a:cubicBezTo>
                <a:cubicBezTo>
                  <a:pt x="3022585" y="46332"/>
                  <a:pt x="3012213" y="35960"/>
                  <a:pt x="3012213" y="23166"/>
                </a:cubicBezTo>
                <a:cubicBezTo>
                  <a:pt x="3012213" y="10372"/>
                  <a:pt x="3022585" y="0"/>
                  <a:pt x="3035379" y="0"/>
                </a:cubicBezTo>
                <a:close/>
                <a:moveTo>
                  <a:pt x="3212478" y="0"/>
                </a:moveTo>
                <a:cubicBezTo>
                  <a:pt x="3225272" y="0"/>
                  <a:pt x="3235644" y="10372"/>
                  <a:pt x="3235644" y="23166"/>
                </a:cubicBezTo>
                <a:cubicBezTo>
                  <a:pt x="3235644" y="35960"/>
                  <a:pt x="3225272" y="46332"/>
                  <a:pt x="3212478" y="46332"/>
                </a:cubicBezTo>
                <a:cubicBezTo>
                  <a:pt x="3199684" y="46332"/>
                  <a:pt x="3189312" y="35960"/>
                  <a:pt x="3189312" y="23166"/>
                </a:cubicBezTo>
                <a:cubicBezTo>
                  <a:pt x="3189312" y="10372"/>
                  <a:pt x="3199684" y="0"/>
                  <a:pt x="3212478" y="0"/>
                </a:cubicBezTo>
                <a:close/>
                <a:moveTo>
                  <a:pt x="3389573" y="0"/>
                </a:moveTo>
                <a:cubicBezTo>
                  <a:pt x="3402367" y="0"/>
                  <a:pt x="3412739" y="10372"/>
                  <a:pt x="3412739" y="23166"/>
                </a:cubicBezTo>
                <a:cubicBezTo>
                  <a:pt x="3412739" y="35960"/>
                  <a:pt x="3402367" y="46332"/>
                  <a:pt x="3389573" y="46332"/>
                </a:cubicBezTo>
                <a:cubicBezTo>
                  <a:pt x="3376779" y="46332"/>
                  <a:pt x="3366407" y="35960"/>
                  <a:pt x="3366407" y="23166"/>
                </a:cubicBezTo>
                <a:cubicBezTo>
                  <a:pt x="3366407" y="10372"/>
                  <a:pt x="3376779" y="0"/>
                  <a:pt x="338957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7"/>
          <p:cNvSpPr/>
          <p:nvPr/>
        </p:nvSpPr>
        <p:spPr>
          <a:xfrm>
            <a:off x="10506877" y="195428"/>
            <a:ext cx="1527124" cy="1565237"/>
          </a:xfrm>
          <a:custGeom>
            <a:avLst/>
            <a:gdLst/>
            <a:ahLst/>
            <a:cxnLst/>
            <a:rect l="l" t="t" r="r" b="b"/>
            <a:pathLst>
              <a:path w="3418933" h="3504263" extrusionOk="0">
                <a:moveTo>
                  <a:pt x="3393703" y="3457931"/>
                </a:moveTo>
                <a:cubicBezTo>
                  <a:pt x="3406497" y="3457931"/>
                  <a:pt x="3416869" y="3468303"/>
                  <a:pt x="3416869" y="3481097"/>
                </a:cubicBezTo>
                <a:cubicBezTo>
                  <a:pt x="3416869" y="3493891"/>
                  <a:pt x="3406497" y="3504263"/>
                  <a:pt x="3393703" y="3504263"/>
                </a:cubicBezTo>
                <a:cubicBezTo>
                  <a:pt x="3380909" y="3504263"/>
                  <a:pt x="3370537" y="3493891"/>
                  <a:pt x="3370537" y="3481097"/>
                </a:cubicBezTo>
                <a:cubicBezTo>
                  <a:pt x="3370537" y="3468303"/>
                  <a:pt x="3380909" y="3457931"/>
                  <a:pt x="3393703" y="3457931"/>
                </a:cubicBezTo>
                <a:close/>
                <a:moveTo>
                  <a:pt x="3216608" y="3457931"/>
                </a:moveTo>
                <a:cubicBezTo>
                  <a:pt x="3229402" y="3457931"/>
                  <a:pt x="3239774" y="3468303"/>
                  <a:pt x="3239774" y="3481097"/>
                </a:cubicBezTo>
                <a:cubicBezTo>
                  <a:pt x="3239774" y="3493891"/>
                  <a:pt x="3229402" y="3504263"/>
                  <a:pt x="3216608" y="3504263"/>
                </a:cubicBezTo>
                <a:cubicBezTo>
                  <a:pt x="3203814" y="3504263"/>
                  <a:pt x="3193442" y="3493891"/>
                  <a:pt x="3193442" y="3481097"/>
                </a:cubicBezTo>
                <a:cubicBezTo>
                  <a:pt x="3193442" y="3468303"/>
                  <a:pt x="3203814" y="3457931"/>
                  <a:pt x="3216608" y="3457931"/>
                </a:cubicBezTo>
                <a:close/>
                <a:moveTo>
                  <a:pt x="3039509" y="3457931"/>
                </a:moveTo>
                <a:cubicBezTo>
                  <a:pt x="3052303" y="3457931"/>
                  <a:pt x="3062675" y="3468303"/>
                  <a:pt x="3062675" y="3481097"/>
                </a:cubicBezTo>
                <a:cubicBezTo>
                  <a:pt x="3062675" y="3493891"/>
                  <a:pt x="3052303" y="3504263"/>
                  <a:pt x="3039509" y="3504263"/>
                </a:cubicBezTo>
                <a:cubicBezTo>
                  <a:pt x="3026715" y="3504263"/>
                  <a:pt x="3016343" y="3493891"/>
                  <a:pt x="3016343" y="3481097"/>
                </a:cubicBezTo>
                <a:cubicBezTo>
                  <a:pt x="3016343" y="3468303"/>
                  <a:pt x="3026715" y="3457931"/>
                  <a:pt x="3039509" y="3457931"/>
                </a:cubicBezTo>
                <a:close/>
                <a:moveTo>
                  <a:pt x="2862410" y="3457931"/>
                </a:moveTo>
                <a:cubicBezTo>
                  <a:pt x="2875204" y="3457931"/>
                  <a:pt x="2885576" y="3468303"/>
                  <a:pt x="2885576" y="3481097"/>
                </a:cubicBezTo>
                <a:cubicBezTo>
                  <a:pt x="2885576" y="3493891"/>
                  <a:pt x="2875204" y="3504263"/>
                  <a:pt x="2862410" y="3504263"/>
                </a:cubicBezTo>
                <a:cubicBezTo>
                  <a:pt x="2849616" y="3504263"/>
                  <a:pt x="2839244" y="3493891"/>
                  <a:pt x="2839244" y="3481097"/>
                </a:cubicBezTo>
                <a:cubicBezTo>
                  <a:pt x="2839244" y="3468303"/>
                  <a:pt x="2849616" y="3457931"/>
                  <a:pt x="2862410" y="3457931"/>
                </a:cubicBezTo>
                <a:close/>
                <a:moveTo>
                  <a:pt x="2685311" y="3457931"/>
                </a:moveTo>
                <a:cubicBezTo>
                  <a:pt x="2698105" y="3457931"/>
                  <a:pt x="2708477" y="3468303"/>
                  <a:pt x="2708477" y="3481097"/>
                </a:cubicBezTo>
                <a:cubicBezTo>
                  <a:pt x="2708477" y="3493891"/>
                  <a:pt x="2698105" y="3504263"/>
                  <a:pt x="2685311" y="3504263"/>
                </a:cubicBezTo>
                <a:cubicBezTo>
                  <a:pt x="2672517" y="3504263"/>
                  <a:pt x="2662145" y="3493891"/>
                  <a:pt x="2662145" y="3481097"/>
                </a:cubicBezTo>
                <a:cubicBezTo>
                  <a:pt x="2662145" y="3468303"/>
                  <a:pt x="2672517" y="3457931"/>
                  <a:pt x="2685311" y="3457931"/>
                </a:cubicBezTo>
                <a:close/>
                <a:moveTo>
                  <a:pt x="2508212" y="3457931"/>
                </a:moveTo>
                <a:cubicBezTo>
                  <a:pt x="2521006" y="3457931"/>
                  <a:pt x="2531378" y="3468303"/>
                  <a:pt x="2531378" y="3481097"/>
                </a:cubicBezTo>
                <a:cubicBezTo>
                  <a:pt x="2531378" y="3493891"/>
                  <a:pt x="2521006" y="3504263"/>
                  <a:pt x="2508212" y="3504263"/>
                </a:cubicBezTo>
                <a:cubicBezTo>
                  <a:pt x="2495418" y="3504263"/>
                  <a:pt x="2485046" y="3493891"/>
                  <a:pt x="2485046" y="3481097"/>
                </a:cubicBezTo>
                <a:cubicBezTo>
                  <a:pt x="2485046" y="3468303"/>
                  <a:pt x="2495418" y="3457931"/>
                  <a:pt x="2508212" y="3457931"/>
                </a:cubicBezTo>
                <a:close/>
                <a:moveTo>
                  <a:pt x="2331113" y="3457931"/>
                </a:moveTo>
                <a:cubicBezTo>
                  <a:pt x="2343907" y="3457931"/>
                  <a:pt x="2354279" y="3468303"/>
                  <a:pt x="2354279" y="3481097"/>
                </a:cubicBezTo>
                <a:cubicBezTo>
                  <a:pt x="2354279" y="3493891"/>
                  <a:pt x="2343907" y="3504263"/>
                  <a:pt x="2331113" y="3504263"/>
                </a:cubicBezTo>
                <a:cubicBezTo>
                  <a:pt x="2318319" y="3504263"/>
                  <a:pt x="2307947" y="3493891"/>
                  <a:pt x="2307947" y="3481097"/>
                </a:cubicBezTo>
                <a:cubicBezTo>
                  <a:pt x="2307947" y="3468303"/>
                  <a:pt x="2318319" y="3457931"/>
                  <a:pt x="2331113" y="3457931"/>
                </a:cubicBezTo>
                <a:close/>
                <a:moveTo>
                  <a:pt x="2154014" y="3457931"/>
                </a:moveTo>
                <a:cubicBezTo>
                  <a:pt x="2166808" y="3457931"/>
                  <a:pt x="2177180" y="3468303"/>
                  <a:pt x="2177180" y="3481097"/>
                </a:cubicBezTo>
                <a:cubicBezTo>
                  <a:pt x="2177180" y="3493891"/>
                  <a:pt x="2166808" y="3504263"/>
                  <a:pt x="2154014" y="3504263"/>
                </a:cubicBezTo>
                <a:cubicBezTo>
                  <a:pt x="2141220" y="3504263"/>
                  <a:pt x="2130848" y="3493891"/>
                  <a:pt x="2130848" y="3481097"/>
                </a:cubicBezTo>
                <a:cubicBezTo>
                  <a:pt x="2130848" y="3468303"/>
                  <a:pt x="2141220" y="3457931"/>
                  <a:pt x="2154014" y="3457931"/>
                </a:cubicBezTo>
                <a:close/>
                <a:moveTo>
                  <a:pt x="1976916" y="3457931"/>
                </a:moveTo>
                <a:cubicBezTo>
                  <a:pt x="1989710" y="3457931"/>
                  <a:pt x="2000082" y="3468303"/>
                  <a:pt x="2000082" y="3481097"/>
                </a:cubicBezTo>
                <a:cubicBezTo>
                  <a:pt x="2000082" y="3493891"/>
                  <a:pt x="1989710" y="3504263"/>
                  <a:pt x="1976916" y="3504263"/>
                </a:cubicBezTo>
                <a:cubicBezTo>
                  <a:pt x="1964122" y="3504263"/>
                  <a:pt x="1953750" y="3493891"/>
                  <a:pt x="1953750" y="3481097"/>
                </a:cubicBezTo>
                <a:cubicBezTo>
                  <a:pt x="1953750" y="3468303"/>
                  <a:pt x="1964122" y="3457931"/>
                  <a:pt x="1976916" y="3457931"/>
                </a:cubicBezTo>
                <a:close/>
                <a:moveTo>
                  <a:pt x="1799817" y="3457931"/>
                </a:moveTo>
                <a:cubicBezTo>
                  <a:pt x="1812611" y="3457931"/>
                  <a:pt x="1822983" y="3468303"/>
                  <a:pt x="1822983" y="3481097"/>
                </a:cubicBezTo>
                <a:cubicBezTo>
                  <a:pt x="1822983" y="3493891"/>
                  <a:pt x="1812611" y="3504263"/>
                  <a:pt x="1799817" y="3504263"/>
                </a:cubicBezTo>
                <a:cubicBezTo>
                  <a:pt x="1787023" y="3504263"/>
                  <a:pt x="1776651" y="3493891"/>
                  <a:pt x="1776651" y="3481097"/>
                </a:cubicBezTo>
                <a:cubicBezTo>
                  <a:pt x="1776651" y="3468303"/>
                  <a:pt x="1787023" y="3457931"/>
                  <a:pt x="1799817" y="3457931"/>
                </a:cubicBezTo>
                <a:close/>
                <a:moveTo>
                  <a:pt x="1625306" y="3457931"/>
                </a:moveTo>
                <a:cubicBezTo>
                  <a:pt x="1638100" y="3457931"/>
                  <a:pt x="1648473" y="3468303"/>
                  <a:pt x="1648473" y="3481097"/>
                </a:cubicBezTo>
                <a:cubicBezTo>
                  <a:pt x="1648473" y="3493891"/>
                  <a:pt x="1638100" y="3504263"/>
                  <a:pt x="1625306" y="3504263"/>
                </a:cubicBezTo>
                <a:cubicBezTo>
                  <a:pt x="1612511" y="3504263"/>
                  <a:pt x="1602138" y="3493891"/>
                  <a:pt x="1602138" y="3481097"/>
                </a:cubicBezTo>
                <a:cubicBezTo>
                  <a:pt x="1602138" y="3468303"/>
                  <a:pt x="1612511" y="3457931"/>
                  <a:pt x="1625306" y="3457931"/>
                </a:cubicBezTo>
                <a:close/>
                <a:moveTo>
                  <a:pt x="1448212" y="3457931"/>
                </a:moveTo>
                <a:cubicBezTo>
                  <a:pt x="1461006" y="3457931"/>
                  <a:pt x="1471378" y="3468303"/>
                  <a:pt x="1471378" y="3481097"/>
                </a:cubicBezTo>
                <a:cubicBezTo>
                  <a:pt x="1471378" y="3493891"/>
                  <a:pt x="1461006" y="3504263"/>
                  <a:pt x="1448212" y="3504263"/>
                </a:cubicBezTo>
                <a:cubicBezTo>
                  <a:pt x="1435419" y="3504263"/>
                  <a:pt x="1425046" y="3493891"/>
                  <a:pt x="1425046" y="3481097"/>
                </a:cubicBezTo>
                <a:cubicBezTo>
                  <a:pt x="1425046" y="3468303"/>
                  <a:pt x="1435419" y="3457931"/>
                  <a:pt x="1448212" y="3457931"/>
                </a:cubicBezTo>
                <a:close/>
                <a:moveTo>
                  <a:pt x="1271113" y="3457931"/>
                </a:moveTo>
                <a:cubicBezTo>
                  <a:pt x="1283907" y="3457931"/>
                  <a:pt x="1294280" y="3468303"/>
                  <a:pt x="1294280" y="3481097"/>
                </a:cubicBezTo>
                <a:cubicBezTo>
                  <a:pt x="1294280" y="3493891"/>
                  <a:pt x="1283907" y="3504263"/>
                  <a:pt x="1271113" y="3504263"/>
                </a:cubicBezTo>
                <a:cubicBezTo>
                  <a:pt x="1258320" y="3504263"/>
                  <a:pt x="1247948" y="3493891"/>
                  <a:pt x="1247948" y="3481097"/>
                </a:cubicBezTo>
                <a:cubicBezTo>
                  <a:pt x="1247948" y="3468303"/>
                  <a:pt x="1258320" y="3457931"/>
                  <a:pt x="1271113" y="3457931"/>
                </a:cubicBezTo>
                <a:close/>
                <a:moveTo>
                  <a:pt x="1094017" y="3457931"/>
                </a:moveTo>
                <a:cubicBezTo>
                  <a:pt x="1106812" y="3457931"/>
                  <a:pt x="1117183" y="3468303"/>
                  <a:pt x="1117183" y="3481097"/>
                </a:cubicBezTo>
                <a:cubicBezTo>
                  <a:pt x="1117183" y="3493891"/>
                  <a:pt x="1106812" y="3504263"/>
                  <a:pt x="1094017" y="3504263"/>
                </a:cubicBezTo>
                <a:cubicBezTo>
                  <a:pt x="1081222" y="3504263"/>
                  <a:pt x="1070849" y="3493891"/>
                  <a:pt x="1070849" y="3481097"/>
                </a:cubicBezTo>
                <a:cubicBezTo>
                  <a:pt x="1070849" y="3468303"/>
                  <a:pt x="1081222" y="3457931"/>
                  <a:pt x="1094017" y="3457931"/>
                </a:cubicBezTo>
                <a:close/>
                <a:moveTo>
                  <a:pt x="916917" y="3457931"/>
                </a:moveTo>
                <a:cubicBezTo>
                  <a:pt x="929711" y="3457931"/>
                  <a:pt x="940082" y="3468303"/>
                  <a:pt x="940082" y="3481097"/>
                </a:cubicBezTo>
                <a:cubicBezTo>
                  <a:pt x="940082" y="3493891"/>
                  <a:pt x="929711" y="3504263"/>
                  <a:pt x="916917" y="3504263"/>
                </a:cubicBezTo>
                <a:cubicBezTo>
                  <a:pt x="904120" y="3504263"/>
                  <a:pt x="893750" y="3493891"/>
                  <a:pt x="893750" y="3481097"/>
                </a:cubicBezTo>
                <a:cubicBezTo>
                  <a:pt x="893750" y="3468303"/>
                  <a:pt x="904120" y="3457931"/>
                  <a:pt x="916917" y="3457931"/>
                </a:cubicBezTo>
                <a:close/>
                <a:moveTo>
                  <a:pt x="739818" y="3457931"/>
                </a:moveTo>
                <a:cubicBezTo>
                  <a:pt x="752612" y="3457931"/>
                  <a:pt x="762984" y="3468303"/>
                  <a:pt x="762984" y="3481097"/>
                </a:cubicBezTo>
                <a:cubicBezTo>
                  <a:pt x="762984" y="3493891"/>
                  <a:pt x="752612" y="3504263"/>
                  <a:pt x="739818" y="3504263"/>
                </a:cubicBezTo>
                <a:cubicBezTo>
                  <a:pt x="727024" y="3504263"/>
                  <a:pt x="716652" y="3493891"/>
                  <a:pt x="716652" y="3481097"/>
                </a:cubicBezTo>
                <a:cubicBezTo>
                  <a:pt x="716652" y="3468303"/>
                  <a:pt x="727024" y="3457931"/>
                  <a:pt x="739818" y="3457931"/>
                </a:cubicBezTo>
                <a:close/>
                <a:moveTo>
                  <a:pt x="562718" y="3457931"/>
                </a:moveTo>
                <a:cubicBezTo>
                  <a:pt x="575512" y="3457931"/>
                  <a:pt x="585884" y="3468303"/>
                  <a:pt x="585884" y="3481097"/>
                </a:cubicBezTo>
                <a:cubicBezTo>
                  <a:pt x="585884" y="3493891"/>
                  <a:pt x="575512" y="3504263"/>
                  <a:pt x="562718" y="3504263"/>
                </a:cubicBezTo>
                <a:cubicBezTo>
                  <a:pt x="549924" y="3504263"/>
                  <a:pt x="539552" y="3493891"/>
                  <a:pt x="539552" y="3481097"/>
                </a:cubicBezTo>
                <a:cubicBezTo>
                  <a:pt x="539552" y="3468303"/>
                  <a:pt x="549924" y="3457931"/>
                  <a:pt x="562718" y="3457931"/>
                </a:cubicBezTo>
                <a:close/>
                <a:moveTo>
                  <a:pt x="385620" y="3457931"/>
                </a:moveTo>
                <a:cubicBezTo>
                  <a:pt x="398414" y="3457931"/>
                  <a:pt x="408785" y="3468303"/>
                  <a:pt x="408785" y="3481097"/>
                </a:cubicBezTo>
                <a:cubicBezTo>
                  <a:pt x="408785" y="3493891"/>
                  <a:pt x="398414" y="3504263"/>
                  <a:pt x="385620" y="3504263"/>
                </a:cubicBezTo>
                <a:cubicBezTo>
                  <a:pt x="372826" y="3504263"/>
                  <a:pt x="362454" y="3493891"/>
                  <a:pt x="362454" y="3481097"/>
                </a:cubicBezTo>
                <a:cubicBezTo>
                  <a:pt x="362454" y="3468303"/>
                  <a:pt x="372826" y="3457931"/>
                  <a:pt x="385620" y="3457931"/>
                </a:cubicBezTo>
                <a:close/>
                <a:moveTo>
                  <a:pt x="208521" y="3457931"/>
                </a:moveTo>
                <a:cubicBezTo>
                  <a:pt x="221315" y="3457931"/>
                  <a:pt x="231687" y="3468303"/>
                  <a:pt x="231687" y="3481097"/>
                </a:cubicBezTo>
                <a:cubicBezTo>
                  <a:pt x="231687" y="3493891"/>
                  <a:pt x="221315" y="3504263"/>
                  <a:pt x="208521" y="3504263"/>
                </a:cubicBezTo>
                <a:cubicBezTo>
                  <a:pt x="195727" y="3504263"/>
                  <a:pt x="185355" y="3493891"/>
                  <a:pt x="185355" y="3481097"/>
                </a:cubicBezTo>
                <a:cubicBezTo>
                  <a:pt x="185355" y="3468303"/>
                  <a:pt x="195727" y="3457931"/>
                  <a:pt x="208521" y="3457931"/>
                </a:cubicBezTo>
                <a:close/>
                <a:moveTo>
                  <a:pt x="31422" y="3457931"/>
                </a:moveTo>
                <a:cubicBezTo>
                  <a:pt x="44216" y="3457931"/>
                  <a:pt x="54588" y="3468303"/>
                  <a:pt x="54588" y="3481097"/>
                </a:cubicBezTo>
                <a:cubicBezTo>
                  <a:pt x="54588" y="3493891"/>
                  <a:pt x="44216" y="3504263"/>
                  <a:pt x="31422" y="3504263"/>
                </a:cubicBezTo>
                <a:cubicBezTo>
                  <a:pt x="18628" y="3504263"/>
                  <a:pt x="8256" y="3493891"/>
                  <a:pt x="8256" y="3481097"/>
                </a:cubicBezTo>
                <a:cubicBezTo>
                  <a:pt x="8256" y="3468303"/>
                  <a:pt x="18628" y="3457931"/>
                  <a:pt x="31422" y="3457931"/>
                </a:cubicBezTo>
                <a:close/>
                <a:moveTo>
                  <a:pt x="3395767" y="3286567"/>
                </a:moveTo>
                <a:cubicBezTo>
                  <a:pt x="3408561" y="3286567"/>
                  <a:pt x="3418933" y="3296939"/>
                  <a:pt x="3418933" y="3309733"/>
                </a:cubicBezTo>
                <a:cubicBezTo>
                  <a:pt x="3418933" y="3322527"/>
                  <a:pt x="3408561" y="3332899"/>
                  <a:pt x="3395767" y="3332899"/>
                </a:cubicBezTo>
                <a:cubicBezTo>
                  <a:pt x="3382973" y="3332899"/>
                  <a:pt x="3372601" y="3322527"/>
                  <a:pt x="3372601" y="3309733"/>
                </a:cubicBezTo>
                <a:cubicBezTo>
                  <a:pt x="3372601" y="3296939"/>
                  <a:pt x="3382973" y="3286567"/>
                  <a:pt x="3395767" y="3286567"/>
                </a:cubicBezTo>
                <a:close/>
                <a:moveTo>
                  <a:pt x="3218672" y="3286567"/>
                </a:moveTo>
                <a:cubicBezTo>
                  <a:pt x="3231466" y="3286567"/>
                  <a:pt x="3241838" y="3296939"/>
                  <a:pt x="3241838" y="3309733"/>
                </a:cubicBezTo>
                <a:cubicBezTo>
                  <a:pt x="3241838" y="3322527"/>
                  <a:pt x="3231466" y="3332899"/>
                  <a:pt x="3218672" y="3332899"/>
                </a:cubicBezTo>
                <a:cubicBezTo>
                  <a:pt x="3205878" y="3332899"/>
                  <a:pt x="3195506" y="3322527"/>
                  <a:pt x="3195506" y="3309733"/>
                </a:cubicBezTo>
                <a:cubicBezTo>
                  <a:pt x="3195506" y="3296939"/>
                  <a:pt x="3205878" y="3286567"/>
                  <a:pt x="3218672" y="3286567"/>
                </a:cubicBezTo>
                <a:close/>
                <a:moveTo>
                  <a:pt x="3041573" y="3286567"/>
                </a:moveTo>
                <a:cubicBezTo>
                  <a:pt x="3054367" y="3286567"/>
                  <a:pt x="3064739" y="3296939"/>
                  <a:pt x="3064739" y="3309733"/>
                </a:cubicBezTo>
                <a:cubicBezTo>
                  <a:pt x="3064739" y="3322527"/>
                  <a:pt x="3054367" y="3332899"/>
                  <a:pt x="3041573" y="3332899"/>
                </a:cubicBezTo>
                <a:cubicBezTo>
                  <a:pt x="3028779" y="3332899"/>
                  <a:pt x="3018407" y="3322527"/>
                  <a:pt x="3018407" y="3309733"/>
                </a:cubicBezTo>
                <a:cubicBezTo>
                  <a:pt x="3018407" y="3296939"/>
                  <a:pt x="3028779" y="3286567"/>
                  <a:pt x="3041573" y="3286567"/>
                </a:cubicBezTo>
                <a:close/>
                <a:moveTo>
                  <a:pt x="2864474" y="3286567"/>
                </a:moveTo>
                <a:cubicBezTo>
                  <a:pt x="2877268" y="3286567"/>
                  <a:pt x="2887640" y="3296939"/>
                  <a:pt x="2887640" y="3309733"/>
                </a:cubicBezTo>
                <a:cubicBezTo>
                  <a:pt x="2887640" y="3322527"/>
                  <a:pt x="2877268" y="3332899"/>
                  <a:pt x="2864474" y="3332899"/>
                </a:cubicBezTo>
                <a:cubicBezTo>
                  <a:pt x="2851680" y="3332899"/>
                  <a:pt x="2841308" y="3322527"/>
                  <a:pt x="2841308" y="3309733"/>
                </a:cubicBezTo>
                <a:cubicBezTo>
                  <a:pt x="2841308" y="3296939"/>
                  <a:pt x="2851680" y="3286567"/>
                  <a:pt x="2864474" y="3286567"/>
                </a:cubicBezTo>
                <a:close/>
                <a:moveTo>
                  <a:pt x="2687375" y="3286567"/>
                </a:moveTo>
                <a:cubicBezTo>
                  <a:pt x="2700169" y="3286567"/>
                  <a:pt x="2710541" y="3296939"/>
                  <a:pt x="2710541" y="3309733"/>
                </a:cubicBezTo>
                <a:cubicBezTo>
                  <a:pt x="2710541" y="3322527"/>
                  <a:pt x="2700169" y="3332899"/>
                  <a:pt x="2687375" y="3332899"/>
                </a:cubicBezTo>
                <a:cubicBezTo>
                  <a:pt x="2674581" y="3332899"/>
                  <a:pt x="2664209" y="3322527"/>
                  <a:pt x="2664209" y="3309733"/>
                </a:cubicBezTo>
                <a:cubicBezTo>
                  <a:pt x="2664209" y="3296939"/>
                  <a:pt x="2674581" y="3286567"/>
                  <a:pt x="2687375" y="3286567"/>
                </a:cubicBezTo>
                <a:close/>
                <a:moveTo>
                  <a:pt x="2510277" y="3286567"/>
                </a:moveTo>
                <a:cubicBezTo>
                  <a:pt x="2523071" y="3286567"/>
                  <a:pt x="2533443" y="3296939"/>
                  <a:pt x="2533443" y="3309733"/>
                </a:cubicBezTo>
                <a:cubicBezTo>
                  <a:pt x="2533443" y="3322527"/>
                  <a:pt x="2523071" y="3332899"/>
                  <a:pt x="2510277" y="3332899"/>
                </a:cubicBezTo>
                <a:cubicBezTo>
                  <a:pt x="2497483" y="3332899"/>
                  <a:pt x="2487111" y="3322527"/>
                  <a:pt x="2487111" y="3309733"/>
                </a:cubicBezTo>
                <a:cubicBezTo>
                  <a:pt x="2487111" y="3296939"/>
                  <a:pt x="2497483" y="3286567"/>
                  <a:pt x="2510277" y="3286567"/>
                </a:cubicBezTo>
                <a:close/>
                <a:moveTo>
                  <a:pt x="2333178" y="3286567"/>
                </a:moveTo>
                <a:cubicBezTo>
                  <a:pt x="2345972" y="3286567"/>
                  <a:pt x="2356344" y="3296939"/>
                  <a:pt x="2356344" y="3309733"/>
                </a:cubicBezTo>
                <a:cubicBezTo>
                  <a:pt x="2356344" y="3322527"/>
                  <a:pt x="2345972" y="3332899"/>
                  <a:pt x="2333178" y="3332899"/>
                </a:cubicBezTo>
                <a:cubicBezTo>
                  <a:pt x="2320384" y="3332899"/>
                  <a:pt x="2310012" y="3322527"/>
                  <a:pt x="2310012" y="3309733"/>
                </a:cubicBezTo>
                <a:cubicBezTo>
                  <a:pt x="2310012" y="3296939"/>
                  <a:pt x="2320384" y="3286567"/>
                  <a:pt x="2333178" y="3286567"/>
                </a:cubicBezTo>
                <a:close/>
                <a:moveTo>
                  <a:pt x="2156079" y="3286567"/>
                </a:moveTo>
                <a:cubicBezTo>
                  <a:pt x="2168873" y="3286567"/>
                  <a:pt x="2179245" y="3296939"/>
                  <a:pt x="2179245" y="3309733"/>
                </a:cubicBezTo>
                <a:cubicBezTo>
                  <a:pt x="2179245" y="3322527"/>
                  <a:pt x="2168873" y="3332899"/>
                  <a:pt x="2156079" y="3332899"/>
                </a:cubicBezTo>
                <a:cubicBezTo>
                  <a:pt x="2143285" y="3332899"/>
                  <a:pt x="2132913" y="3322527"/>
                  <a:pt x="2132913" y="3309733"/>
                </a:cubicBezTo>
                <a:cubicBezTo>
                  <a:pt x="2132913" y="3296939"/>
                  <a:pt x="2143285" y="3286567"/>
                  <a:pt x="2156079" y="3286567"/>
                </a:cubicBezTo>
                <a:close/>
                <a:moveTo>
                  <a:pt x="1978980" y="3286567"/>
                </a:moveTo>
                <a:cubicBezTo>
                  <a:pt x="1991774" y="3286567"/>
                  <a:pt x="2002146" y="3296939"/>
                  <a:pt x="2002146" y="3309733"/>
                </a:cubicBezTo>
                <a:cubicBezTo>
                  <a:pt x="2002146" y="3322527"/>
                  <a:pt x="1991774" y="3332899"/>
                  <a:pt x="1978980" y="3332899"/>
                </a:cubicBezTo>
                <a:cubicBezTo>
                  <a:pt x="1966186" y="3332899"/>
                  <a:pt x="1955814" y="3322527"/>
                  <a:pt x="1955814" y="3309733"/>
                </a:cubicBezTo>
                <a:cubicBezTo>
                  <a:pt x="1955814" y="3296939"/>
                  <a:pt x="1966186" y="3286567"/>
                  <a:pt x="1978980" y="3286567"/>
                </a:cubicBezTo>
                <a:close/>
                <a:moveTo>
                  <a:pt x="1801881" y="3286567"/>
                </a:moveTo>
                <a:cubicBezTo>
                  <a:pt x="1814675" y="3286567"/>
                  <a:pt x="1825047" y="3296939"/>
                  <a:pt x="1825047" y="3309733"/>
                </a:cubicBezTo>
                <a:cubicBezTo>
                  <a:pt x="1825047" y="3322527"/>
                  <a:pt x="1814675" y="3332899"/>
                  <a:pt x="1801881" y="3332899"/>
                </a:cubicBezTo>
                <a:cubicBezTo>
                  <a:pt x="1789087" y="3332899"/>
                  <a:pt x="1778715" y="3322527"/>
                  <a:pt x="1778715" y="3309733"/>
                </a:cubicBezTo>
                <a:cubicBezTo>
                  <a:pt x="1778715" y="3296939"/>
                  <a:pt x="1789087" y="3286567"/>
                  <a:pt x="1801881" y="3286567"/>
                </a:cubicBezTo>
                <a:close/>
                <a:moveTo>
                  <a:pt x="1627371" y="3286567"/>
                </a:moveTo>
                <a:cubicBezTo>
                  <a:pt x="1640166" y="3286567"/>
                  <a:pt x="1650538" y="3296939"/>
                  <a:pt x="1650538" y="3309733"/>
                </a:cubicBezTo>
                <a:cubicBezTo>
                  <a:pt x="1650538" y="3322527"/>
                  <a:pt x="1640166" y="3332899"/>
                  <a:pt x="1627371" y="3332899"/>
                </a:cubicBezTo>
                <a:cubicBezTo>
                  <a:pt x="1614575" y="3332899"/>
                  <a:pt x="1604203" y="3322527"/>
                  <a:pt x="1604203" y="3309733"/>
                </a:cubicBezTo>
                <a:cubicBezTo>
                  <a:pt x="1604203" y="3296939"/>
                  <a:pt x="1614575" y="3286567"/>
                  <a:pt x="1627371" y="3286567"/>
                </a:cubicBezTo>
                <a:close/>
                <a:moveTo>
                  <a:pt x="1450277" y="3286567"/>
                </a:moveTo>
                <a:cubicBezTo>
                  <a:pt x="1463071" y="3286567"/>
                  <a:pt x="1473442" y="3296939"/>
                  <a:pt x="1473442" y="3309733"/>
                </a:cubicBezTo>
                <a:cubicBezTo>
                  <a:pt x="1473442" y="3322527"/>
                  <a:pt x="1463071" y="3332899"/>
                  <a:pt x="1450277" y="3332899"/>
                </a:cubicBezTo>
                <a:cubicBezTo>
                  <a:pt x="1437483" y="3332899"/>
                  <a:pt x="1427111" y="3322527"/>
                  <a:pt x="1427111" y="3309733"/>
                </a:cubicBezTo>
                <a:cubicBezTo>
                  <a:pt x="1427111" y="3296939"/>
                  <a:pt x="1437483" y="3286567"/>
                  <a:pt x="1450277" y="3286567"/>
                </a:cubicBezTo>
                <a:close/>
                <a:moveTo>
                  <a:pt x="1273178" y="3286567"/>
                </a:moveTo>
                <a:cubicBezTo>
                  <a:pt x="1285972" y="3286567"/>
                  <a:pt x="1296345" y="3296939"/>
                  <a:pt x="1296345" y="3309733"/>
                </a:cubicBezTo>
                <a:cubicBezTo>
                  <a:pt x="1296345" y="3322527"/>
                  <a:pt x="1285972" y="3332899"/>
                  <a:pt x="1273178" y="3332899"/>
                </a:cubicBezTo>
                <a:cubicBezTo>
                  <a:pt x="1260384" y="3332899"/>
                  <a:pt x="1250012" y="3322527"/>
                  <a:pt x="1250012" y="3309733"/>
                </a:cubicBezTo>
                <a:cubicBezTo>
                  <a:pt x="1250012" y="3296939"/>
                  <a:pt x="1260384" y="3286567"/>
                  <a:pt x="1273178" y="3286567"/>
                </a:cubicBezTo>
                <a:close/>
                <a:moveTo>
                  <a:pt x="1096081" y="3286567"/>
                </a:moveTo>
                <a:cubicBezTo>
                  <a:pt x="1108877" y="3286567"/>
                  <a:pt x="1119247" y="3296939"/>
                  <a:pt x="1119247" y="3309733"/>
                </a:cubicBezTo>
                <a:cubicBezTo>
                  <a:pt x="1119247" y="3322527"/>
                  <a:pt x="1108877" y="3332899"/>
                  <a:pt x="1096081" y="3332899"/>
                </a:cubicBezTo>
                <a:cubicBezTo>
                  <a:pt x="1083286" y="3332899"/>
                  <a:pt x="1072914" y="3322527"/>
                  <a:pt x="1072914" y="3309733"/>
                </a:cubicBezTo>
                <a:cubicBezTo>
                  <a:pt x="1072914" y="3296939"/>
                  <a:pt x="1083286" y="3286567"/>
                  <a:pt x="1096081" y="3286567"/>
                </a:cubicBezTo>
                <a:close/>
                <a:moveTo>
                  <a:pt x="918981" y="3286567"/>
                </a:moveTo>
                <a:cubicBezTo>
                  <a:pt x="931774" y="3286567"/>
                  <a:pt x="942147" y="3296939"/>
                  <a:pt x="942147" y="3309733"/>
                </a:cubicBezTo>
                <a:cubicBezTo>
                  <a:pt x="942147" y="3322527"/>
                  <a:pt x="931774" y="3332899"/>
                  <a:pt x="918981" y="3332899"/>
                </a:cubicBezTo>
                <a:cubicBezTo>
                  <a:pt x="906186" y="3332899"/>
                  <a:pt x="895815" y="3322527"/>
                  <a:pt x="895815" y="3309733"/>
                </a:cubicBezTo>
                <a:cubicBezTo>
                  <a:pt x="895815" y="3296939"/>
                  <a:pt x="906186" y="3286567"/>
                  <a:pt x="918981" y="3286567"/>
                </a:cubicBezTo>
                <a:close/>
                <a:moveTo>
                  <a:pt x="741884" y="3286567"/>
                </a:moveTo>
                <a:cubicBezTo>
                  <a:pt x="754678" y="3286567"/>
                  <a:pt x="765050" y="3296939"/>
                  <a:pt x="765050" y="3309733"/>
                </a:cubicBezTo>
                <a:cubicBezTo>
                  <a:pt x="765050" y="3322527"/>
                  <a:pt x="754678" y="3332899"/>
                  <a:pt x="741884" y="3332899"/>
                </a:cubicBezTo>
                <a:cubicBezTo>
                  <a:pt x="729090" y="3332899"/>
                  <a:pt x="718718" y="3322527"/>
                  <a:pt x="718718" y="3309733"/>
                </a:cubicBezTo>
                <a:cubicBezTo>
                  <a:pt x="718718" y="3296939"/>
                  <a:pt x="729090" y="3286567"/>
                  <a:pt x="741884" y="3286567"/>
                </a:cubicBezTo>
                <a:close/>
                <a:moveTo>
                  <a:pt x="564784" y="3286567"/>
                </a:moveTo>
                <a:cubicBezTo>
                  <a:pt x="577578" y="3286567"/>
                  <a:pt x="587950" y="3296939"/>
                  <a:pt x="587950" y="3309733"/>
                </a:cubicBezTo>
                <a:cubicBezTo>
                  <a:pt x="587950" y="3322527"/>
                  <a:pt x="577578" y="3332899"/>
                  <a:pt x="564784" y="3332899"/>
                </a:cubicBezTo>
                <a:cubicBezTo>
                  <a:pt x="551990" y="3332899"/>
                  <a:pt x="541618" y="3322527"/>
                  <a:pt x="541618" y="3309733"/>
                </a:cubicBezTo>
                <a:cubicBezTo>
                  <a:pt x="541618" y="3296939"/>
                  <a:pt x="551990" y="3286567"/>
                  <a:pt x="564784" y="3286567"/>
                </a:cubicBezTo>
                <a:close/>
                <a:moveTo>
                  <a:pt x="387686" y="3286567"/>
                </a:moveTo>
                <a:cubicBezTo>
                  <a:pt x="400479" y="3286567"/>
                  <a:pt x="410851" y="3296939"/>
                  <a:pt x="410851" y="3309733"/>
                </a:cubicBezTo>
                <a:cubicBezTo>
                  <a:pt x="410851" y="3322527"/>
                  <a:pt x="400479" y="3332899"/>
                  <a:pt x="387686" y="3332899"/>
                </a:cubicBezTo>
                <a:cubicBezTo>
                  <a:pt x="374891" y="3332899"/>
                  <a:pt x="364519" y="3322527"/>
                  <a:pt x="364519" y="3309733"/>
                </a:cubicBezTo>
                <a:cubicBezTo>
                  <a:pt x="364519" y="3296939"/>
                  <a:pt x="374891" y="3286567"/>
                  <a:pt x="387686" y="3286567"/>
                </a:cubicBezTo>
                <a:close/>
                <a:moveTo>
                  <a:pt x="210585" y="3286567"/>
                </a:moveTo>
                <a:cubicBezTo>
                  <a:pt x="223379" y="3286567"/>
                  <a:pt x="233751" y="3296939"/>
                  <a:pt x="233751" y="3309733"/>
                </a:cubicBezTo>
                <a:cubicBezTo>
                  <a:pt x="233751" y="3322527"/>
                  <a:pt x="223379" y="3332899"/>
                  <a:pt x="210585" y="3332899"/>
                </a:cubicBezTo>
                <a:cubicBezTo>
                  <a:pt x="197791" y="3332899"/>
                  <a:pt x="187419" y="3322527"/>
                  <a:pt x="187419" y="3309733"/>
                </a:cubicBezTo>
                <a:cubicBezTo>
                  <a:pt x="187419" y="3296939"/>
                  <a:pt x="197791" y="3286567"/>
                  <a:pt x="210585" y="3286567"/>
                </a:cubicBezTo>
                <a:close/>
                <a:moveTo>
                  <a:pt x="33487" y="3286567"/>
                </a:moveTo>
                <a:cubicBezTo>
                  <a:pt x="46281" y="3286567"/>
                  <a:pt x="56653" y="3296939"/>
                  <a:pt x="56653" y="3309733"/>
                </a:cubicBezTo>
                <a:cubicBezTo>
                  <a:pt x="56653" y="3322527"/>
                  <a:pt x="46281" y="3332899"/>
                  <a:pt x="33487" y="3332899"/>
                </a:cubicBezTo>
                <a:cubicBezTo>
                  <a:pt x="20693" y="3332899"/>
                  <a:pt x="10321" y="3322527"/>
                  <a:pt x="10321" y="3309733"/>
                </a:cubicBezTo>
                <a:cubicBezTo>
                  <a:pt x="10321" y="3296939"/>
                  <a:pt x="20693" y="3286567"/>
                  <a:pt x="33487" y="3286567"/>
                </a:cubicBezTo>
                <a:close/>
                <a:moveTo>
                  <a:pt x="3389573" y="3094558"/>
                </a:moveTo>
                <a:cubicBezTo>
                  <a:pt x="3402367" y="3094558"/>
                  <a:pt x="3412739" y="3104930"/>
                  <a:pt x="3412739" y="3117724"/>
                </a:cubicBezTo>
                <a:cubicBezTo>
                  <a:pt x="3412739" y="3130518"/>
                  <a:pt x="3402367" y="3140890"/>
                  <a:pt x="3389573" y="3140890"/>
                </a:cubicBezTo>
                <a:cubicBezTo>
                  <a:pt x="3376779" y="3140890"/>
                  <a:pt x="3366407" y="3130518"/>
                  <a:pt x="3366407" y="3117724"/>
                </a:cubicBezTo>
                <a:cubicBezTo>
                  <a:pt x="3366407" y="3104930"/>
                  <a:pt x="3376779" y="3094558"/>
                  <a:pt x="3389573" y="3094558"/>
                </a:cubicBezTo>
                <a:close/>
                <a:moveTo>
                  <a:pt x="3212478" y="3094558"/>
                </a:moveTo>
                <a:cubicBezTo>
                  <a:pt x="3225272" y="3094558"/>
                  <a:pt x="3235644" y="3104930"/>
                  <a:pt x="3235644" y="3117724"/>
                </a:cubicBezTo>
                <a:cubicBezTo>
                  <a:pt x="3235644" y="3130518"/>
                  <a:pt x="3225272" y="3140890"/>
                  <a:pt x="3212478" y="3140890"/>
                </a:cubicBezTo>
                <a:cubicBezTo>
                  <a:pt x="3199684" y="3140890"/>
                  <a:pt x="3189312" y="3130518"/>
                  <a:pt x="3189312" y="3117724"/>
                </a:cubicBezTo>
                <a:cubicBezTo>
                  <a:pt x="3189312" y="3104930"/>
                  <a:pt x="3199684" y="3094558"/>
                  <a:pt x="3212478" y="3094558"/>
                </a:cubicBezTo>
                <a:close/>
                <a:moveTo>
                  <a:pt x="3035379" y="3094558"/>
                </a:moveTo>
                <a:cubicBezTo>
                  <a:pt x="3048173" y="3094558"/>
                  <a:pt x="3058545" y="3104930"/>
                  <a:pt x="3058545" y="3117724"/>
                </a:cubicBezTo>
                <a:cubicBezTo>
                  <a:pt x="3058545" y="3130518"/>
                  <a:pt x="3048173" y="3140890"/>
                  <a:pt x="3035379" y="3140890"/>
                </a:cubicBezTo>
                <a:cubicBezTo>
                  <a:pt x="3022585" y="3140890"/>
                  <a:pt x="3012213" y="3130518"/>
                  <a:pt x="3012213" y="3117724"/>
                </a:cubicBezTo>
                <a:cubicBezTo>
                  <a:pt x="3012213" y="3104930"/>
                  <a:pt x="3022585" y="3094558"/>
                  <a:pt x="3035379" y="3094558"/>
                </a:cubicBezTo>
                <a:close/>
                <a:moveTo>
                  <a:pt x="2858280" y="3094558"/>
                </a:moveTo>
                <a:cubicBezTo>
                  <a:pt x="2871074" y="3094558"/>
                  <a:pt x="2881446" y="3104930"/>
                  <a:pt x="2881446" y="3117724"/>
                </a:cubicBezTo>
                <a:cubicBezTo>
                  <a:pt x="2881446" y="3130518"/>
                  <a:pt x="2871074" y="3140890"/>
                  <a:pt x="2858280" y="3140890"/>
                </a:cubicBezTo>
                <a:cubicBezTo>
                  <a:pt x="2845486" y="3140890"/>
                  <a:pt x="2835114" y="3130518"/>
                  <a:pt x="2835114" y="3117724"/>
                </a:cubicBezTo>
                <a:cubicBezTo>
                  <a:pt x="2835114" y="3104930"/>
                  <a:pt x="2845486" y="3094558"/>
                  <a:pt x="2858280" y="3094558"/>
                </a:cubicBezTo>
                <a:close/>
                <a:moveTo>
                  <a:pt x="2681181" y="3094558"/>
                </a:moveTo>
                <a:cubicBezTo>
                  <a:pt x="2693975" y="3094558"/>
                  <a:pt x="2704347" y="3104930"/>
                  <a:pt x="2704347" y="3117724"/>
                </a:cubicBezTo>
                <a:cubicBezTo>
                  <a:pt x="2704347" y="3130518"/>
                  <a:pt x="2693975" y="3140890"/>
                  <a:pt x="2681181" y="3140890"/>
                </a:cubicBezTo>
                <a:cubicBezTo>
                  <a:pt x="2668387" y="3140890"/>
                  <a:pt x="2658015" y="3130518"/>
                  <a:pt x="2658015" y="3117724"/>
                </a:cubicBezTo>
                <a:cubicBezTo>
                  <a:pt x="2658015" y="3104930"/>
                  <a:pt x="2668387" y="3094558"/>
                  <a:pt x="2681181" y="3094558"/>
                </a:cubicBezTo>
                <a:close/>
                <a:moveTo>
                  <a:pt x="2504082" y="3094558"/>
                </a:moveTo>
                <a:cubicBezTo>
                  <a:pt x="2516876" y="3094558"/>
                  <a:pt x="2527248" y="3104930"/>
                  <a:pt x="2527248" y="3117724"/>
                </a:cubicBezTo>
                <a:cubicBezTo>
                  <a:pt x="2527248" y="3130518"/>
                  <a:pt x="2516876" y="3140890"/>
                  <a:pt x="2504082" y="3140890"/>
                </a:cubicBezTo>
                <a:cubicBezTo>
                  <a:pt x="2491288" y="3140890"/>
                  <a:pt x="2480916" y="3130518"/>
                  <a:pt x="2480916" y="3117724"/>
                </a:cubicBezTo>
                <a:cubicBezTo>
                  <a:pt x="2480916" y="3104930"/>
                  <a:pt x="2491288" y="3094558"/>
                  <a:pt x="2504082" y="3094558"/>
                </a:cubicBezTo>
                <a:close/>
                <a:moveTo>
                  <a:pt x="2326983" y="3094558"/>
                </a:moveTo>
                <a:cubicBezTo>
                  <a:pt x="2339777" y="3094558"/>
                  <a:pt x="2350149" y="3104930"/>
                  <a:pt x="2350149" y="3117724"/>
                </a:cubicBezTo>
                <a:cubicBezTo>
                  <a:pt x="2350149" y="3130518"/>
                  <a:pt x="2339777" y="3140890"/>
                  <a:pt x="2326983" y="3140890"/>
                </a:cubicBezTo>
                <a:cubicBezTo>
                  <a:pt x="2314189" y="3140890"/>
                  <a:pt x="2303817" y="3130518"/>
                  <a:pt x="2303817" y="3117724"/>
                </a:cubicBezTo>
                <a:cubicBezTo>
                  <a:pt x="2303817" y="3104930"/>
                  <a:pt x="2314189" y="3094558"/>
                  <a:pt x="2326983" y="3094558"/>
                </a:cubicBezTo>
                <a:close/>
                <a:moveTo>
                  <a:pt x="2149884" y="3094558"/>
                </a:moveTo>
                <a:cubicBezTo>
                  <a:pt x="2162678" y="3094558"/>
                  <a:pt x="2173050" y="3104930"/>
                  <a:pt x="2173050" y="3117724"/>
                </a:cubicBezTo>
                <a:cubicBezTo>
                  <a:pt x="2173050" y="3130518"/>
                  <a:pt x="2162678" y="3140890"/>
                  <a:pt x="2149884" y="3140890"/>
                </a:cubicBezTo>
                <a:cubicBezTo>
                  <a:pt x="2137090" y="3140890"/>
                  <a:pt x="2126718" y="3130518"/>
                  <a:pt x="2126718" y="3117724"/>
                </a:cubicBezTo>
                <a:cubicBezTo>
                  <a:pt x="2126718" y="3104930"/>
                  <a:pt x="2137090" y="3094558"/>
                  <a:pt x="2149884" y="3094558"/>
                </a:cubicBezTo>
                <a:close/>
                <a:moveTo>
                  <a:pt x="1972786" y="3094558"/>
                </a:moveTo>
                <a:cubicBezTo>
                  <a:pt x="1985580" y="3094558"/>
                  <a:pt x="1995952" y="3104930"/>
                  <a:pt x="1995952" y="3117724"/>
                </a:cubicBezTo>
                <a:cubicBezTo>
                  <a:pt x="1995952" y="3130518"/>
                  <a:pt x="1985580" y="3140890"/>
                  <a:pt x="1972786" y="3140890"/>
                </a:cubicBezTo>
                <a:cubicBezTo>
                  <a:pt x="1959992" y="3140890"/>
                  <a:pt x="1949620" y="3130518"/>
                  <a:pt x="1949620" y="3117724"/>
                </a:cubicBezTo>
                <a:cubicBezTo>
                  <a:pt x="1949620" y="3104930"/>
                  <a:pt x="1959992" y="3094558"/>
                  <a:pt x="1972786" y="3094558"/>
                </a:cubicBezTo>
                <a:close/>
                <a:moveTo>
                  <a:pt x="1795687" y="3094558"/>
                </a:moveTo>
                <a:cubicBezTo>
                  <a:pt x="1808481" y="3094558"/>
                  <a:pt x="1818853" y="3104930"/>
                  <a:pt x="1818853" y="3117724"/>
                </a:cubicBezTo>
                <a:cubicBezTo>
                  <a:pt x="1818853" y="3130518"/>
                  <a:pt x="1808481" y="3140890"/>
                  <a:pt x="1795687" y="3140890"/>
                </a:cubicBezTo>
                <a:cubicBezTo>
                  <a:pt x="1782893" y="3140890"/>
                  <a:pt x="1772521" y="3130518"/>
                  <a:pt x="1772521" y="3117724"/>
                </a:cubicBezTo>
                <a:cubicBezTo>
                  <a:pt x="1772521" y="3104930"/>
                  <a:pt x="1782893" y="3094558"/>
                  <a:pt x="1795687" y="3094558"/>
                </a:cubicBezTo>
                <a:close/>
                <a:moveTo>
                  <a:pt x="1621175" y="3094558"/>
                </a:moveTo>
                <a:cubicBezTo>
                  <a:pt x="1633971" y="3094558"/>
                  <a:pt x="1644344" y="3104930"/>
                  <a:pt x="1644344" y="3117724"/>
                </a:cubicBezTo>
                <a:cubicBezTo>
                  <a:pt x="1644344" y="3130518"/>
                  <a:pt x="1633971" y="3140890"/>
                  <a:pt x="1621175" y="3140890"/>
                </a:cubicBezTo>
                <a:cubicBezTo>
                  <a:pt x="1608381" y="3140890"/>
                  <a:pt x="1598008" y="3130518"/>
                  <a:pt x="1598008" y="3117724"/>
                </a:cubicBezTo>
                <a:cubicBezTo>
                  <a:pt x="1598008" y="3104930"/>
                  <a:pt x="1608381" y="3094558"/>
                  <a:pt x="1621175" y="3094558"/>
                </a:cubicBezTo>
                <a:close/>
                <a:moveTo>
                  <a:pt x="1444083" y="3094558"/>
                </a:moveTo>
                <a:cubicBezTo>
                  <a:pt x="1456878" y="3094558"/>
                  <a:pt x="1467248" y="3104930"/>
                  <a:pt x="1467248" y="3117724"/>
                </a:cubicBezTo>
                <a:cubicBezTo>
                  <a:pt x="1467248" y="3130518"/>
                  <a:pt x="1456878" y="3140890"/>
                  <a:pt x="1444083" y="3140890"/>
                </a:cubicBezTo>
                <a:cubicBezTo>
                  <a:pt x="1431289" y="3140890"/>
                  <a:pt x="1420918" y="3130518"/>
                  <a:pt x="1420918" y="3117724"/>
                </a:cubicBezTo>
                <a:cubicBezTo>
                  <a:pt x="1420918" y="3104930"/>
                  <a:pt x="1431289" y="3094558"/>
                  <a:pt x="1444083" y="3094558"/>
                </a:cubicBezTo>
                <a:close/>
                <a:moveTo>
                  <a:pt x="1266985" y="3094558"/>
                </a:moveTo>
                <a:cubicBezTo>
                  <a:pt x="1279778" y="3094558"/>
                  <a:pt x="1290151" y="3104930"/>
                  <a:pt x="1290151" y="3117724"/>
                </a:cubicBezTo>
                <a:cubicBezTo>
                  <a:pt x="1290151" y="3130518"/>
                  <a:pt x="1279778" y="3140890"/>
                  <a:pt x="1266985" y="3140890"/>
                </a:cubicBezTo>
                <a:cubicBezTo>
                  <a:pt x="1254190" y="3140890"/>
                  <a:pt x="1243819" y="3130518"/>
                  <a:pt x="1243819" y="3117724"/>
                </a:cubicBezTo>
                <a:cubicBezTo>
                  <a:pt x="1243819" y="3104930"/>
                  <a:pt x="1254190" y="3094558"/>
                  <a:pt x="1266985" y="3094558"/>
                </a:cubicBezTo>
                <a:close/>
                <a:moveTo>
                  <a:pt x="1089888" y="3094558"/>
                </a:moveTo>
                <a:cubicBezTo>
                  <a:pt x="1102682" y="3094558"/>
                  <a:pt x="1113055" y="3104930"/>
                  <a:pt x="1113055" y="3117724"/>
                </a:cubicBezTo>
                <a:cubicBezTo>
                  <a:pt x="1113055" y="3130518"/>
                  <a:pt x="1102682" y="3140890"/>
                  <a:pt x="1089888" y="3140890"/>
                </a:cubicBezTo>
                <a:cubicBezTo>
                  <a:pt x="1077093" y="3140890"/>
                  <a:pt x="1066720" y="3130518"/>
                  <a:pt x="1066720" y="3117724"/>
                </a:cubicBezTo>
                <a:cubicBezTo>
                  <a:pt x="1066720" y="3104930"/>
                  <a:pt x="1077093" y="3094558"/>
                  <a:pt x="1089888" y="3094558"/>
                </a:cubicBezTo>
                <a:close/>
                <a:moveTo>
                  <a:pt x="912787" y="3094558"/>
                </a:moveTo>
                <a:cubicBezTo>
                  <a:pt x="925582" y="3094558"/>
                  <a:pt x="935953" y="3104930"/>
                  <a:pt x="935953" y="3117724"/>
                </a:cubicBezTo>
                <a:cubicBezTo>
                  <a:pt x="935953" y="3130518"/>
                  <a:pt x="925582" y="3140890"/>
                  <a:pt x="912787" y="3140890"/>
                </a:cubicBezTo>
                <a:cubicBezTo>
                  <a:pt x="899993" y="3140890"/>
                  <a:pt x="889622" y="3130518"/>
                  <a:pt x="889622" y="3117724"/>
                </a:cubicBezTo>
                <a:cubicBezTo>
                  <a:pt x="889622" y="3104930"/>
                  <a:pt x="899993" y="3094558"/>
                  <a:pt x="912787" y="3094558"/>
                </a:cubicBezTo>
                <a:close/>
                <a:moveTo>
                  <a:pt x="735690" y="3094558"/>
                </a:moveTo>
                <a:cubicBezTo>
                  <a:pt x="748484" y="3094558"/>
                  <a:pt x="758856" y="3104930"/>
                  <a:pt x="758856" y="3117724"/>
                </a:cubicBezTo>
                <a:cubicBezTo>
                  <a:pt x="758856" y="3130518"/>
                  <a:pt x="748484" y="3140890"/>
                  <a:pt x="735690" y="3140890"/>
                </a:cubicBezTo>
                <a:cubicBezTo>
                  <a:pt x="722896" y="3140890"/>
                  <a:pt x="712523" y="3130518"/>
                  <a:pt x="712523" y="3117724"/>
                </a:cubicBezTo>
                <a:cubicBezTo>
                  <a:pt x="712523" y="3104930"/>
                  <a:pt x="722896" y="3094558"/>
                  <a:pt x="735690" y="3094558"/>
                </a:cubicBezTo>
                <a:close/>
                <a:moveTo>
                  <a:pt x="558589" y="3094558"/>
                </a:moveTo>
                <a:cubicBezTo>
                  <a:pt x="571383" y="3094558"/>
                  <a:pt x="581755" y="3104930"/>
                  <a:pt x="581755" y="3117724"/>
                </a:cubicBezTo>
                <a:cubicBezTo>
                  <a:pt x="581755" y="3130518"/>
                  <a:pt x="571383" y="3140890"/>
                  <a:pt x="558589" y="3140890"/>
                </a:cubicBezTo>
                <a:cubicBezTo>
                  <a:pt x="545795" y="3140890"/>
                  <a:pt x="535424" y="3130518"/>
                  <a:pt x="535424" y="3117724"/>
                </a:cubicBezTo>
                <a:cubicBezTo>
                  <a:pt x="535424" y="3104930"/>
                  <a:pt x="545795" y="3094558"/>
                  <a:pt x="558589" y="3094558"/>
                </a:cubicBezTo>
                <a:close/>
                <a:moveTo>
                  <a:pt x="381491" y="3094558"/>
                </a:moveTo>
                <a:cubicBezTo>
                  <a:pt x="394286" y="3094558"/>
                  <a:pt x="404657" y="3104930"/>
                  <a:pt x="404657" y="3117724"/>
                </a:cubicBezTo>
                <a:cubicBezTo>
                  <a:pt x="404657" y="3130518"/>
                  <a:pt x="394286" y="3140890"/>
                  <a:pt x="381491" y="3140890"/>
                </a:cubicBezTo>
                <a:cubicBezTo>
                  <a:pt x="368697" y="3140890"/>
                  <a:pt x="358325" y="3130518"/>
                  <a:pt x="358325" y="3117724"/>
                </a:cubicBezTo>
                <a:cubicBezTo>
                  <a:pt x="358325" y="3104930"/>
                  <a:pt x="368697" y="3094558"/>
                  <a:pt x="381491" y="3094558"/>
                </a:cubicBezTo>
                <a:close/>
                <a:moveTo>
                  <a:pt x="204392" y="3094558"/>
                </a:moveTo>
                <a:cubicBezTo>
                  <a:pt x="217186" y="3094558"/>
                  <a:pt x="227558" y="3104930"/>
                  <a:pt x="227558" y="3117724"/>
                </a:cubicBezTo>
                <a:cubicBezTo>
                  <a:pt x="227558" y="3130518"/>
                  <a:pt x="217186" y="3140890"/>
                  <a:pt x="204392" y="3140890"/>
                </a:cubicBezTo>
                <a:cubicBezTo>
                  <a:pt x="191598" y="3140890"/>
                  <a:pt x="181226" y="3130518"/>
                  <a:pt x="181226" y="3117724"/>
                </a:cubicBezTo>
                <a:cubicBezTo>
                  <a:pt x="181226" y="3104930"/>
                  <a:pt x="191598" y="3094558"/>
                  <a:pt x="204392" y="3094558"/>
                </a:cubicBezTo>
                <a:close/>
                <a:moveTo>
                  <a:pt x="27293" y="3094558"/>
                </a:moveTo>
                <a:cubicBezTo>
                  <a:pt x="40087" y="3094558"/>
                  <a:pt x="50459" y="3104930"/>
                  <a:pt x="50459" y="3117724"/>
                </a:cubicBezTo>
                <a:cubicBezTo>
                  <a:pt x="50459" y="3130518"/>
                  <a:pt x="40087" y="3140890"/>
                  <a:pt x="27293" y="3140890"/>
                </a:cubicBezTo>
                <a:cubicBezTo>
                  <a:pt x="14499" y="3140890"/>
                  <a:pt x="4127" y="3130518"/>
                  <a:pt x="4127" y="3117724"/>
                </a:cubicBezTo>
                <a:cubicBezTo>
                  <a:pt x="4127" y="3104930"/>
                  <a:pt x="14499" y="3094558"/>
                  <a:pt x="27293" y="3094558"/>
                </a:cubicBezTo>
                <a:close/>
                <a:moveTo>
                  <a:pt x="3391637" y="2923194"/>
                </a:moveTo>
                <a:cubicBezTo>
                  <a:pt x="3404431" y="2923194"/>
                  <a:pt x="3414803" y="2933566"/>
                  <a:pt x="3414803" y="2946360"/>
                </a:cubicBezTo>
                <a:cubicBezTo>
                  <a:pt x="3414803" y="2959154"/>
                  <a:pt x="3404431" y="2969526"/>
                  <a:pt x="3391637" y="2969526"/>
                </a:cubicBezTo>
                <a:cubicBezTo>
                  <a:pt x="3378843" y="2969526"/>
                  <a:pt x="3368471" y="2959154"/>
                  <a:pt x="3368471" y="2946360"/>
                </a:cubicBezTo>
                <a:cubicBezTo>
                  <a:pt x="3368471" y="2933566"/>
                  <a:pt x="3378843" y="2923194"/>
                  <a:pt x="3391637" y="2923194"/>
                </a:cubicBezTo>
                <a:close/>
                <a:moveTo>
                  <a:pt x="3214542" y="2923194"/>
                </a:moveTo>
                <a:cubicBezTo>
                  <a:pt x="3227336" y="2923194"/>
                  <a:pt x="3237708" y="2933566"/>
                  <a:pt x="3237708" y="2946360"/>
                </a:cubicBezTo>
                <a:cubicBezTo>
                  <a:pt x="3237708" y="2959154"/>
                  <a:pt x="3227336" y="2969526"/>
                  <a:pt x="3214542" y="2969526"/>
                </a:cubicBezTo>
                <a:cubicBezTo>
                  <a:pt x="3201748" y="2969526"/>
                  <a:pt x="3191376" y="2959154"/>
                  <a:pt x="3191376" y="2946360"/>
                </a:cubicBezTo>
                <a:cubicBezTo>
                  <a:pt x="3191376" y="2933566"/>
                  <a:pt x="3201748" y="2923194"/>
                  <a:pt x="3214542" y="2923194"/>
                </a:cubicBezTo>
                <a:close/>
                <a:moveTo>
                  <a:pt x="3037443" y="2923194"/>
                </a:moveTo>
                <a:cubicBezTo>
                  <a:pt x="3050237" y="2923194"/>
                  <a:pt x="3060609" y="2933566"/>
                  <a:pt x="3060609" y="2946360"/>
                </a:cubicBezTo>
                <a:cubicBezTo>
                  <a:pt x="3060609" y="2959154"/>
                  <a:pt x="3050237" y="2969526"/>
                  <a:pt x="3037443" y="2969526"/>
                </a:cubicBezTo>
                <a:cubicBezTo>
                  <a:pt x="3024649" y="2969526"/>
                  <a:pt x="3014277" y="2959154"/>
                  <a:pt x="3014277" y="2946360"/>
                </a:cubicBezTo>
                <a:cubicBezTo>
                  <a:pt x="3014277" y="2933566"/>
                  <a:pt x="3024649" y="2923194"/>
                  <a:pt x="3037443" y="2923194"/>
                </a:cubicBezTo>
                <a:close/>
                <a:moveTo>
                  <a:pt x="2860344" y="2923194"/>
                </a:moveTo>
                <a:cubicBezTo>
                  <a:pt x="2873138" y="2923194"/>
                  <a:pt x="2883510" y="2933566"/>
                  <a:pt x="2883510" y="2946360"/>
                </a:cubicBezTo>
                <a:cubicBezTo>
                  <a:pt x="2883510" y="2959154"/>
                  <a:pt x="2873138" y="2969526"/>
                  <a:pt x="2860344" y="2969526"/>
                </a:cubicBezTo>
                <a:cubicBezTo>
                  <a:pt x="2847550" y="2969526"/>
                  <a:pt x="2837178" y="2959154"/>
                  <a:pt x="2837178" y="2946360"/>
                </a:cubicBezTo>
                <a:cubicBezTo>
                  <a:pt x="2837178" y="2933566"/>
                  <a:pt x="2847550" y="2923194"/>
                  <a:pt x="2860344" y="2923194"/>
                </a:cubicBezTo>
                <a:close/>
                <a:moveTo>
                  <a:pt x="2683245" y="2923194"/>
                </a:moveTo>
                <a:cubicBezTo>
                  <a:pt x="2696039" y="2923194"/>
                  <a:pt x="2706411" y="2933566"/>
                  <a:pt x="2706411" y="2946360"/>
                </a:cubicBezTo>
                <a:cubicBezTo>
                  <a:pt x="2706411" y="2959154"/>
                  <a:pt x="2696039" y="2969526"/>
                  <a:pt x="2683245" y="2969526"/>
                </a:cubicBezTo>
                <a:cubicBezTo>
                  <a:pt x="2670451" y="2969526"/>
                  <a:pt x="2660079" y="2959154"/>
                  <a:pt x="2660079" y="2946360"/>
                </a:cubicBezTo>
                <a:cubicBezTo>
                  <a:pt x="2660079" y="2933566"/>
                  <a:pt x="2670451" y="2923194"/>
                  <a:pt x="2683245" y="2923194"/>
                </a:cubicBezTo>
                <a:close/>
                <a:moveTo>
                  <a:pt x="2506147" y="2923194"/>
                </a:moveTo>
                <a:cubicBezTo>
                  <a:pt x="2518941" y="2923194"/>
                  <a:pt x="2529313" y="2933566"/>
                  <a:pt x="2529313" y="2946360"/>
                </a:cubicBezTo>
                <a:cubicBezTo>
                  <a:pt x="2529313" y="2959154"/>
                  <a:pt x="2518941" y="2969526"/>
                  <a:pt x="2506147" y="2969526"/>
                </a:cubicBezTo>
                <a:cubicBezTo>
                  <a:pt x="2493353" y="2969526"/>
                  <a:pt x="2482981" y="2959154"/>
                  <a:pt x="2482981" y="2946360"/>
                </a:cubicBezTo>
                <a:cubicBezTo>
                  <a:pt x="2482981" y="2933566"/>
                  <a:pt x="2493353" y="2923194"/>
                  <a:pt x="2506147" y="2923194"/>
                </a:cubicBezTo>
                <a:close/>
                <a:moveTo>
                  <a:pt x="2329048" y="2923194"/>
                </a:moveTo>
                <a:cubicBezTo>
                  <a:pt x="2341842" y="2923194"/>
                  <a:pt x="2352214" y="2933566"/>
                  <a:pt x="2352214" y="2946360"/>
                </a:cubicBezTo>
                <a:cubicBezTo>
                  <a:pt x="2352214" y="2959154"/>
                  <a:pt x="2341842" y="2969526"/>
                  <a:pt x="2329048" y="2969526"/>
                </a:cubicBezTo>
                <a:cubicBezTo>
                  <a:pt x="2316254" y="2969526"/>
                  <a:pt x="2305882" y="2959154"/>
                  <a:pt x="2305882" y="2946360"/>
                </a:cubicBezTo>
                <a:cubicBezTo>
                  <a:pt x="2305882" y="2933566"/>
                  <a:pt x="2316254" y="2923194"/>
                  <a:pt x="2329048" y="2923194"/>
                </a:cubicBezTo>
                <a:close/>
                <a:moveTo>
                  <a:pt x="2151949" y="2923194"/>
                </a:moveTo>
                <a:cubicBezTo>
                  <a:pt x="2164743" y="2923194"/>
                  <a:pt x="2175115" y="2933566"/>
                  <a:pt x="2175115" y="2946360"/>
                </a:cubicBezTo>
                <a:cubicBezTo>
                  <a:pt x="2175115" y="2959154"/>
                  <a:pt x="2164743" y="2969526"/>
                  <a:pt x="2151949" y="2969526"/>
                </a:cubicBezTo>
                <a:cubicBezTo>
                  <a:pt x="2139155" y="2969526"/>
                  <a:pt x="2128783" y="2959154"/>
                  <a:pt x="2128783" y="2946360"/>
                </a:cubicBezTo>
                <a:cubicBezTo>
                  <a:pt x="2128783" y="2933566"/>
                  <a:pt x="2139155" y="2923194"/>
                  <a:pt x="2151949" y="2923194"/>
                </a:cubicBezTo>
                <a:close/>
                <a:moveTo>
                  <a:pt x="1974850" y="2923194"/>
                </a:moveTo>
                <a:cubicBezTo>
                  <a:pt x="1987644" y="2923194"/>
                  <a:pt x="1998016" y="2933566"/>
                  <a:pt x="1998016" y="2946360"/>
                </a:cubicBezTo>
                <a:cubicBezTo>
                  <a:pt x="1998016" y="2959154"/>
                  <a:pt x="1987644" y="2969526"/>
                  <a:pt x="1974850" y="2969526"/>
                </a:cubicBezTo>
                <a:cubicBezTo>
                  <a:pt x="1962056" y="2969526"/>
                  <a:pt x="1951684" y="2959154"/>
                  <a:pt x="1951684" y="2946360"/>
                </a:cubicBezTo>
                <a:cubicBezTo>
                  <a:pt x="1951684" y="2933566"/>
                  <a:pt x="1962056" y="2923194"/>
                  <a:pt x="1974850" y="2923194"/>
                </a:cubicBezTo>
                <a:close/>
                <a:moveTo>
                  <a:pt x="1797751" y="2923194"/>
                </a:moveTo>
                <a:cubicBezTo>
                  <a:pt x="1810545" y="2923194"/>
                  <a:pt x="1820917" y="2933566"/>
                  <a:pt x="1820917" y="2946360"/>
                </a:cubicBezTo>
                <a:cubicBezTo>
                  <a:pt x="1820917" y="2959154"/>
                  <a:pt x="1810545" y="2969526"/>
                  <a:pt x="1797751" y="2969526"/>
                </a:cubicBezTo>
                <a:cubicBezTo>
                  <a:pt x="1784957" y="2969526"/>
                  <a:pt x="1774585" y="2959154"/>
                  <a:pt x="1774585" y="2946360"/>
                </a:cubicBezTo>
                <a:cubicBezTo>
                  <a:pt x="1774585" y="2933566"/>
                  <a:pt x="1784957" y="2923194"/>
                  <a:pt x="1797751" y="2923194"/>
                </a:cubicBezTo>
                <a:close/>
                <a:moveTo>
                  <a:pt x="1623240" y="2923194"/>
                </a:moveTo>
                <a:cubicBezTo>
                  <a:pt x="1636035" y="2923194"/>
                  <a:pt x="1646408" y="2933566"/>
                  <a:pt x="1646408" y="2946360"/>
                </a:cubicBezTo>
                <a:cubicBezTo>
                  <a:pt x="1646408" y="2959154"/>
                  <a:pt x="1636035" y="2969526"/>
                  <a:pt x="1623240" y="2969526"/>
                </a:cubicBezTo>
                <a:cubicBezTo>
                  <a:pt x="1610446" y="2969526"/>
                  <a:pt x="1600073" y="2959154"/>
                  <a:pt x="1600073" y="2946360"/>
                </a:cubicBezTo>
                <a:cubicBezTo>
                  <a:pt x="1600073" y="2933566"/>
                  <a:pt x="1610446" y="2923194"/>
                  <a:pt x="1623240" y="2923194"/>
                </a:cubicBezTo>
                <a:close/>
                <a:moveTo>
                  <a:pt x="1446148" y="2923194"/>
                </a:moveTo>
                <a:cubicBezTo>
                  <a:pt x="1458942" y="2923194"/>
                  <a:pt x="1469313" y="2933566"/>
                  <a:pt x="1469313" y="2946360"/>
                </a:cubicBezTo>
                <a:cubicBezTo>
                  <a:pt x="1469313" y="2959154"/>
                  <a:pt x="1458942" y="2969526"/>
                  <a:pt x="1446148" y="2969526"/>
                </a:cubicBezTo>
                <a:cubicBezTo>
                  <a:pt x="1433354" y="2969526"/>
                  <a:pt x="1422982" y="2959154"/>
                  <a:pt x="1422982" y="2946360"/>
                </a:cubicBezTo>
                <a:cubicBezTo>
                  <a:pt x="1422982" y="2933566"/>
                  <a:pt x="1433354" y="2923194"/>
                  <a:pt x="1446148" y="2923194"/>
                </a:cubicBezTo>
                <a:close/>
                <a:moveTo>
                  <a:pt x="1269049" y="2923194"/>
                </a:moveTo>
                <a:cubicBezTo>
                  <a:pt x="1281842" y="2923194"/>
                  <a:pt x="1292215" y="2933566"/>
                  <a:pt x="1292215" y="2946360"/>
                </a:cubicBezTo>
                <a:cubicBezTo>
                  <a:pt x="1292215" y="2959154"/>
                  <a:pt x="1281842" y="2969526"/>
                  <a:pt x="1269049" y="2969526"/>
                </a:cubicBezTo>
                <a:cubicBezTo>
                  <a:pt x="1256255" y="2969526"/>
                  <a:pt x="1245883" y="2959154"/>
                  <a:pt x="1245883" y="2946360"/>
                </a:cubicBezTo>
                <a:cubicBezTo>
                  <a:pt x="1245883" y="2933566"/>
                  <a:pt x="1256255" y="2923194"/>
                  <a:pt x="1269049" y="2923194"/>
                </a:cubicBezTo>
                <a:close/>
                <a:moveTo>
                  <a:pt x="1091953" y="2923194"/>
                </a:moveTo>
                <a:cubicBezTo>
                  <a:pt x="1104748" y="2923194"/>
                  <a:pt x="1115119" y="2933566"/>
                  <a:pt x="1115119" y="2946360"/>
                </a:cubicBezTo>
                <a:cubicBezTo>
                  <a:pt x="1115119" y="2959154"/>
                  <a:pt x="1104748" y="2969526"/>
                  <a:pt x="1091953" y="2969526"/>
                </a:cubicBezTo>
                <a:cubicBezTo>
                  <a:pt x="1079157" y="2969526"/>
                  <a:pt x="1068784" y="2959154"/>
                  <a:pt x="1068784" y="2946360"/>
                </a:cubicBezTo>
                <a:cubicBezTo>
                  <a:pt x="1068784" y="2933566"/>
                  <a:pt x="1079157" y="2923194"/>
                  <a:pt x="1091953" y="2923194"/>
                </a:cubicBezTo>
                <a:close/>
                <a:moveTo>
                  <a:pt x="914853" y="2923194"/>
                </a:moveTo>
                <a:cubicBezTo>
                  <a:pt x="927646" y="2923194"/>
                  <a:pt x="938018" y="2933566"/>
                  <a:pt x="938018" y="2946360"/>
                </a:cubicBezTo>
                <a:cubicBezTo>
                  <a:pt x="938018" y="2959154"/>
                  <a:pt x="927646" y="2969526"/>
                  <a:pt x="914853" y="2969526"/>
                </a:cubicBezTo>
                <a:cubicBezTo>
                  <a:pt x="902055" y="2969526"/>
                  <a:pt x="891685" y="2959154"/>
                  <a:pt x="891685" y="2946360"/>
                </a:cubicBezTo>
                <a:cubicBezTo>
                  <a:pt x="891685" y="2933566"/>
                  <a:pt x="902055" y="2923194"/>
                  <a:pt x="914853" y="2923194"/>
                </a:cubicBezTo>
                <a:close/>
                <a:moveTo>
                  <a:pt x="737755" y="2923194"/>
                </a:moveTo>
                <a:cubicBezTo>
                  <a:pt x="750549" y="2923194"/>
                  <a:pt x="760921" y="2933566"/>
                  <a:pt x="760921" y="2946360"/>
                </a:cubicBezTo>
                <a:cubicBezTo>
                  <a:pt x="760921" y="2959154"/>
                  <a:pt x="750549" y="2969526"/>
                  <a:pt x="737755" y="2969526"/>
                </a:cubicBezTo>
                <a:cubicBezTo>
                  <a:pt x="724961" y="2969526"/>
                  <a:pt x="714589" y="2959154"/>
                  <a:pt x="714589" y="2946360"/>
                </a:cubicBezTo>
                <a:cubicBezTo>
                  <a:pt x="714589" y="2933566"/>
                  <a:pt x="724961" y="2923194"/>
                  <a:pt x="737755" y="2923194"/>
                </a:cubicBezTo>
                <a:close/>
                <a:moveTo>
                  <a:pt x="560655" y="2923194"/>
                </a:moveTo>
                <a:cubicBezTo>
                  <a:pt x="573449" y="2923194"/>
                  <a:pt x="583821" y="2933566"/>
                  <a:pt x="583821" y="2946360"/>
                </a:cubicBezTo>
                <a:cubicBezTo>
                  <a:pt x="583821" y="2959154"/>
                  <a:pt x="573449" y="2969526"/>
                  <a:pt x="560655" y="2969526"/>
                </a:cubicBezTo>
                <a:cubicBezTo>
                  <a:pt x="547861" y="2969526"/>
                  <a:pt x="537489" y="2959154"/>
                  <a:pt x="537489" y="2946360"/>
                </a:cubicBezTo>
                <a:cubicBezTo>
                  <a:pt x="537489" y="2933566"/>
                  <a:pt x="547861" y="2923194"/>
                  <a:pt x="560655" y="2923194"/>
                </a:cubicBezTo>
                <a:close/>
                <a:moveTo>
                  <a:pt x="383557" y="2923194"/>
                </a:moveTo>
                <a:cubicBezTo>
                  <a:pt x="396351" y="2923194"/>
                  <a:pt x="406722" y="2933566"/>
                  <a:pt x="406722" y="2946360"/>
                </a:cubicBezTo>
                <a:cubicBezTo>
                  <a:pt x="406722" y="2959154"/>
                  <a:pt x="396351" y="2969526"/>
                  <a:pt x="383557" y="2969526"/>
                </a:cubicBezTo>
                <a:cubicBezTo>
                  <a:pt x="370762" y="2969526"/>
                  <a:pt x="360390" y="2959154"/>
                  <a:pt x="360390" y="2946360"/>
                </a:cubicBezTo>
                <a:cubicBezTo>
                  <a:pt x="360390" y="2933566"/>
                  <a:pt x="370762" y="2923194"/>
                  <a:pt x="383557" y="2923194"/>
                </a:cubicBezTo>
                <a:close/>
                <a:moveTo>
                  <a:pt x="206456" y="2923194"/>
                </a:moveTo>
                <a:cubicBezTo>
                  <a:pt x="219250" y="2923194"/>
                  <a:pt x="229622" y="2933566"/>
                  <a:pt x="229622" y="2946360"/>
                </a:cubicBezTo>
                <a:cubicBezTo>
                  <a:pt x="229622" y="2959154"/>
                  <a:pt x="219250" y="2969526"/>
                  <a:pt x="206456" y="2969526"/>
                </a:cubicBezTo>
                <a:cubicBezTo>
                  <a:pt x="193662" y="2969526"/>
                  <a:pt x="183290" y="2959154"/>
                  <a:pt x="183290" y="2946360"/>
                </a:cubicBezTo>
                <a:cubicBezTo>
                  <a:pt x="183290" y="2933566"/>
                  <a:pt x="193662" y="2923194"/>
                  <a:pt x="206456" y="2923194"/>
                </a:cubicBezTo>
                <a:close/>
                <a:moveTo>
                  <a:pt x="29358" y="2923194"/>
                </a:moveTo>
                <a:cubicBezTo>
                  <a:pt x="42152" y="2923194"/>
                  <a:pt x="52523" y="2933566"/>
                  <a:pt x="52523" y="2946360"/>
                </a:cubicBezTo>
                <a:cubicBezTo>
                  <a:pt x="52523" y="2959154"/>
                  <a:pt x="42152" y="2969526"/>
                  <a:pt x="29358" y="2969526"/>
                </a:cubicBezTo>
                <a:cubicBezTo>
                  <a:pt x="16564" y="2969526"/>
                  <a:pt x="6192" y="2959154"/>
                  <a:pt x="6192" y="2946360"/>
                </a:cubicBezTo>
                <a:cubicBezTo>
                  <a:pt x="6192" y="2933566"/>
                  <a:pt x="16564" y="2923194"/>
                  <a:pt x="29358" y="2923194"/>
                </a:cubicBezTo>
                <a:close/>
                <a:moveTo>
                  <a:pt x="3391637" y="2731185"/>
                </a:moveTo>
                <a:cubicBezTo>
                  <a:pt x="3404431" y="2731185"/>
                  <a:pt x="3414803" y="2741557"/>
                  <a:pt x="3414803" y="2754351"/>
                </a:cubicBezTo>
                <a:cubicBezTo>
                  <a:pt x="3414803" y="2767145"/>
                  <a:pt x="3404431" y="2777517"/>
                  <a:pt x="3391637" y="2777517"/>
                </a:cubicBezTo>
                <a:cubicBezTo>
                  <a:pt x="3378843" y="2777517"/>
                  <a:pt x="3368471" y="2767145"/>
                  <a:pt x="3368471" y="2754351"/>
                </a:cubicBezTo>
                <a:cubicBezTo>
                  <a:pt x="3368471" y="2741557"/>
                  <a:pt x="3378843" y="2731185"/>
                  <a:pt x="3391637" y="2731185"/>
                </a:cubicBezTo>
                <a:close/>
                <a:moveTo>
                  <a:pt x="3214542" y="2731185"/>
                </a:moveTo>
                <a:cubicBezTo>
                  <a:pt x="3227336" y="2731185"/>
                  <a:pt x="3237708" y="2741557"/>
                  <a:pt x="3237708" y="2754351"/>
                </a:cubicBezTo>
                <a:cubicBezTo>
                  <a:pt x="3237708" y="2767145"/>
                  <a:pt x="3227336" y="2777517"/>
                  <a:pt x="3214542" y="2777517"/>
                </a:cubicBezTo>
                <a:cubicBezTo>
                  <a:pt x="3201748" y="2777517"/>
                  <a:pt x="3191376" y="2767145"/>
                  <a:pt x="3191376" y="2754351"/>
                </a:cubicBezTo>
                <a:cubicBezTo>
                  <a:pt x="3191376" y="2741557"/>
                  <a:pt x="3201748" y="2731185"/>
                  <a:pt x="3214542" y="2731185"/>
                </a:cubicBezTo>
                <a:close/>
                <a:moveTo>
                  <a:pt x="3037443" y="2731185"/>
                </a:moveTo>
                <a:cubicBezTo>
                  <a:pt x="3050237" y="2731185"/>
                  <a:pt x="3060609" y="2741557"/>
                  <a:pt x="3060609" y="2754351"/>
                </a:cubicBezTo>
                <a:cubicBezTo>
                  <a:pt x="3060609" y="2767145"/>
                  <a:pt x="3050237" y="2777517"/>
                  <a:pt x="3037443" y="2777517"/>
                </a:cubicBezTo>
                <a:cubicBezTo>
                  <a:pt x="3024649" y="2777517"/>
                  <a:pt x="3014277" y="2767145"/>
                  <a:pt x="3014277" y="2754351"/>
                </a:cubicBezTo>
                <a:cubicBezTo>
                  <a:pt x="3014277" y="2741557"/>
                  <a:pt x="3024649" y="2731185"/>
                  <a:pt x="3037443" y="2731185"/>
                </a:cubicBezTo>
                <a:close/>
                <a:moveTo>
                  <a:pt x="2860344" y="2731185"/>
                </a:moveTo>
                <a:cubicBezTo>
                  <a:pt x="2873138" y="2731185"/>
                  <a:pt x="2883510" y="2741557"/>
                  <a:pt x="2883510" y="2754351"/>
                </a:cubicBezTo>
                <a:cubicBezTo>
                  <a:pt x="2883510" y="2767145"/>
                  <a:pt x="2873138" y="2777517"/>
                  <a:pt x="2860344" y="2777517"/>
                </a:cubicBezTo>
                <a:cubicBezTo>
                  <a:pt x="2847550" y="2777517"/>
                  <a:pt x="2837178" y="2767145"/>
                  <a:pt x="2837178" y="2754351"/>
                </a:cubicBezTo>
                <a:cubicBezTo>
                  <a:pt x="2837178" y="2741557"/>
                  <a:pt x="2847550" y="2731185"/>
                  <a:pt x="2860344" y="2731185"/>
                </a:cubicBezTo>
                <a:close/>
                <a:moveTo>
                  <a:pt x="2683245" y="2731185"/>
                </a:moveTo>
                <a:cubicBezTo>
                  <a:pt x="2696039" y="2731185"/>
                  <a:pt x="2706411" y="2741557"/>
                  <a:pt x="2706411" y="2754351"/>
                </a:cubicBezTo>
                <a:cubicBezTo>
                  <a:pt x="2706411" y="2767145"/>
                  <a:pt x="2696039" y="2777517"/>
                  <a:pt x="2683245" y="2777517"/>
                </a:cubicBezTo>
                <a:cubicBezTo>
                  <a:pt x="2670451" y="2777517"/>
                  <a:pt x="2660079" y="2767145"/>
                  <a:pt x="2660079" y="2754351"/>
                </a:cubicBezTo>
                <a:cubicBezTo>
                  <a:pt x="2660079" y="2741557"/>
                  <a:pt x="2670451" y="2731185"/>
                  <a:pt x="2683245" y="2731185"/>
                </a:cubicBezTo>
                <a:close/>
                <a:moveTo>
                  <a:pt x="2506147" y="2731185"/>
                </a:moveTo>
                <a:cubicBezTo>
                  <a:pt x="2518941" y="2731185"/>
                  <a:pt x="2529313" y="2741557"/>
                  <a:pt x="2529313" y="2754351"/>
                </a:cubicBezTo>
                <a:cubicBezTo>
                  <a:pt x="2529313" y="2767145"/>
                  <a:pt x="2518941" y="2777517"/>
                  <a:pt x="2506147" y="2777517"/>
                </a:cubicBezTo>
                <a:cubicBezTo>
                  <a:pt x="2493353" y="2777517"/>
                  <a:pt x="2482981" y="2767145"/>
                  <a:pt x="2482981" y="2754351"/>
                </a:cubicBezTo>
                <a:cubicBezTo>
                  <a:pt x="2482981" y="2741557"/>
                  <a:pt x="2493353" y="2731185"/>
                  <a:pt x="2506147" y="2731185"/>
                </a:cubicBezTo>
                <a:close/>
                <a:moveTo>
                  <a:pt x="2329048" y="2731185"/>
                </a:moveTo>
                <a:cubicBezTo>
                  <a:pt x="2341842" y="2731185"/>
                  <a:pt x="2352214" y="2741557"/>
                  <a:pt x="2352214" y="2754351"/>
                </a:cubicBezTo>
                <a:cubicBezTo>
                  <a:pt x="2352214" y="2767145"/>
                  <a:pt x="2341842" y="2777517"/>
                  <a:pt x="2329048" y="2777517"/>
                </a:cubicBezTo>
                <a:cubicBezTo>
                  <a:pt x="2316254" y="2777517"/>
                  <a:pt x="2305882" y="2767145"/>
                  <a:pt x="2305882" y="2754351"/>
                </a:cubicBezTo>
                <a:cubicBezTo>
                  <a:pt x="2305882" y="2741557"/>
                  <a:pt x="2316254" y="2731185"/>
                  <a:pt x="2329048" y="2731185"/>
                </a:cubicBezTo>
                <a:close/>
                <a:moveTo>
                  <a:pt x="2151949" y="2731185"/>
                </a:moveTo>
                <a:cubicBezTo>
                  <a:pt x="2164743" y="2731185"/>
                  <a:pt x="2175115" y="2741557"/>
                  <a:pt x="2175115" y="2754351"/>
                </a:cubicBezTo>
                <a:cubicBezTo>
                  <a:pt x="2175115" y="2767145"/>
                  <a:pt x="2164743" y="2777517"/>
                  <a:pt x="2151949" y="2777517"/>
                </a:cubicBezTo>
                <a:cubicBezTo>
                  <a:pt x="2139155" y="2777517"/>
                  <a:pt x="2128783" y="2767145"/>
                  <a:pt x="2128783" y="2754351"/>
                </a:cubicBezTo>
                <a:cubicBezTo>
                  <a:pt x="2128783" y="2741557"/>
                  <a:pt x="2139155" y="2731185"/>
                  <a:pt x="2151949" y="2731185"/>
                </a:cubicBezTo>
                <a:close/>
                <a:moveTo>
                  <a:pt x="1974850" y="2731185"/>
                </a:moveTo>
                <a:cubicBezTo>
                  <a:pt x="1987644" y="2731185"/>
                  <a:pt x="1998016" y="2741557"/>
                  <a:pt x="1998016" y="2754351"/>
                </a:cubicBezTo>
                <a:cubicBezTo>
                  <a:pt x="1998016" y="2767145"/>
                  <a:pt x="1987644" y="2777517"/>
                  <a:pt x="1974850" y="2777517"/>
                </a:cubicBezTo>
                <a:cubicBezTo>
                  <a:pt x="1962056" y="2777517"/>
                  <a:pt x="1951684" y="2767145"/>
                  <a:pt x="1951684" y="2754351"/>
                </a:cubicBezTo>
                <a:cubicBezTo>
                  <a:pt x="1951684" y="2741557"/>
                  <a:pt x="1962056" y="2731185"/>
                  <a:pt x="1974850" y="2731185"/>
                </a:cubicBezTo>
                <a:close/>
                <a:moveTo>
                  <a:pt x="1797751" y="2731185"/>
                </a:moveTo>
                <a:cubicBezTo>
                  <a:pt x="1810545" y="2731185"/>
                  <a:pt x="1820917" y="2741557"/>
                  <a:pt x="1820917" y="2754351"/>
                </a:cubicBezTo>
                <a:cubicBezTo>
                  <a:pt x="1820917" y="2767145"/>
                  <a:pt x="1810545" y="2777517"/>
                  <a:pt x="1797751" y="2777517"/>
                </a:cubicBezTo>
                <a:cubicBezTo>
                  <a:pt x="1784957" y="2777517"/>
                  <a:pt x="1774585" y="2767145"/>
                  <a:pt x="1774585" y="2754351"/>
                </a:cubicBezTo>
                <a:cubicBezTo>
                  <a:pt x="1774585" y="2741557"/>
                  <a:pt x="1784957" y="2731185"/>
                  <a:pt x="1797751" y="2731185"/>
                </a:cubicBezTo>
                <a:close/>
                <a:moveTo>
                  <a:pt x="1623240" y="2731185"/>
                </a:moveTo>
                <a:cubicBezTo>
                  <a:pt x="1636037" y="2731185"/>
                  <a:pt x="1646410" y="2741557"/>
                  <a:pt x="1646410" y="2754351"/>
                </a:cubicBezTo>
                <a:cubicBezTo>
                  <a:pt x="1646410" y="2767145"/>
                  <a:pt x="1636037" y="2777517"/>
                  <a:pt x="1623240" y="2777517"/>
                </a:cubicBezTo>
                <a:cubicBezTo>
                  <a:pt x="1610446" y="2777517"/>
                  <a:pt x="1600073" y="2767145"/>
                  <a:pt x="1600073" y="2754351"/>
                </a:cubicBezTo>
                <a:cubicBezTo>
                  <a:pt x="1600073" y="2741557"/>
                  <a:pt x="1610446" y="2731185"/>
                  <a:pt x="1623240" y="2731185"/>
                </a:cubicBezTo>
                <a:close/>
                <a:moveTo>
                  <a:pt x="1446148" y="2731185"/>
                </a:moveTo>
                <a:cubicBezTo>
                  <a:pt x="1458942" y="2731185"/>
                  <a:pt x="1469313" y="2741557"/>
                  <a:pt x="1469313" y="2754351"/>
                </a:cubicBezTo>
                <a:cubicBezTo>
                  <a:pt x="1469313" y="2767145"/>
                  <a:pt x="1458942" y="2777517"/>
                  <a:pt x="1446148" y="2777517"/>
                </a:cubicBezTo>
                <a:cubicBezTo>
                  <a:pt x="1433356" y="2777517"/>
                  <a:pt x="1422982" y="2767145"/>
                  <a:pt x="1422982" y="2754351"/>
                </a:cubicBezTo>
                <a:cubicBezTo>
                  <a:pt x="1422982" y="2741557"/>
                  <a:pt x="1433356" y="2731185"/>
                  <a:pt x="1446148" y="2731185"/>
                </a:cubicBezTo>
                <a:close/>
                <a:moveTo>
                  <a:pt x="1269049" y="2731185"/>
                </a:moveTo>
                <a:cubicBezTo>
                  <a:pt x="1281843" y="2731185"/>
                  <a:pt x="1292216" y="2741557"/>
                  <a:pt x="1292216" y="2754351"/>
                </a:cubicBezTo>
                <a:cubicBezTo>
                  <a:pt x="1292216" y="2767145"/>
                  <a:pt x="1281843" y="2777517"/>
                  <a:pt x="1269049" y="2777517"/>
                </a:cubicBezTo>
                <a:cubicBezTo>
                  <a:pt x="1256255" y="2777517"/>
                  <a:pt x="1245883" y="2767145"/>
                  <a:pt x="1245883" y="2754351"/>
                </a:cubicBezTo>
                <a:cubicBezTo>
                  <a:pt x="1245883" y="2741557"/>
                  <a:pt x="1256255" y="2731185"/>
                  <a:pt x="1269049" y="2731185"/>
                </a:cubicBezTo>
                <a:close/>
                <a:moveTo>
                  <a:pt x="1091953" y="2731185"/>
                </a:moveTo>
                <a:cubicBezTo>
                  <a:pt x="1104749" y="2731185"/>
                  <a:pt x="1115121" y="2741557"/>
                  <a:pt x="1115121" y="2754351"/>
                </a:cubicBezTo>
                <a:cubicBezTo>
                  <a:pt x="1115121" y="2767145"/>
                  <a:pt x="1104749" y="2777517"/>
                  <a:pt x="1091953" y="2777517"/>
                </a:cubicBezTo>
                <a:cubicBezTo>
                  <a:pt x="1079159" y="2777517"/>
                  <a:pt x="1068785" y="2767145"/>
                  <a:pt x="1068785" y="2754351"/>
                </a:cubicBezTo>
                <a:cubicBezTo>
                  <a:pt x="1068785" y="2741557"/>
                  <a:pt x="1079159" y="2731185"/>
                  <a:pt x="1091953" y="2731185"/>
                </a:cubicBezTo>
                <a:close/>
                <a:moveTo>
                  <a:pt x="914854" y="2731185"/>
                </a:moveTo>
                <a:cubicBezTo>
                  <a:pt x="927647" y="2731185"/>
                  <a:pt x="938018" y="2741557"/>
                  <a:pt x="938018" y="2754351"/>
                </a:cubicBezTo>
                <a:cubicBezTo>
                  <a:pt x="938018" y="2767145"/>
                  <a:pt x="927647" y="2777517"/>
                  <a:pt x="914854" y="2777517"/>
                </a:cubicBezTo>
                <a:cubicBezTo>
                  <a:pt x="902055" y="2777517"/>
                  <a:pt x="891685" y="2767145"/>
                  <a:pt x="891685" y="2754351"/>
                </a:cubicBezTo>
                <a:cubicBezTo>
                  <a:pt x="891685" y="2741557"/>
                  <a:pt x="902055" y="2731185"/>
                  <a:pt x="914854" y="2731185"/>
                </a:cubicBezTo>
                <a:close/>
                <a:moveTo>
                  <a:pt x="737756" y="2731185"/>
                </a:moveTo>
                <a:cubicBezTo>
                  <a:pt x="750550" y="2731185"/>
                  <a:pt x="760922" y="2741557"/>
                  <a:pt x="760922" y="2754351"/>
                </a:cubicBezTo>
                <a:cubicBezTo>
                  <a:pt x="760922" y="2767145"/>
                  <a:pt x="750550" y="2777517"/>
                  <a:pt x="737756" y="2777517"/>
                </a:cubicBezTo>
                <a:cubicBezTo>
                  <a:pt x="724962" y="2777517"/>
                  <a:pt x="714590" y="2767145"/>
                  <a:pt x="714590" y="2754351"/>
                </a:cubicBezTo>
                <a:cubicBezTo>
                  <a:pt x="714590" y="2741557"/>
                  <a:pt x="724962" y="2731185"/>
                  <a:pt x="737756" y="2731185"/>
                </a:cubicBezTo>
                <a:close/>
                <a:moveTo>
                  <a:pt x="560655" y="2731185"/>
                </a:moveTo>
                <a:cubicBezTo>
                  <a:pt x="573449" y="2731185"/>
                  <a:pt x="583822" y="2741557"/>
                  <a:pt x="583822" y="2754351"/>
                </a:cubicBezTo>
                <a:cubicBezTo>
                  <a:pt x="583822" y="2767145"/>
                  <a:pt x="573449" y="2777517"/>
                  <a:pt x="560655" y="2777517"/>
                </a:cubicBezTo>
                <a:cubicBezTo>
                  <a:pt x="547862" y="2777517"/>
                  <a:pt x="537490" y="2767145"/>
                  <a:pt x="537490" y="2754351"/>
                </a:cubicBezTo>
                <a:cubicBezTo>
                  <a:pt x="537490" y="2741557"/>
                  <a:pt x="547862" y="2731185"/>
                  <a:pt x="560655" y="2731185"/>
                </a:cubicBezTo>
                <a:close/>
                <a:moveTo>
                  <a:pt x="383557" y="2731185"/>
                </a:moveTo>
                <a:cubicBezTo>
                  <a:pt x="396351" y="2731185"/>
                  <a:pt x="406722" y="2741557"/>
                  <a:pt x="406722" y="2754351"/>
                </a:cubicBezTo>
                <a:cubicBezTo>
                  <a:pt x="406722" y="2767145"/>
                  <a:pt x="396351" y="2777517"/>
                  <a:pt x="383557" y="2777517"/>
                </a:cubicBezTo>
                <a:cubicBezTo>
                  <a:pt x="370763" y="2777517"/>
                  <a:pt x="360391" y="2767145"/>
                  <a:pt x="360391" y="2754351"/>
                </a:cubicBezTo>
                <a:cubicBezTo>
                  <a:pt x="360391" y="2741557"/>
                  <a:pt x="370763" y="2731185"/>
                  <a:pt x="383557" y="2731185"/>
                </a:cubicBezTo>
                <a:close/>
                <a:moveTo>
                  <a:pt x="206457" y="2731185"/>
                </a:moveTo>
                <a:cubicBezTo>
                  <a:pt x="219251" y="2731185"/>
                  <a:pt x="229623" y="2741557"/>
                  <a:pt x="229623" y="2754351"/>
                </a:cubicBezTo>
                <a:cubicBezTo>
                  <a:pt x="229623" y="2767145"/>
                  <a:pt x="219251" y="2777517"/>
                  <a:pt x="206457" y="2777517"/>
                </a:cubicBezTo>
                <a:cubicBezTo>
                  <a:pt x="193663" y="2777517"/>
                  <a:pt x="183291" y="2767145"/>
                  <a:pt x="183291" y="2754351"/>
                </a:cubicBezTo>
                <a:cubicBezTo>
                  <a:pt x="183291" y="2741557"/>
                  <a:pt x="193663" y="2731185"/>
                  <a:pt x="206457" y="2731185"/>
                </a:cubicBezTo>
                <a:close/>
                <a:moveTo>
                  <a:pt x="29358" y="2731185"/>
                </a:moveTo>
                <a:cubicBezTo>
                  <a:pt x="42152" y="2731185"/>
                  <a:pt x="52524" y="2741557"/>
                  <a:pt x="52524" y="2754351"/>
                </a:cubicBezTo>
                <a:cubicBezTo>
                  <a:pt x="52524" y="2767145"/>
                  <a:pt x="42152" y="2777517"/>
                  <a:pt x="29358" y="2777517"/>
                </a:cubicBezTo>
                <a:cubicBezTo>
                  <a:pt x="16564" y="2777517"/>
                  <a:pt x="6192" y="2767145"/>
                  <a:pt x="6192" y="2754351"/>
                </a:cubicBezTo>
                <a:cubicBezTo>
                  <a:pt x="6192" y="2741557"/>
                  <a:pt x="16564" y="2731185"/>
                  <a:pt x="29358" y="2731185"/>
                </a:cubicBezTo>
                <a:close/>
                <a:moveTo>
                  <a:pt x="3393701" y="2559821"/>
                </a:moveTo>
                <a:cubicBezTo>
                  <a:pt x="3406495" y="2559821"/>
                  <a:pt x="3416867" y="2570193"/>
                  <a:pt x="3416867" y="2582987"/>
                </a:cubicBezTo>
                <a:cubicBezTo>
                  <a:pt x="3416867" y="2595781"/>
                  <a:pt x="3406495" y="2606153"/>
                  <a:pt x="3393701" y="2606153"/>
                </a:cubicBezTo>
                <a:cubicBezTo>
                  <a:pt x="3380907" y="2606153"/>
                  <a:pt x="3370535" y="2595781"/>
                  <a:pt x="3370535" y="2582987"/>
                </a:cubicBezTo>
                <a:cubicBezTo>
                  <a:pt x="3370535" y="2570193"/>
                  <a:pt x="3380907" y="2559821"/>
                  <a:pt x="3393701" y="2559821"/>
                </a:cubicBezTo>
                <a:close/>
                <a:moveTo>
                  <a:pt x="3216606" y="2559821"/>
                </a:moveTo>
                <a:cubicBezTo>
                  <a:pt x="3229400" y="2559821"/>
                  <a:pt x="3239772" y="2570193"/>
                  <a:pt x="3239772" y="2582987"/>
                </a:cubicBezTo>
                <a:cubicBezTo>
                  <a:pt x="3239772" y="2595781"/>
                  <a:pt x="3229400" y="2606153"/>
                  <a:pt x="3216606" y="2606153"/>
                </a:cubicBezTo>
                <a:cubicBezTo>
                  <a:pt x="3203812" y="2606153"/>
                  <a:pt x="3193440" y="2595781"/>
                  <a:pt x="3193440" y="2582987"/>
                </a:cubicBezTo>
                <a:cubicBezTo>
                  <a:pt x="3193440" y="2570193"/>
                  <a:pt x="3203812" y="2559821"/>
                  <a:pt x="3216606" y="2559821"/>
                </a:cubicBezTo>
                <a:close/>
                <a:moveTo>
                  <a:pt x="3039507" y="2559821"/>
                </a:moveTo>
                <a:cubicBezTo>
                  <a:pt x="3052301" y="2559821"/>
                  <a:pt x="3062673" y="2570193"/>
                  <a:pt x="3062673" y="2582987"/>
                </a:cubicBezTo>
                <a:cubicBezTo>
                  <a:pt x="3062673" y="2595781"/>
                  <a:pt x="3052301" y="2606153"/>
                  <a:pt x="3039507" y="2606153"/>
                </a:cubicBezTo>
                <a:cubicBezTo>
                  <a:pt x="3026713" y="2606153"/>
                  <a:pt x="3016341" y="2595781"/>
                  <a:pt x="3016341" y="2582987"/>
                </a:cubicBezTo>
                <a:cubicBezTo>
                  <a:pt x="3016341" y="2570193"/>
                  <a:pt x="3026713" y="2559821"/>
                  <a:pt x="3039507" y="2559821"/>
                </a:cubicBezTo>
                <a:close/>
                <a:moveTo>
                  <a:pt x="2862409" y="2559821"/>
                </a:moveTo>
                <a:cubicBezTo>
                  <a:pt x="2875203" y="2559821"/>
                  <a:pt x="2885575" y="2570193"/>
                  <a:pt x="2885575" y="2582987"/>
                </a:cubicBezTo>
                <a:cubicBezTo>
                  <a:pt x="2885575" y="2595781"/>
                  <a:pt x="2875203" y="2606153"/>
                  <a:pt x="2862409" y="2606153"/>
                </a:cubicBezTo>
                <a:cubicBezTo>
                  <a:pt x="2849615" y="2606153"/>
                  <a:pt x="2839243" y="2595781"/>
                  <a:pt x="2839243" y="2582987"/>
                </a:cubicBezTo>
                <a:cubicBezTo>
                  <a:pt x="2839243" y="2570193"/>
                  <a:pt x="2849615" y="2559821"/>
                  <a:pt x="2862409" y="2559821"/>
                </a:cubicBezTo>
                <a:close/>
                <a:moveTo>
                  <a:pt x="2685310" y="2559821"/>
                </a:moveTo>
                <a:cubicBezTo>
                  <a:pt x="2698104" y="2559821"/>
                  <a:pt x="2708476" y="2570193"/>
                  <a:pt x="2708476" y="2582987"/>
                </a:cubicBezTo>
                <a:cubicBezTo>
                  <a:pt x="2708476" y="2595781"/>
                  <a:pt x="2698104" y="2606153"/>
                  <a:pt x="2685310" y="2606153"/>
                </a:cubicBezTo>
                <a:cubicBezTo>
                  <a:pt x="2672516" y="2606153"/>
                  <a:pt x="2662144" y="2595781"/>
                  <a:pt x="2662144" y="2582987"/>
                </a:cubicBezTo>
                <a:cubicBezTo>
                  <a:pt x="2662144" y="2570193"/>
                  <a:pt x="2672516" y="2559821"/>
                  <a:pt x="2685310" y="2559821"/>
                </a:cubicBezTo>
                <a:close/>
                <a:moveTo>
                  <a:pt x="2508211" y="2559821"/>
                </a:moveTo>
                <a:cubicBezTo>
                  <a:pt x="2521005" y="2559821"/>
                  <a:pt x="2531377" y="2570193"/>
                  <a:pt x="2531377" y="2582987"/>
                </a:cubicBezTo>
                <a:cubicBezTo>
                  <a:pt x="2531377" y="2595781"/>
                  <a:pt x="2521005" y="2606153"/>
                  <a:pt x="2508211" y="2606153"/>
                </a:cubicBezTo>
                <a:cubicBezTo>
                  <a:pt x="2495417" y="2606153"/>
                  <a:pt x="2485045" y="2595781"/>
                  <a:pt x="2485045" y="2582987"/>
                </a:cubicBezTo>
                <a:cubicBezTo>
                  <a:pt x="2485045" y="2570193"/>
                  <a:pt x="2495417" y="2559821"/>
                  <a:pt x="2508211" y="2559821"/>
                </a:cubicBezTo>
                <a:close/>
                <a:moveTo>
                  <a:pt x="2331112" y="2559821"/>
                </a:moveTo>
                <a:cubicBezTo>
                  <a:pt x="2343906" y="2559821"/>
                  <a:pt x="2354278" y="2570193"/>
                  <a:pt x="2354278" y="2582987"/>
                </a:cubicBezTo>
                <a:cubicBezTo>
                  <a:pt x="2354278" y="2595781"/>
                  <a:pt x="2343906" y="2606153"/>
                  <a:pt x="2331112" y="2606153"/>
                </a:cubicBezTo>
                <a:cubicBezTo>
                  <a:pt x="2318318" y="2606153"/>
                  <a:pt x="2307946" y="2595781"/>
                  <a:pt x="2307946" y="2582987"/>
                </a:cubicBezTo>
                <a:cubicBezTo>
                  <a:pt x="2307946" y="2570193"/>
                  <a:pt x="2318318" y="2559821"/>
                  <a:pt x="2331112" y="2559821"/>
                </a:cubicBezTo>
                <a:close/>
                <a:moveTo>
                  <a:pt x="2154013" y="2559821"/>
                </a:moveTo>
                <a:cubicBezTo>
                  <a:pt x="2166807" y="2559821"/>
                  <a:pt x="2177179" y="2570193"/>
                  <a:pt x="2177179" y="2582987"/>
                </a:cubicBezTo>
                <a:cubicBezTo>
                  <a:pt x="2177179" y="2595781"/>
                  <a:pt x="2166807" y="2606153"/>
                  <a:pt x="2154013" y="2606153"/>
                </a:cubicBezTo>
                <a:cubicBezTo>
                  <a:pt x="2141219" y="2606153"/>
                  <a:pt x="2130847" y="2595781"/>
                  <a:pt x="2130847" y="2582987"/>
                </a:cubicBezTo>
                <a:cubicBezTo>
                  <a:pt x="2130847" y="2570193"/>
                  <a:pt x="2141219" y="2559821"/>
                  <a:pt x="2154013" y="2559821"/>
                </a:cubicBezTo>
                <a:close/>
                <a:moveTo>
                  <a:pt x="1976914" y="2559821"/>
                </a:moveTo>
                <a:cubicBezTo>
                  <a:pt x="1989708" y="2559821"/>
                  <a:pt x="2000080" y="2570193"/>
                  <a:pt x="2000080" y="2582987"/>
                </a:cubicBezTo>
                <a:cubicBezTo>
                  <a:pt x="2000080" y="2595781"/>
                  <a:pt x="1989708" y="2606153"/>
                  <a:pt x="1976914" y="2606153"/>
                </a:cubicBezTo>
                <a:cubicBezTo>
                  <a:pt x="1964120" y="2606153"/>
                  <a:pt x="1953748" y="2595781"/>
                  <a:pt x="1953748" y="2582987"/>
                </a:cubicBezTo>
                <a:cubicBezTo>
                  <a:pt x="1953748" y="2570193"/>
                  <a:pt x="1964120" y="2559821"/>
                  <a:pt x="1976914" y="2559821"/>
                </a:cubicBezTo>
                <a:close/>
                <a:moveTo>
                  <a:pt x="1799815" y="2559821"/>
                </a:moveTo>
                <a:cubicBezTo>
                  <a:pt x="1812609" y="2559821"/>
                  <a:pt x="1822981" y="2570193"/>
                  <a:pt x="1822981" y="2582987"/>
                </a:cubicBezTo>
                <a:cubicBezTo>
                  <a:pt x="1822981" y="2595781"/>
                  <a:pt x="1812609" y="2606153"/>
                  <a:pt x="1799815" y="2606153"/>
                </a:cubicBezTo>
                <a:cubicBezTo>
                  <a:pt x="1787021" y="2606153"/>
                  <a:pt x="1776649" y="2595781"/>
                  <a:pt x="1776649" y="2582987"/>
                </a:cubicBezTo>
                <a:cubicBezTo>
                  <a:pt x="1776649" y="2570193"/>
                  <a:pt x="1787021" y="2559821"/>
                  <a:pt x="1799815" y="2559821"/>
                </a:cubicBezTo>
                <a:close/>
                <a:moveTo>
                  <a:pt x="1625304" y="2559821"/>
                </a:moveTo>
                <a:cubicBezTo>
                  <a:pt x="1638100" y="2559821"/>
                  <a:pt x="1648473" y="2570193"/>
                  <a:pt x="1648473" y="2582987"/>
                </a:cubicBezTo>
                <a:cubicBezTo>
                  <a:pt x="1648473" y="2595781"/>
                  <a:pt x="1638100" y="2606153"/>
                  <a:pt x="1625304" y="2606153"/>
                </a:cubicBezTo>
                <a:cubicBezTo>
                  <a:pt x="1612510" y="2606153"/>
                  <a:pt x="1602137" y="2595781"/>
                  <a:pt x="1602137" y="2582987"/>
                </a:cubicBezTo>
                <a:cubicBezTo>
                  <a:pt x="1602137" y="2570193"/>
                  <a:pt x="1612510" y="2559821"/>
                  <a:pt x="1625304" y="2559821"/>
                </a:cubicBezTo>
                <a:close/>
                <a:moveTo>
                  <a:pt x="1448213" y="2559821"/>
                </a:moveTo>
                <a:cubicBezTo>
                  <a:pt x="1461006" y="2559821"/>
                  <a:pt x="1471377" y="2570193"/>
                  <a:pt x="1471377" y="2582987"/>
                </a:cubicBezTo>
                <a:cubicBezTo>
                  <a:pt x="1471377" y="2595781"/>
                  <a:pt x="1461006" y="2606153"/>
                  <a:pt x="1448213" y="2606153"/>
                </a:cubicBezTo>
                <a:cubicBezTo>
                  <a:pt x="1435419" y="2606153"/>
                  <a:pt x="1425046" y="2595781"/>
                  <a:pt x="1425046" y="2582987"/>
                </a:cubicBezTo>
                <a:cubicBezTo>
                  <a:pt x="1425046" y="2570193"/>
                  <a:pt x="1435419" y="2559821"/>
                  <a:pt x="1448213" y="2559821"/>
                </a:cubicBezTo>
                <a:close/>
                <a:moveTo>
                  <a:pt x="1271113" y="2559821"/>
                </a:moveTo>
                <a:cubicBezTo>
                  <a:pt x="1283907" y="2559821"/>
                  <a:pt x="1294280" y="2570193"/>
                  <a:pt x="1294280" y="2582987"/>
                </a:cubicBezTo>
                <a:cubicBezTo>
                  <a:pt x="1294280" y="2595781"/>
                  <a:pt x="1283907" y="2606153"/>
                  <a:pt x="1271113" y="2606153"/>
                </a:cubicBezTo>
                <a:cubicBezTo>
                  <a:pt x="1258320" y="2606153"/>
                  <a:pt x="1247948" y="2595781"/>
                  <a:pt x="1247948" y="2582987"/>
                </a:cubicBezTo>
                <a:cubicBezTo>
                  <a:pt x="1247948" y="2570193"/>
                  <a:pt x="1258320" y="2559821"/>
                  <a:pt x="1271113" y="2559821"/>
                </a:cubicBezTo>
                <a:close/>
                <a:moveTo>
                  <a:pt x="1094019" y="2559821"/>
                </a:moveTo>
                <a:cubicBezTo>
                  <a:pt x="1106814" y="2559821"/>
                  <a:pt x="1117186" y="2570193"/>
                  <a:pt x="1117186" y="2582987"/>
                </a:cubicBezTo>
                <a:cubicBezTo>
                  <a:pt x="1117186" y="2595781"/>
                  <a:pt x="1106814" y="2606153"/>
                  <a:pt x="1094019" y="2606153"/>
                </a:cubicBezTo>
                <a:cubicBezTo>
                  <a:pt x="1081223" y="2606153"/>
                  <a:pt x="1070851" y="2595781"/>
                  <a:pt x="1070851" y="2582987"/>
                </a:cubicBezTo>
                <a:cubicBezTo>
                  <a:pt x="1070851" y="2570193"/>
                  <a:pt x="1081223" y="2559821"/>
                  <a:pt x="1094019" y="2559821"/>
                </a:cubicBezTo>
                <a:close/>
                <a:moveTo>
                  <a:pt x="916919" y="2559821"/>
                </a:moveTo>
                <a:cubicBezTo>
                  <a:pt x="929711" y="2559821"/>
                  <a:pt x="940083" y="2570193"/>
                  <a:pt x="940083" y="2582987"/>
                </a:cubicBezTo>
                <a:cubicBezTo>
                  <a:pt x="940083" y="2595781"/>
                  <a:pt x="929711" y="2606153"/>
                  <a:pt x="916919" y="2606153"/>
                </a:cubicBezTo>
                <a:cubicBezTo>
                  <a:pt x="904122" y="2606153"/>
                  <a:pt x="893752" y="2595781"/>
                  <a:pt x="893752" y="2582987"/>
                </a:cubicBezTo>
                <a:cubicBezTo>
                  <a:pt x="893752" y="2570193"/>
                  <a:pt x="904122" y="2559821"/>
                  <a:pt x="916919" y="2559821"/>
                </a:cubicBezTo>
                <a:close/>
                <a:moveTo>
                  <a:pt x="739820" y="2559821"/>
                </a:moveTo>
                <a:cubicBezTo>
                  <a:pt x="752615" y="2559821"/>
                  <a:pt x="762987" y="2570193"/>
                  <a:pt x="762987" y="2582987"/>
                </a:cubicBezTo>
                <a:cubicBezTo>
                  <a:pt x="762987" y="2595781"/>
                  <a:pt x="752615" y="2606153"/>
                  <a:pt x="739820" y="2606153"/>
                </a:cubicBezTo>
                <a:cubicBezTo>
                  <a:pt x="727026" y="2606153"/>
                  <a:pt x="716654" y="2595781"/>
                  <a:pt x="716654" y="2582987"/>
                </a:cubicBezTo>
                <a:cubicBezTo>
                  <a:pt x="716654" y="2570193"/>
                  <a:pt x="727026" y="2559821"/>
                  <a:pt x="739820" y="2559821"/>
                </a:cubicBezTo>
                <a:close/>
                <a:moveTo>
                  <a:pt x="562720" y="2559821"/>
                </a:moveTo>
                <a:cubicBezTo>
                  <a:pt x="575514" y="2559821"/>
                  <a:pt x="585886" y="2570193"/>
                  <a:pt x="585886" y="2582987"/>
                </a:cubicBezTo>
                <a:cubicBezTo>
                  <a:pt x="585886" y="2595781"/>
                  <a:pt x="575514" y="2606153"/>
                  <a:pt x="562720" y="2606153"/>
                </a:cubicBezTo>
                <a:cubicBezTo>
                  <a:pt x="549926" y="2606153"/>
                  <a:pt x="539554" y="2595781"/>
                  <a:pt x="539554" y="2582987"/>
                </a:cubicBezTo>
                <a:cubicBezTo>
                  <a:pt x="539554" y="2570193"/>
                  <a:pt x="549926" y="2559821"/>
                  <a:pt x="562720" y="2559821"/>
                </a:cubicBezTo>
                <a:close/>
                <a:moveTo>
                  <a:pt x="385622" y="2559821"/>
                </a:moveTo>
                <a:cubicBezTo>
                  <a:pt x="398416" y="2559821"/>
                  <a:pt x="408787" y="2570193"/>
                  <a:pt x="408787" y="2582987"/>
                </a:cubicBezTo>
                <a:cubicBezTo>
                  <a:pt x="408787" y="2595781"/>
                  <a:pt x="398416" y="2606153"/>
                  <a:pt x="385622" y="2606153"/>
                </a:cubicBezTo>
                <a:cubicBezTo>
                  <a:pt x="372828" y="2606153"/>
                  <a:pt x="362456" y="2595781"/>
                  <a:pt x="362456" y="2582987"/>
                </a:cubicBezTo>
                <a:cubicBezTo>
                  <a:pt x="362456" y="2570193"/>
                  <a:pt x="372828" y="2559821"/>
                  <a:pt x="385622" y="2559821"/>
                </a:cubicBezTo>
                <a:close/>
                <a:moveTo>
                  <a:pt x="208521" y="2559821"/>
                </a:moveTo>
                <a:cubicBezTo>
                  <a:pt x="221315" y="2559821"/>
                  <a:pt x="231687" y="2570193"/>
                  <a:pt x="231687" y="2582987"/>
                </a:cubicBezTo>
                <a:cubicBezTo>
                  <a:pt x="231687" y="2595781"/>
                  <a:pt x="221315" y="2606153"/>
                  <a:pt x="208521" y="2606153"/>
                </a:cubicBezTo>
                <a:cubicBezTo>
                  <a:pt x="195727" y="2606153"/>
                  <a:pt x="185355" y="2595781"/>
                  <a:pt x="185355" y="2582987"/>
                </a:cubicBezTo>
                <a:cubicBezTo>
                  <a:pt x="185355" y="2570193"/>
                  <a:pt x="195727" y="2559821"/>
                  <a:pt x="208521" y="2559821"/>
                </a:cubicBezTo>
                <a:close/>
                <a:moveTo>
                  <a:pt x="31422" y="2559821"/>
                </a:moveTo>
                <a:cubicBezTo>
                  <a:pt x="44216" y="2559821"/>
                  <a:pt x="54588" y="2570193"/>
                  <a:pt x="54588" y="2582987"/>
                </a:cubicBezTo>
                <a:cubicBezTo>
                  <a:pt x="54588" y="2595781"/>
                  <a:pt x="44216" y="2606153"/>
                  <a:pt x="31422" y="2606153"/>
                </a:cubicBezTo>
                <a:cubicBezTo>
                  <a:pt x="18629" y="2606153"/>
                  <a:pt x="8257" y="2595781"/>
                  <a:pt x="8257" y="2582987"/>
                </a:cubicBezTo>
                <a:cubicBezTo>
                  <a:pt x="8257" y="2570193"/>
                  <a:pt x="18629" y="2559821"/>
                  <a:pt x="31422" y="2559821"/>
                </a:cubicBezTo>
                <a:close/>
                <a:moveTo>
                  <a:pt x="3385444" y="2365748"/>
                </a:moveTo>
                <a:cubicBezTo>
                  <a:pt x="3398238" y="2365748"/>
                  <a:pt x="3408610" y="2376120"/>
                  <a:pt x="3408610" y="2388914"/>
                </a:cubicBezTo>
                <a:cubicBezTo>
                  <a:pt x="3408610" y="2401708"/>
                  <a:pt x="3398238" y="2412080"/>
                  <a:pt x="3385444" y="2412080"/>
                </a:cubicBezTo>
                <a:cubicBezTo>
                  <a:pt x="3372650" y="2412080"/>
                  <a:pt x="3362278" y="2401708"/>
                  <a:pt x="3362278" y="2388914"/>
                </a:cubicBezTo>
                <a:cubicBezTo>
                  <a:pt x="3362278" y="2376120"/>
                  <a:pt x="3372650" y="2365748"/>
                  <a:pt x="3385444" y="2365748"/>
                </a:cubicBezTo>
                <a:close/>
                <a:moveTo>
                  <a:pt x="3208349" y="2365748"/>
                </a:moveTo>
                <a:cubicBezTo>
                  <a:pt x="3221143" y="2365748"/>
                  <a:pt x="3231515" y="2376120"/>
                  <a:pt x="3231515" y="2388914"/>
                </a:cubicBezTo>
                <a:cubicBezTo>
                  <a:pt x="3231515" y="2401708"/>
                  <a:pt x="3221143" y="2412080"/>
                  <a:pt x="3208349" y="2412080"/>
                </a:cubicBezTo>
                <a:cubicBezTo>
                  <a:pt x="3195555" y="2412080"/>
                  <a:pt x="3185183" y="2401708"/>
                  <a:pt x="3185183" y="2388914"/>
                </a:cubicBezTo>
                <a:cubicBezTo>
                  <a:pt x="3185183" y="2376120"/>
                  <a:pt x="3195555" y="2365748"/>
                  <a:pt x="3208349" y="2365748"/>
                </a:cubicBezTo>
                <a:close/>
                <a:moveTo>
                  <a:pt x="3031250" y="2365748"/>
                </a:moveTo>
                <a:cubicBezTo>
                  <a:pt x="3044044" y="2365748"/>
                  <a:pt x="3054416" y="2376120"/>
                  <a:pt x="3054416" y="2388914"/>
                </a:cubicBezTo>
                <a:cubicBezTo>
                  <a:pt x="3054416" y="2401708"/>
                  <a:pt x="3044044" y="2412080"/>
                  <a:pt x="3031250" y="2412080"/>
                </a:cubicBezTo>
                <a:cubicBezTo>
                  <a:pt x="3018456" y="2412080"/>
                  <a:pt x="3008084" y="2401708"/>
                  <a:pt x="3008084" y="2388914"/>
                </a:cubicBezTo>
                <a:cubicBezTo>
                  <a:pt x="3008084" y="2376120"/>
                  <a:pt x="3018456" y="2365748"/>
                  <a:pt x="3031250" y="2365748"/>
                </a:cubicBezTo>
                <a:close/>
                <a:moveTo>
                  <a:pt x="2854151" y="2365748"/>
                </a:moveTo>
                <a:cubicBezTo>
                  <a:pt x="2866945" y="2365748"/>
                  <a:pt x="2877317" y="2376120"/>
                  <a:pt x="2877317" y="2388914"/>
                </a:cubicBezTo>
                <a:cubicBezTo>
                  <a:pt x="2877317" y="2401708"/>
                  <a:pt x="2866945" y="2412080"/>
                  <a:pt x="2854151" y="2412080"/>
                </a:cubicBezTo>
                <a:cubicBezTo>
                  <a:pt x="2841357" y="2412080"/>
                  <a:pt x="2830985" y="2401708"/>
                  <a:pt x="2830985" y="2388914"/>
                </a:cubicBezTo>
                <a:cubicBezTo>
                  <a:pt x="2830985" y="2376120"/>
                  <a:pt x="2841357" y="2365748"/>
                  <a:pt x="2854151" y="2365748"/>
                </a:cubicBezTo>
                <a:close/>
                <a:moveTo>
                  <a:pt x="2677052" y="2365748"/>
                </a:moveTo>
                <a:cubicBezTo>
                  <a:pt x="2689846" y="2365748"/>
                  <a:pt x="2700218" y="2376120"/>
                  <a:pt x="2700218" y="2388914"/>
                </a:cubicBezTo>
                <a:cubicBezTo>
                  <a:pt x="2700218" y="2401708"/>
                  <a:pt x="2689846" y="2412080"/>
                  <a:pt x="2677052" y="2412080"/>
                </a:cubicBezTo>
                <a:cubicBezTo>
                  <a:pt x="2664258" y="2412080"/>
                  <a:pt x="2653886" y="2401708"/>
                  <a:pt x="2653886" y="2388914"/>
                </a:cubicBezTo>
                <a:cubicBezTo>
                  <a:pt x="2653886" y="2376120"/>
                  <a:pt x="2664258" y="2365748"/>
                  <a:pt x="2677052" y="2365748"/>
                </a:cubicBezTo>
                <a:close/>
                <a:moveTo>
                  <a:pt x="2499953" y="2365748"/>
                </a:moveTo>
                <a:cubicBezTo>
                  <a:pt x="2512747" y="2365748"/>
                  <a:pt x="2523119" y="2376120"/>
                  <a:pt x="2523119" y="2388914"/>
                </a:cubicBezTo>
                <a:cubicBezTo>
                  <a:pt x="2523119" y="2401708"/>
                  <a:pt x="2512747" y="2412080"/>
                  <a:pt x="2499953" y="2412080"/>
                </a:cubicBezTo>
                <a:cubicBezTo>
                  <a:pt x="2487159" y="2412080"/>
                  <a:pt x="2476787" y="2401708"/>
                  <a:pt x="2476787" y="2388914"/>
                </a:cubicBezTo>
                <a:cubicBezTo>
                  <a:pt x="2476787" y="2376120"/>
                  <a:pt x="2487159" y="2365748"/>
                  <a:pt x="2499953" y="2365748"/>
                </a:cubicBezTo>
                <a:close/>
                <a:moveTo>
                  <a:pt x="2322855" y="2365748"/>
                </a:moveTo>
                <a:cubicBezTo>
                  <a:pt x="2335649" y="2365748"/>
                  <a:pt x="2346021" y="2376120"/>
                  <a:pt x="2346021" y="2388914"/>
                </a:cubicBezTo>
                <a:cubicBezTo>
                  <a:pt x="2346021" y="2401708"/>
                  <a:pt x="2335649" y="2412080"/>
                  <a:pt x="2322855" y="2412080"/>
                </a:cubicBezTo>
                <a:cubicBezTo>
                  <a:pt x="2310061" y="2412080"/>
                  <a:pt x="2299689" y="2401708"/>
                  <a:pt x="2299689" y="2388914"/>
                </a:cubicBezTo>
                <a:cubicBezTo>
                  <a:pt x="2299689" y="2376120"/>
                  <a:pt x="2310061" y="2365748"/>
                  <a:pt x="2322855" y="2365748"/>
                </a:cubicBezTo>
                <a:close/>
                <a:moveTo>
                  <a:pt x="2145756" y="2365748"/>
                </a:moveTo>
                <a:cubicBezTo>
                  <a:pt x="2158550" y="2365748"/>
                  <a:pt x="2168922" y="2376120"/>
                  <a:pt x="2168922" y="2388914"/>
                </a:cubicBezTo>
                <a:cubicBezTo>
                  <a:pt x="2168922" y="2401708"/>
                  <a:pt x="2158550" y="2412080"/>
                  <a:pt x="2145756" y="2412080"/>
                </a:cubicBezTo>
                <a:cubicBezTo>
                  <a:pt x="2132962" y="2412080"/>
                  <a:pt x="2122590" y="2401708"/>
                  <a:pt x="2122590" y="2388914"/>
                </a:cubicBezTo>
                <a:cubicBezTo>
                  <a:pt x="2122590" y="2376120"/>
                  <a:pt x="2132962" y="2365748"/>
                  <a:pt x="2145756" y="2365748"/>
                </a:cubicBezTo>
                <a:close/>
                <a:moveTo>
                  <a:pt x="1968657" y="2365748"/>
                </a:moveTo>
                <a:cubicBezTo>
                  <a:pt x="1981451" y="2365748"/>
                  <a:pt x="1991823" y="2376120"/>
                  <a:pt x="1991823" y="2388914"/>
                </a:cubicBezTo>
                <a:cubicBezTo>
                  <a:pt x="1991823" y="2401708"/>
                  <a:pt x="1981451" y="2412080"/>
                  <a:pt x="1968657" y="2412080"/>
                </a:cubicBezTo>
                <a:cubicBezTo>
                  <a:pt x="1955863" y="2412080"/>
                  <a:pt x="1945491" y="2401708"/>
                  <a:pt x="1945491" y="2388914"/>
                </a:cubicBezTo>
                <a:cubicBezTo>
                  <a:pt x="1945491" y="2376120"/>
                  <a:pt x="1955863" y="2365748"/>
                  <a:pt x="1968657" y="2365748"/>
                </a:cubicBezTo>
                <a:close/>
                <a:moveTo>
                  <a:pt x="1791558" y="2365748"/>
                </a:moveTo>
                <a:cubicBezTo>
                  <a:pt x="1804352" y="2365748"/>
                  <a:pt x="1814724" y="2376120"/>
                  <a:pt x="1814724" y="2388914"/>
                </a:cubicBezTo>
                <a:cubicBezTo>
                  <a:pt x="1814724" y="2401708"/>
                  <a:pt x="1804352" y="2412080"/>
                  <a:pt x="1791558" y="2412080"/>
                </a:cubicBezTo>
                <a:cubicBezTo>
                  <a:pt x="1778764" y="2412080"/>
                  <a:pt x="1768392" y="2401708"/>
                  <a:pt x="1768392" y="2388914"/>
                </a:cubicBezTo>
                <a:cubicBezTo>
                  <a:pt x="1768392" y="2376120"/>
                  <a:pt x="1778764" y="2365748"/>
                  <a:pt x="1791558" y="2365748"/>
                </a:cubicBezTo>
                <a:close/>
                <a:moveTo>
                  <a:pt x="1617048" y="2365748"/>
                </a:moveTo>
                <a:cubicBezTo>
                  <a:pt x="1629843" y="2365748"/>
                  <a:pt x="1640217" y="2376120"/>
                  <a:pt x="1640217" y="2388914"/>
                </a:cubicBezTo>
                <a:cubicBezTo>
                  <a:pt x="1640217" y="2401708"/>
                  <a:pt x="1629843" y="2412080"/>
                  <a:pt x="1617048" y="2412080"/>
                </a:cubicBezTo>
                <a:cubicBezTo>
                  <a:pt x="1604252" y="2412080"/>
                  <a:pt x="1593879" y="2401708"/>
                  <a:pt x="1593879" y="2388914"/>
                </a:cubicBezTo>
                <a:cubicBezTo>
                  <a:pt x="1593879" y="2376120"/>
                  <a:pt x="1604252" y="2365748"/>
                  <a:pt x="1617048" y="2365748"/>
                </a:cubicBezTo>
                <a:close/>
                <a:moveTo>
                  <a:pt x="1439956" y="2365748"/>
                </a:moveTo>
                <a:cubicBezTo>
                  <a:pt x="1452750" y="2365748"/>
                  <a:pt x="1463122" y="2376120"/>
                  <a:pt x="1463122" y="2388914"/>
                </a:cubicBezTo>
                <a:cubicBezTo>
                  <a:pt x="1463122" y="2401708"/>
                  <a:pt x="1452750" y="2412080"/>
                  <a:pt x="1439956" y="2412080"/>
                </a:cubicBezTo>
                <a:cubicBezTo>
                  <a:pt x="1427162" y="2412080"/>
                  <a:pt x="1416790" y="2401708"/>
                  <a:pt x="1416790" y="2388914"/>
                </a:cubicBezTo>
                <a:cubicBezTo>
                  <a:pt x="1416790" y="2376120"/>
                  <a:pt x="1427162" y="2365748"/>
                  <a:pt x="1439956" y="2365748"/>
                </a:cubicBezTo>
                <a:close/>
                <a:moveTo>
                  <a:pt x="1262858" y="2365748"/>
                </a:moveTo>
                <a:cubicBezTo>
                  <a:pt x="1275651" y="2365748"/>
                  <a:pt x="1286023" y="2376120"/>
                  <a:pt x="1286023" y="2388914"/>
                </a:cubicBezTo>
                <a:cubicBezTo>
                  <a:pt x="1286023" y="2401708"/>
                  <a:pt x="1275651" y="2412080"/>
                  <a:pt x="1262858" y="2412080"/>
                </a:cubicBezTo>
                <a:cubicBezTo>
                  <a:pt x="1250063" y="2412080"/>
                  <a:pt x="1239693" y="2401708"/>
                  <a:pt x="1239693" y="2388914"/>
                </a:cubicBezTo>
                <a:cubicBezTo>
                  <a:pt x="1239693" y="2376120"/>
                  <a:pt x="1250063" y="2365748"/>
                  <a:pt x="1262858" y="2365748"/>
                </a:cubicBezTo>
                <a:close/>
                <a:moveTo>
                  <a:pt x="1085761" y="2365748"/>
                </a:moveTo>
                <a:cubicBezTo>
                  <a:pt x="1098556" y="2365748"/>
                  <a:pt x="1108929" y="2376120"/>
                  <a:pt x="1108929" y="2388914"/>
                </a:cubicBezTo>
                <a:cubicBezTo>
                  <a:pt x="1108929" y="2401708"/>
                  <a:pt x="1098556" y="2412080"/>
                  <a:pt x="1085761" y="2412080"/>
                </a:cubicBezTo>
                <a:cubicBezTo>
                  <a:pt x="1072966" y="2412080"/>
                  <a:pt x="1062593" y="2401708"/>
                  <a:pt x="1062593" y="2388914"/>
                </a:cubicBezTo>
                <a:cubicBezTo>
                  <a:pt x="1062593" y="2376120"/>
                  <a:pt x="1072966" y="2365748"/>
                  <a:pt x="1085761" y="2365748"/>
                </a:cubicBezTo>
                <a:close/>
                <a:moveTo>
                  <a:pt x="908661" y="2365748"/>
                </a:moveTo>
                <a:cubicBezTo>
                  <a:pt x="921455" y="2365748"/>
                  <a:pt x="931827" y="2376120"/>
                  <a:pt x="931827" y="2388914"/>
                </a:cubicBezTo>
                <a:cubicBezTo>
                  <a:pt x="931827" y="2401708"/>
                  <a:pt x="921455" y="2412080"/>
                  <a:pt x="908661" y="2412080"/>
                </a:cubicBezTo>
                <a:cubicBezTo>
                  <a:pt x="895867" y="2412080"/>
                  <a:pt x="885496" y="2401708"/>
                  <a:pt x="885496" y="2388914"/>
                </a:cubicBezTo>
                <a:cubicBezTo>
                  <a:pt x="885496" y="2376120"/>
                  <a:pt x="895867" y="2365748"/>
                  <a:pt x="908661" y="2365748"/>
                </a:cubicBezTo>
                <a:close/>
                <a:moveTo>
                  <a:pt x="731563" y="2365748"/>
                </a:moveTo>
                <a:cubicBezTo>
                  <a:pt x="744357" y="2365748"/>
                  <a:pt x="754729" y="2376120"/>
                  <a:pt x="754729" y="2388914"/>
                </a:cubicBezTo>
                <a:cubicBezTo>
                  <a:pt x="754729" y="2401708"/>
                  <a:pt x="744357" y="2412080"/>
                  <a:pt x="731563" y="2412080"/>
                </a:cubicBezTo>
                <a:cubicBezTo>
                  <a:pt x="718769" y="2412080"/>
                  <a:pt x="708397" y="2401708"/>
                  <a:pt x="708397" y="2388914"/>
                </a:cubicBezTo>
                <a:cubicBezTo>
                  <a:pt x="708397" y="2376120"/>
                  <a:pt x="718769" y="2365748"/>
                  <a:pt x="731563" y="2365748"/>
                </a:cubicBezTo>
                <a:close/>
                <a:moveTo>
                  <a:pt x="554463" y="2365748"/>
                </a:moveTo>
                <a:cubicBezTo>
                  <a:pt x="567257" y="2365748"/>
                  <a:pt x="577630" y="2376120"/>
                  <a:pt x="577630" y="2388914"/>
                </a:cubicBezTo>
                <a:cubicBezTo>
                  <a:pt x="577630" y="2401708"/>
                  <a:pt x="567257" y="2412080"/>
                  <a:pt x="554463" y="2412080"/>
                </a:cubicBezTo>
                <a:cubicBezTo>
                  <a:pt x="541669" y="2412080"/>
                  <a:pt x="531297" y="2401708"/>
                  <a:pt x="531297" y="2388914"/>
                </a:cubicBezTo>
                <a:cubicBezTo>
                  <a:pt x="531297" y="2376120"/>
                  <a:pt x="541669" y="2365748"/>
                  <a:pt x="554463" y="2365748"/>
                </a:cubicBezTo>
                <a:close/>
                <a:moveTo>
                  <a:pt x="377365" y="2365748"/>
                </a:moveTo>
                <a:cubicBezTo>
                  <a:pt x="390160" y="2365748"/>
                  <a:pt x="400532" y="2376120"/>
                  <a:pt x="400532" y="2388914"/>
                </a:cubicBezTo>
                <a:cubicBezTo>
                  <a:pt x="400532" y="2401708"/>
                  <a:pt x="390160" y="2412080"/>
                  <a:pt x="377365" y="2412080"/>
                </a:cubicBezTo>
                <a:cubicBezTo>
                  <a:pt x="364571" y="2412080"/>
                  <a:pt x="354199" y="2401708"/>
                  <a:pt x="354199" y="2388914"/>
                </a:cubicBezTo>
                <a:cubicBezTo>
                  <a:pt x="354199" y="2376120"/>
                  <a:pt x="364571" y="2365748"/>
                  <a:pt x="377365" y="2365748"/>
                </a:cubicBezTo>
                <a:close/>
                <a:moveTo>
                  <a:pt x="200265" y="2365748"/>
                </a:moveTo>
                <a:cubicBezTo>
                  <a:pt x="213058" y="2365748"/>
                  <a:pt x="223430" y="2376120"/>
                  <a:pt x="223430" y="2388914"/>
                </a:cubicBezTo>
                <a:cubicBezTo>
                  <a:pt x="223430" y="2401708"/>
                  <a:pt x="213058" y="2412080"/>
                  <a:pt x="200265" y="2412080"/>
                </a:cubicBezTo>
                <a:cubicBezTo>
                  <a:pt x="187471" y="2412080"/>
                  <a:pt x="177099" y="2401708"/>
                  <a:pt x="177099" y="2388914"/>
                </a:cubicBezTo>
                <a:cubicBezTo>
                  <a:pt x="177099" y="2376120"/>
                  <a:pt x="187471" y="2365748"/>
                  <a:pt x="200265" y="2365748"/>
                </a:cubicBezTo>
                <a:close/>
                <a:moveTo>
                  <a:pt x="23166" y="2365748"/>
                </a:moveTo>
                <a:cubicBezTo>
                  <a:pt x="35960" y="2365748"/>
                  <a:pt x="46332" y="2376120"/>
                  <a:pt x="46332" y="2388914"/>
                </a:cubicBezTo>
                <a:cubicBezTo>
                  <a:pt x="46332" y="2401708"/>
                  <a:pt x="35960" y="2412080"/>
                  <a:pt x="23166" y="2412080"/>
                </a:cubicBezTo>
                <a:cubicBezTo>
                  <a:pt x="10372" y="2412080"/>
                  <a:pt x="0" y="2401708"/>
                  <a:pt x="0" y="2388914"/>
                </a:cubicBezTo>
                <a:cubicBezTo>
                  <a:pt x="0" y="2376120"/>
                  <a:pt x="10372" y="2365748"/>
                  <a:pt x="23166" y="2365748"/>
                </a:cubicBezTo>
                <a:close/>
                <a:moveTo>
                  <a:pt x="3387508" y="2194384"/>
                </a:moveTo>
                <a:cubicBezTo>
                  <a:pt x="3400302" y="2194384"/>
                  <a:pt x="3410674" y="2204756"/>
                  <a:pt x="3410674" y="2217550"/>
                </a:cubicBezTo>
                <a:cubicBezTo>
                  <a:pt x="3410674" y="2230344"/>
                  <a:pt x="3400302" y="2240716"/>
                  <a:pt x="3387508" y="2240716"/>
                </a:cubicBezTo>
                <a:cubicBezTo>
                  <a:pt x="3374714" y="2240716"/>
                  <a:pt x="3364342" y="2230344"/>
                  <a:pt x="3364342" y="2217550"/>
                </a:cubicBezTo>
                <a:cubicBezTo>
                  <a:pt x="3364342" y="2204756"/>
                  <a:pt x="3374714" y="2194384"/>
                  <a:pt x="3387508" y="2194384"/>
                </a:cubicBezTo>
                <a:close/>
                <a:moveTo>
                  <a:pt x="3210413" y="2194384"/>
                </a:moveTo>
                <a:cubicBezTo>
                  <a:pt x="3223207" y="2194384"/>
                  <a:pt x="3233579" y="2204756"/>
                  <a:pt x="3233579" y="2217550"/>
                </a:cubicBezTo>
                <a:cubicBezTo>
                  <a:pt x="3233579" y="2230344"/>
                  <a:pt x="3223207" y="2240716"/>
                  <a:pt x="3210413" y="2240716"/>
                </a:cubicBezTo>
                <a:cubicBezTo>
                  <a:pt x="3197619" y="2240716"/>
                  <a:pt x="3187247" y="2230344"/>
                  <a:pt x="3187247" y="2217550"/>
                </a:cubicBezTo>
                <a:cubicBezTo>
                  <a:pt x="3187247" y="2204756"/>
                  <a:pt x="3197619" y="2194384"/>
                  <a:pt x="3210413" y="2194384"/>
                </a:cubicBezTo>
                <a:close/>
                <a:moveTo>
                  <a:pt x="3033314" y="2194384"/>
                </a:moveTo>
                <a:cubicBezTo>
                  <a:pt x="3046108" y="2194384"/>
                  <a:pt x="3056480" y="2204756"/>
                  <a:pt x="3056480" y="2217550"/>
                </a:cubicBezTo>
                <a:cubicBezTo>
                  <a:pt x="3056480" y="2230344"/>
                  <a:pt x="3046108" y="2240716"/>
                  <a:pt x="3033314" y="2240716"/>
                </a:cubicBezTo>
                <a:cubicBezTo>
                  <a:pt x="3020520" y="2240716"/>
                  <a:pt x="3010148" y="2230344"/>
                  <a:pt x="3010148" y="2217550"/>
                </a:cubicBezTo>
                <a:cubicBezTo>
                  <a:pt x="3010148" y="2204756"/>
                  <a:pt x="3020520" y="2194384"/>
                  <a:pt x="3033314" y="2194384"/>
                </a:cubicBezTo>
                <a:close/>
                <a:moveTo>
                  <a:pt x="2856216" y="2194384"/>
                </a:moveTo>
                <a:cubicBezTo>
                  <a:pt x="2869010" y="2194384"/>
                  <a:pt x="2879382" y="2204756"/>
                  <a:pt x="2879382" y="2217550"/>
                </a:cubicBezTo>
                <a:cubicBezTo>
                  <a:pt x="2879382" y="2230344"/>
                  <a:pt x="2869010" y="2240716"/>
                  <a:pt x="2856216" y="2240716"/>
                </a:cubicBezTo>
                <a:cubicBezTo>
                  <a:pt x="2843422" y="2240716"/>
                  <a:pt x="2833050" y="2230344"/>
                  <a:pt x="2833050" y="2217550"/>
                </a:cubicBezTo>
                <a:cubicBezTo>
                  <a:pt x="2833050" y="2204756"/>
                  <a:pt x="2843422" y="2194384"/>
                  <a:pt x="2856216" y="2194384"/>
                </a:cubicBezTo>
                <a:close/>
                <a:moveTo>
                  <a:pt x="2679117" y="2194384"/>
                </a:moveTo>
                <a:cubicBezTo>
                  <a:pt x="2691911" y="2194384"/>
                  <a:pt x="2702283" y="2204756"/>
                  <a:pt x="2702283" y="2217550"/>
                </a:cubicBezTo>
                <a:cubicBezTo>
                  <a:pt x="2702283" y="2230344"/>
                  <a:pt x="2691911" y="2240716"/>
                  <a:pt x="2679117" y="2240716"/>
                </a:cubicBezTo>
                <a:cubicBezTo>
                  <a:pt x="2666323" y="2240716"/>
                  <a:pt x="2655951" y="2230344"/>
                  <a:pt x="2655951" y="2217550"/>
                </a:cubicBezTo>
                <a:cubicBezTo>
                  <a:pt x="2655951" y="2204756"/>
                  <a:pt x="2666323" y="2194384"/>
                  <a:pt x="2679117" y="2194384"/>
                </a:cubicBezTo>
                <a:close/>
                <a:moveTo>
                  <a:pt x="2502018" y="2194384"/>
                </a:moveTo>
                <a:cubicBezTo>
                  <a:pt x="2514812" y="2194384"/>
                  <a:pt x="2525184" y="2204756"/>
                  <a:pt x="2525184" y="2217550"/>
                </a:cubicBezTo>
                <a:cubicBezTo>
                  <a:pt x="2525184" y="2230344"/>
                  <a:pt x="2514812" y="2240716"/>
                  <a:pt x="2502018" y="2240716"/>
                </a:cubicBezTo>
                <a:cubicBezTo>
                  <a:pt x="2489224" y="2240716"/>
                  <a:pt x="2478852" y="2230344"/>
                  <a:pt x="2478852" y="2217550"/>
                </a:cubicBezTo>
                <a:cubicBezTo>
                  <a:pt x="2478852" y="2204756"/>
                  <a:pt x="2489224" y="2194384"/>
                  <a:pt x="2502018" y="2194384"/>
                </a:cubicBezTo>
                <a:close/>
                <a:moveTo>
                  <a:pt x="2324919" y="2194384"/>
                </a:moveTo>
                <a:cubicBezTo>
                  <a:pt x="2337713" y="2194384"/>
                  <a:pt x="2348085" y="2204756"/>
                  <a:pt x="2348085" y="2217550"/>
                </a:cubicBezTo>
                <a:cubicBezTo>
                  <a:pt x="2348085" y="2230344"/>
                  <a:pt x="2337713" y="2240716"/>
                  <a:pt x="2324919" y="2240716"/>
                </a:cubicBezTo>
                <a:cubicBezTo>
                  <a:pt x="2312125" y="2240716"/>
                  <a:pt x="2301753" y="2230344"/>
                  <a:pt x="2301753" y="2217550"/>
                </a:cubicBezTo>
                <a:cubicBezTo>
                  <a:pt x="2301753" y="2204756"/>
                  <a:pt x="2312125" y="2194384"/>
                  <a:pt x="2324919" y="2194384"/>
                </a:cubicBezTo>
                <a:close/>
                <a:moveTo>
                  <a:pt x="2147820" y="2194384"/>
                </a:moveTo>
                <a:cubicBezTo>
                  <a:pt x="2160614" y="2194384"/>
                  <a:pt x="2170986" y="2204756"/>
                  <a:pt x="2170986" y="2217550"/>
                </a:cubicBezTo>
                <a:cubicBezTo>
                  <a:pt x="2170986" y="2230344"/>
                  <a:pt x="2160614" y="2240716"/>
                  <a:pt x="2147820" y="2240716"/>
                </a:cubicBezTo>
                <a:cubicBezTo>
                  <a:pt x="2135026" y="2240716"/>
                  <a:pt x="2124654" y="2230344"/>
                  <a:pt x="2124654" y="2217550"/>
                </a:cubicBezTo>
                <a:cubicBezTo>
                  <a:pt x="2124654" y="2204756"/>
                  <a:pt x="2135026" y="2194384"/>
                  <a:pt x="2147820" y="2194384"/>
                </a:cubicBezTo>
                <a:close/>
                <a:moveTo>
                  <a:pt x="1970721" y="2194384"/>
                </a:moveTo>
                <a:cubicBezTo>
                  <a:pt x="1983515" y="2194384"/>
                  <a:pt x="1993887" y="2204756"/>
                  <a:pt x="1993887" y="2217550"/>
                </a:cubicBezTo>
                <a:cubicBezTo>
                  <a:pt x="1993887" y="2230344"/>
                  <a:pt x="1983515" y="2240716"/>
                  <a:pt x="1970721" y="2240716"/>
                </a:cubicBezTo>
                <a:cubicBezTo>
                  <a:pt x="1957927" y="2240716"/>
                  <a:pt x="1947555" y="2230344"/>
                  <a:pt x="1947555" y="2217550"/>
                </a:cubicBezTo>
                <a:cubicBezTo>
                  <a:pt x="1947555" y="2204756"/>
                  <a:pt x="1957927" y="2194384"/>
                  <a:pt x="1970721" y="2194384"/>
                </a:cubicBezTo>
                <a:close/>
                <a:moveTo>
                  <a:pt x="1793622" y="2194384"/>
                </a:moveTo>
                <a:cubicBezTo>
                  <a:pt x="1806416" y="2194384"/>
                  <a:pt x="1816788" y="2204756"/>
                  <a:pt x="1816788" y="2217550"/>
                </a:cubicBezTo>
                <a:cubicBezTo>
                  <a:pt x="1816788" y="2230344"/>
                  <a:pt x="1806416" y="2240716"/>
                  <a:pt x="1793622" y="2240716"/>
                </a:cubicBezTo>
                <a:cubicBezTo>
                  <a:pt x="1780828" y="2240716"/>
                  <a:pt x="1770456" y="2230344"/>
                  <a:pt x="1770456" y="2217550"/>
                </a:cubicBezTo>
                <a:cubicBezTo>
                  <a:pt x="1770456" y="2204756"/>
                  <a:pt x="1780828" y="2194384"/>
                  <a:pt x="1793622" y="2194384"/>
                </a:cubicBezTo>
                <a:close/>
                <a:moveTo>
                  <a:pt x="1619112" y="2194384"/>
                </a:moveTo>
                <a:cubicBezTo>
                  <a:pt x="1631908" y="2194384"/>
                  <a:pt x="1642281" y="2204756"/>
                  <a:pt x="1642281" y="2217550"/>
                </a:cubicBezTo>
                <a:cubicBezTo>
                  <a:pt x="1642281" y="2230344"/>
                  <a:pt x="1631908" y="2240716"/>
                  <a:pt x="1619112" y="2240716"/>
                </a:cubicBezTo>
                <a:cubicBezTo>
                  <a:pt x="1606317" y="2240716"/>
                  <a:pt x="1595944" y="2230344"/>
                  <a:pt x="1595944" y="2217550"/>
                </a:cubicBezTo>
                <a:cubicBezTo>
                  <a:pt x="1595944" y="2204756"/>
                  <a:pt x="1606317" y="2194384"/>
                  <a:pt x="1619112" y="2194384"/>
                </a:cubicBezTo>
                <a:close/>
                <a:moveTo>
                  <a:pt x="1442021" y="2194384"/>
                </a:moveTo>
                <a:cubicBezTo>
                  <a:pt x="1454814" y="2194384"/>
                  <a:pt x="1465186" y="2204756"/>
                  <a:pt x="1465186" y="2217550"/>
                </a:cubicBezTo>
                <a:cubicBezTo>
                  <a:pt x="1465186" y="2230344"/>
                  <a:pt x="1454814" y="2240716"/>
                  <a:pt x="1442021" y="2240716"/>
                </a:cubicBezTo>
                <a:cubicBezTo>
                  <a:pt x="1429227" y="2240716"/>
                  <a:pt x="1418856" y="2230344"/>
                  <a:pt x="1418856" y="2217550"/>
                </a:cubicBezTo>
                <a:cubicBezTo>
                  <a:pt x="1418856" y="2204756"/>
                  <a:pt x="1429227" y="2194384"/>
                  <a:pt x="1442021" y="2194384"/>
                </a:cubicBezTo>
                <a:close/>
                <a:moveTo>
                  <a:pt x="1264922" y="2194384"/>
                </a:moveTo>
                <a:cubicBezTo>
                  <a:pt x="1277716" y="2194384"/>
                  <a:pt x="1288087" y="2204756"/>
                  <a:pt x="1288087" y="2217550"/>
                </a:cubicBezTo>
                <a:cubicBezTo>
                  <a:pt x="1288087" y="2230344"/>
                  <a:pt x="1277716" y="2240716"/>
                  <a:pt x="1264922" y="2240716"/>
                </a:cubicBezTo>
                <a:cubicBezTo>
                  <a:pt x="1252128" y="2240716"/>
                  <a:pt x="1241755" y="2230344"/>
                  <a:pt x="1241755" y="2217550"/>
                </a:cubicBezTo>
                <a:cubicBezTo>
                  <a:pt x="1241755" y="2204756"/>
                  <a:pt x="1252128" y="2194384"/>
                  <a:pt x="1264922" y="2194384"/>
                </a:cubicBezTo>
                <a:close/>
                <a:moveTo>
                  <a:pt x="1087827" y="2194384"/>
                </a:moveTo>
                <a:cubicBezTo>
                  <a:pt x="1100621" y="2194384"/>
                  <a:pt x="1110994" y="2204756"/>
                  <a:pt x="1110994" y="2217550"/>
                </a:cubicBezTo>
                <a:cubicBezTo>
                  <a:pt x="1110994" y="2230344"/>
                  <a:pt x="1100621" y="2240716"/>
                  <a:pt x="1087827" y="2240716"/>
                </a:cubicBezTo>
                <a:cubicBezTo>
                  <a:pt x="1075031" y="2240716"/>
                  <a:pt x="1064658" y="2230344"/>
                  <a:pt x="1064658" y="2217550"/>
                </a:cubicBezTo>
                <a:cubicBezTo>
                  <a:pt x="1064658" y="2204756"/>
                  <a:pt x="1075031" y="2194384"/>
                  <a:pt x="1087827" y="2194384"/>
                </a:cubicBezTo>
                <a:close/>
                <a:moveTo>
                  <a:pt x="910727" y="2194384"/>
                </a:moveTo>
                <a:cubicBezTo>
                  <a:pt x="923521" y="2194384"/>
                  <a:pt x="933891" y="2204756"/>
                  <a:pt x="933891" y="2217550"/>
                </a:cubicBezTo>
                <a:cubicBezTo>
                  <a:pt x="933891" y="2230344"/>
                  <a:pt x="923521" y="2240716"/>
                  <a:pt x="910727" y="2240716"/>
                </a:cubicBezTo>
                <a:cubicBezTo>
                  <a:pt x="897930" y="2240716"/>
                  <a:pt x="887561" y="2230344"/>
                  <a:pt x="887561" y="2217550"/>
                </a:cubicBezTo>
                <a:cubicBezTo>
                  <a:pt x="887561" y="2204756"/>
                  <a:pt x="897930" y="2194384"/>
                  <a:pt x="910727" y="2194384"/>
                </a:cubicBezTo>
                <a:close/>
                <a:moveTo>
                  <a:pt x="733629" y="2194384"/>
                </a:moveTo>
                <a:cubicBezTo>
                  <a:pt x="746423" y="2194384"/>
                  <a:pt x="756795" y="2204756"/>
                  <a:pt x="756795" y="2217550"/>
                </a:cubicBezTo>
                <a:cubicBezTo>
                  <a:pt x="756795" y="2230344"/>
                  <a:pt x="746423" y="2240716"/>
                  <a:pt x="733629" y="2240716"/>
                </a:cubicBezTo>
                <a:cubicBezTo>
                  <a:pt x="720834" y="2240716"/>
                  <a:pt x="710462" y="2230344"/>
                  <a:pt x="710462" y="2217550"/>
                </a:cubicBezTo>
                <a:cubicBezTo>
                  <a:pt x="710462" y="2204756"/>
                  <a:pt x="720834" y="2194384"/>
                  <a:pt x="733629" y="2194384"/>
                </a:cubicBezTo>
                <a:close/>
                <a:moveTo>
                  <a:pt x="556528" y="2194384"/>
                </a:moveTo>
                <a:cubicBezTo>
                  <a:pt x="569322" y="2194384"/>
                  <a:pt x="579694" y="2204756"/>
                  <a:pt x="579694" y="2217550"/>
                </a:cubicBezTo>
                <a:cubicBezTo>
                  <a:pt x="579694" y="2230344"/>
                  <a:pt x="569322" y="2240716"/>
                  <a:pt x="556528" y="2240716"/>
                </a:cubicBezTo>
                <a:cubicBezTo>
                  <a:pt x="543734" y="2240716"/>
                  <a:pt x="533362" y="2230344"/>
                  <a:pt x="533362" y="2217550"/>
                </a:cubicBezTo>
                <a:cubicBezTo>
                  <a:pt x="533362" y="2204756"/>
                  <a:pt x="543734" y="2194384"/>
                  <a:pt x="556528" y="2194384"/>
                </a:cubicBezTo>
                <a:close/>
                <a:moveTo>
                  <a:pt x="379430" y="2194384"/>
                </a:moveTo>
                <a:cubicBezTo>
                  <a:pt x="392224" y="2194384"/>
                  <a:pt x="402596" y="2204756"/>
                  <a:pt x="402596" y="2217550"/>
                </a:cubicBezTo>
                <a:cubicBezTo>
                  <a:pt x="402596" y="2230344"/>
                  <a:pt x="392224" y="2240716"/>
                  <a:pt x="379430" y="2240716"/>
                </a:cubicBezTo>
                <a:cubicBezTo>
                  <a:pt x="366636" y="2240716"/>
                  <a:pt x="356263" y="2230344"/>
                  <a:pt x="356263" y="2217550"/>
                </a:cubicBezTo>
                <a:cubicBezTo>
                  <a:pt x="356263" y="2204756"/>
                  <a:pt x="366636" y="2194384"/>
                  <a:pt x="379430" y="2194384"/>
                </a:cubicBezTo>
                <a:close/>
                <a:moveTo>
                  <a:pt x="202329" y="2194384"/>
                </a:moveTo>
                <a:cubicBezTo>
                  <a:pt x="215123" y="2194384"/>
                  <a:pt x="225495" y="2204756"/>
                  <a:pt x="225495" y="2217550"/>
                </a:cubicBezTo>
                <a:cubicBezTo>
                  <a:pt x="225495" y="2230344"/>
                  <a:pt x="215123" y="2240716"/>
                  <a:pt x="202329" y="2240716"/>
                </a:cubicBezTo>
                <a:cubicBezTo>
                  <a:pt x="189535" y="2240716"/>
                  <a:pt x="179163" y="2230344"/>
                  <a:pt x="179163" y="2217550"/>
                </a:cubicBezTo>
                <a:cubicBezTo>
                  <a:pt x="179163" y="2204756"/>
                  <a:pt x="189535" y="2194384"/>
                  <a:pt x="202329" y="2194384"/>
                </a:cubicBezTo>
                <a:close/>
                <a:moveTo>
                  <a:pt x="25230" y="2194384"/>
                </a:moveTo>
                <a:cubicBezTo>
                  <a:pt x="38024" y="2194384"/>
                  <a:pt x="48396" y="2204756"/>
                  <a:pt x="48396" y="2217550"/>
                </a:cubicBezTo>
                <a:cubicBezTo>
                  <a:pt x="48396" y="2230344"/>
                  <a:pt x="38024" y="2240716"/>
                  <a:pt x="25230" y="2240716"/>
                </a:cubicBezTo>
                <a:cubicBezTo>
                  <a:pt x="12436" y="2240716"/>
                  <a:pt x="2065" y="2230344"/>
                  <a:pt x="2065" y="2217550"/>
                </a:cubicBezTo>
                <a:cubicBezTo>
                  <a:pt x="2065" y="2204756"/>
                  <a:pt x="12436" y="2194384"/>
                  <a:pt x="25230" y="2194384"/>
                </a:cubicBezTo>
                <a:close/>
                <a:moveTo>
                  <a:pt x="3387508" y="2002375"/>
                </a:moveTo>
                <a:cubicBezTo>
                  <a:pt x="3400302" y="2002375"/>
                  <a:pt x="3410674" y="2012747"/>
                  <a:pt x="3410674" y="2025541"/>
                </a:cubicBezTo>
                <a:cubicBezTo>
                  <a:pt x="3410674" y="2038335"/>
                  <a:pt x="3400302" y="2048707"/>
                  <a:pt x="3387508" y="2048707"/>
                </a:cubicBezTo>
                <a:cubicBezTo>
                  <a:pt x="3374714" y="2048707"/>
                  <a:pt x="3364342" y="2038335"/>
                  <a:pt x="3364342" y="2025541"/>
                </a:cubicBezTo>
                <a:cubicBezTo>
                  <a:pt x="3364342" y="2012747"/>
                  <a:pt x="3374714" y="2002375"/>
                  <a:pt x="3387508" y="2002375"/>
                </a:cubicBezTo>
                <a:close/>
                <a:moveTo>
                  <a:pt x="3210413" y="2002375"/>
                </a:moveTo>
                <a:cubicBezTo>
                  <a:pt x="3223207" y="2002375"/>
                  <a:pt x="3233579" y="2012747"/>
                  <a:pt x="3233579" y="2025541"/>
                </a:cubicBezTo>
                <a:cubicBezTo>
                  <a:pt x="3233579" y="2038335"/>
                  <a:pt x="3223207" y="2048707"/>
                  <a:pt x="3210413" y="2048707"/>
                </a:cubicBezTo>
                <a:cubicBezTo>
                  <a:pt x="3197619" y="2048707"/>
                  <a:pt x="3187247" y="2038335"/>
                  <a:pt x="3187247" y="2025541"/>
                </a:cubicBezTo>
                <a:cubicBezTo>
                  <a:pt x="3187247" y="2012747"/>
                  <a:pt x="3197619" y="2002375"/>
                  <a:pt x="3210413" y="2002375"/>
                </a:cubicBezTo>
                <a:close/>
                <a:moveTo>
                  <a:pt x="3033314" y="2002375"/>
                </a:moveTo>
                <a:cubicBezTo>
                  <a:pt x="3046108" y="2002375"/>
                  <a:pt x="3056480" y="2012747"/>
                  <a:pt x="3056480" y="2025541"/>
                </a:cubicBezTo>
                <a:cubicBezTo>
                  <a:pt x="3056480" y="2038335"/>
                  <a:pt x="3046108" y="2048707"/>
                  <a:pt x="3033314" y="2048707"/>
                </a:cubicBezTo>
                <a:cubicBezTo>
                  <a:pt x="3020520" y="2048707"/>
                  <a:pt x="3010148" y="2038335"/>
                  <a:pt x="3010148" y="2025541"/>
                </a:cubicBezTo>
                <a:cubicBezTo>
                  <a:pt x="3010148" y="2012747"/>
                  <a:pt x="3020520" y="2002375"/>
                  <a:pt x="3033314" y="2002375"/>
                </a:cubicBezTo>
                <a:close/>
                <a:moveTo>
                  <a:pt x="2856216" y="2002375"/>
                </a:moveTo>
                <a:cubicBezTo>
                  <a:pt x="2869010" y="2002375"/>
                  <a:pt x="2879382" y="2012747"/>
                  <a:pt x="2879382" y="2025541"/>
                </a:cubicBezTo>
                <a:cubicBezTo>
                  <a:pt x="2879382" y="2038335"/>
                  <a:pt x="2869010" y="2048707"/>
                  <a:pt x="2856216" y="2048707"/>
                </a:cubicBezTo>
                <a:cubicBezTo>
                  <a:pt x="2843422" y="2048707"/>
                  <a:pt x="2833050" y="2038335"/>
                  <a:pt x="2833050" y="2025541"/>
                </a:cubicBezTo>
                <a:cubicBezTo>
                  <a:pt x="2833050" y="2012747"/>
                  <a:pt x="2843422" y="2002375"/>
                  <a:pt x="2856216" y="2002375"/>
                </a:cubicBezTo>
                <a:close/>
                <a:moveTo>
                  <a:pt x="2679117" y="2002375"/>
                </a:moveTo>
                <a:cubicBezTo>
                  <a:pt x="2691911" y="2002375"/>
                  <a:pt x="2702283" y="2012747"/>
                  <a:pt x="2702283" y="2025541"/>
                </a:cubicBezTo>
                <a:cubicBezTo>
                  <a:pt x="2702283" y="2038335"/>
                  <a:pt x="2691911" y="2048707"/>
                  <a:pt x="2679117" y="2048707"/>
                </a:cubicBezTo>
                <a:cubicBezTo>
                  <a:pt x="2666323" y="2048707"/>
                  <a:pt x="2655951" y="2038335"/>
                  <a:pt x="2655951" y="2025541"/>
                </a:cubicBezTo>
                <a:cubicBezTo>
                  <a:pt x="2655951" y="2012747"/>
                  <a:pt x="2666323" y="2002375"/>
                  <a:pt x="2679117" y="2002375"/>
                </a:cubicBezTo>
                <a:close/>
                <a:moveTo>
                  <a:pt x="2502018" y="2002375"/>
                </a:moveTo>
                <a:cubicBezTo>
                  <a:pt x="2514812" y="2002375"/>
                  <a:pt x="2525184" y="2012747"/>
                  <a:pt x="2525184" y="2025541"/>
                </a:cubicBezTo>
                <a:cubicBezTo>
                  <a:pt x="2525184" y="2038335"/>
                  <a:pt x="2514812" y="2048707"/>
                  <a:pt x="2502018" y="2048707"/>
                </a:cubicBezTo>
                <a:cubicBezTo>
                  <a:pt x="2489224" y="2048707"/>
                  <a:pt x="2478852" y="2038335"/>
                  <a:pt x="2478852" y="2025541"/>
                </a:cubicBezTo>
                <a:cubicBezTo>
                  <a:pt x="2478852" y="2012747"/>
                  <a:pt x="2489224" y="2002375"/>
                  <a:pt x="2502018" y="2002375"/>
                </a:cubicBezTo>
                <a:close/>
                <a:moveTo>
                  <a:pt x="2324919" y="2002375"/>
                </a:moveTo>
                <a:cubicBezTo>
                  <a:pt x="2337713" y="2002375"/>
                  <a:pt x="2348085" y="2012747"/>
                  <a:pt x="2348085" y="2025541"/>
                </a:cubicBezTo>
                <a:cubicBezTo>
                  <a:pt x="2348085" y="2038335"/>
                  <a:pt x="2337713" y="2048707"/>
                  <a:pt x="2324919" y="2048707"/>
                </a:cubicBezTo>
                <a:cubicBezTo>
                  <a:pt x="2312125" y="2048707"/>
                  <a:pt x="2301753" y="2038335"/>
                  <a:pt x="2301753" y="2025541"/>
                </a:cubicBezTo>
                <a:cubicBezTo>
                  <a:pt x="2301753" y="2012747"/>
                  <a:pt x="2312125" y="2002375"/>
                  <a:pt x="2324919" y="2002375"/>
                </a:cubicBezTo>
                <a:close/>
                <a:moveTo>
                  <a:pt x="2147820" y="2002375"/>
                </a:moveTo>
                <a:cubicBezTo>
                  <a:pt x="2160614" y="2002375"/>
                  <a:pt x="2170986" y="2012747"/>
                  <a:pt x="2170986" y="2025541"/>
                </a:cubicBezTo>
                <a:cubicBezTo>
                  <a:pt x="2170986" y="2038335"/>
                  <a:pt x="2160614" y="2048707"/>
                  <a:pt x="2147820" y="2048707"/>
                </a:cubicBezTo>
                <a:cubicBezTo>
                  <a:pt x="2135026" y="2048707"/>
                  <a:pt x="2124654" y="2038335"/>
                  <a:pt x="2124654" y="2025541"/>
                </a:cubicBezTo>
                <a:cubicBezTo>
                  <a:pt x="2124654" y="2012747"/>
                  <a:pt x="2135026" y="2002375"/>
                  <a:pt x="2147820" y="2002375"/>
                </a:cubicBezTo>
                <a:close/>
                <a:moveTo>
                  <a:pt x="1970721" y="2002375"/>
                </a:moveTo>
                <a:cubicBezTo>
                  <a:pt x="1983515" y="2002375"/>
                  <a:pt x="1993887" y="2012747"/>
                  <a:pt x="1993887" y="2025541"/>
                </a:cubicBezTo>
                <a:cubicBezTo>
                  <a:pt x="1993887" y="2038335"/>
                  <a:pt x="1983515" y="2048707"/>
                  <a:pt x="1970721" y="2048707"/>
                </a:cubicBezTo>
                <a:cubicBezTo>
                  <a:pt x="1957927" y="2048707"/>
                  <a:pt x="1947555" y="2038335"/>
                  <a:pt x="1947555" y="2025541"/>
                </a:cubicBezTo>
                <a:cubicBezTo>
                  <a:pt x="1947555" y="2012747"/>
                  <a:pt x="1957927" y="2002375"/>
                  <a:pt x="1970721" y="2002375"/>
                </a:cubicBezTo>
                <a:close/>
                <a:moveTo>
                  <a:pt x="1793622" y="2002375"/>
                </a:moveTo>
                <a:cubicBezTo>
                  <a:pt x="1806416" y="2002375"/>
                  <a:pt x="1816788" y="2012747"/>
                  <a:pt x="1816788" y="2025541"/>
                </a:cubicBezTo>
                <a:cubicBezTo>
                  <a:pt x="1816788" y="2038335"/>
                  <a:pt x="1806416" y="2048707"/>
                  <a:pt x="1793622" y="2048707"/>
                </a:cubicBezTo>
                <a:cubicBezTo>
                  <a:pt x="1780828" y="2048707"/>
                  <a:pt x="1770456" y="2038335"/>
                  <a:pt x="1770456" y="2025541"/>
                </a:cubicBezTo>
                <a:cubicBezTo>
                  <a:pt x="1770456" y="2012747"/>
                  <a:pt x="1780828" y="2002375"/>
                  <a:pt x="1793622" y="2002375"/>
                </a:cubicBezTo>
                <a:close/>
                <a:moveTo>
                  <a:pt x="1619112" y="2002375"/>
                </a:moveTo>
                <a:cubicBezTo>
                  <a:pt x="1631908" y="2002375"/>
                  <a:pt x="1642282" y="2012747"/>
                  <a:pt x="1642282" y="2025541"/>
                </a:cubicBezTo>
                <a:cubicBezTo>
                  <a:pt x="1642282" y="2038335"/>
                  <a:pt x="1631908" y="2048707"/>
                  <a:pt x="1619112" y="2048707"/>
                </a:cubicBezTo>
                <a:cubicBezTo>
                  <a:pt x="1606317" y="2048707"/>
                  <a:pt x="1595944" y="2038335"/>
                  <a:pt x="1595944" y="2025541"/>
                </a:cubicBezTo>
                <a:cubicBezTo>
                  <a:pt x="1595944" y="2012747"/>
                  <a:pt x="1606317" y="2002375"/>
                  <a:pt x="1619112" y="2002375"/>
                </a:cubicBezTo>
                <a:close/>
                <a:moveTo>
                  <a:pt x="1442021" y="2002375"/>
                </a:moveTo>
                <a:cubicBezTo>
                  <a:pt x="1454815" y="2002375"/>
                  <a:pt x="1465187" y="2012747"/>
                  <a:pt x="1465187" y="2025541"/>
                </a:cubicBezTo>
                <a:cubicBezTo>
                  <a:pt x="1465187" y="2038335"/>
                  <a:pt x="1454815" y="2048707"/>
                  <a:pt x="1442021" y="2048707"/>
                </a:cubicBezTo>
                <a:cubicBezTo>
                  <a:pt x="1429227" y="2048707"/>
                  <a:pt x="1418856" y="2038335"/>
                  <a:pt x="1418856" y="2025541"/>
                </a:cubicBezTo>
                <a:cubicBezTo>
                  <a:pt x="1418856" y="2012747"/>
                  <a:pt x="1429227" y="2002375"/>
                  <a:pt x="1442021" y="2002375"/>
                </a:cubicBezTo>
                <a:close/>
                <a:moveTo>
                  <a:pt x="1264922" y="2002375"/>
                </a:moveTo>
                <a:cubicBezTo>
                  <a:pt x="1277717" y="2002375"/>
                  <a:pt x="1288088" y="2012747"/>
                  <a:pt x="1288088" y="2025541"/>
                </a:cubicBezTo>
                <a:cubicBezTo>
                  <a:pt x="1288088" y="2038335"/>
                  <a:pt x="1277717" y="2048707"/>
                  <a:pt x="1264922" y="2048707"/>
                </a:cubicBezTo>
                <a:cubicBezTo>
                  <a:pt x="1252128" y="2048707"/>
                  <a:pt x="1241755" y="2038335"/>
                  <a:pt x="1241755" y="2025541"/>
                </a:cubicBezTo>
                <a:cubicBezTo>
                  <a:pt x="1241755" y="2012747"/>
                  <a:pt x="1252128" y="2002375"/>
                  <a:pt x="1264922" y="2002375"/>
                </a:cubicBezTo>
                <a:close/>
                <a:moveTo>
                  <a:pt x="1087828" y="2002375"/>
                </a:moveTo>
                <a:cubicBezTo>
                  <a:pt x="1100623" y="2002375"/>
                  <a:pt x="1110996" y="2012747"/>
                  <a:pt x="1110996" y="2025541"/>
                </a:cubicBezTo>
                <a:cubicBezTo>
                  <a:pt x="1110996" y="2038335"/>
                  <a:pt x="1100623" y="2048707"/>
                  <a:pt x="1087828" y="2048707"/>
                </a:cubicBezTo>
                <a:cubicBezTo>
                  <a:pt x="1075031" y="2048707"/>
                  <a:pt x="1064658" y="2038335"/>
                  <a:pt x="1064658" y="2025541"/>
                </a:cubicBezTo>
                <a:cubicBezTo>
                  <a:pt x="1064658" y="2012747"/>
                  <a:pt x="1075031" y="2002375"/>
                  <a:pt x="1087828" y="2002375"/>
                </a:cubicBezTo>
                <a:close/>
                <a:moveTo>
                  <a:pt x="910727" y="2002375"/>
                </a:moveTo>
                <a:cubicBezTo>
                  <a:pt x="923521" y="2002375"/>
                  <a:pt x="933893" y="2012747"/>
                  <a:pt x="933893" y="2025541"/>
                </a:cubicBezTo>
                <a:cubicBezTo>
                  <a:pt x="933893" y="2038335"/>
                  <a:pt x="923521" y="2048707"/>
                  <a:pt x="910727" y="2048707"/>
                </a:cubicBezTo>
                <a:cubicBezTo>
                  <a:pt x="897930" y="2048707"/>
                  <a:pt x="887561" y="2038335"/>
                  <a:pt x="887561" y="2025541"/>
                </a:cubicBezTo>
                <a:cubicBezTo>
                  <a:pt x="887561" y="2012747"/>
                  <a:pt x="897930" y="2002375"/>
                  <a:pt x="910727" y="2002375"/>
                </a:cubicBezTo>
                <a:close/>
                <a:moveTo>
                  <a:pt x="733629" y="2002375"/>
                </a:moveTo>
                <a:cubicBezTo>
                  <a:pt x="746423" y="2002375"/>
                  <a:pt x="756795" y="2012747"/>
                  <a:pt x="756795" y="2025541"/>
                </a:cubicBezTo>
                <a:cubicBezTo>
                  <a:pt x="756795" y="2038335"/>
                  <a:pt x="746423" y="2048707"/>
                  <a:pt x="733629" y="2048707"/>
                </a:cubicBezTo>
                <a:cubicBezTo>
                  <a:pt x="720835" y="2048707"/>
                  <a:pt x="710463" y="2038335"/>
                  <a:pt x="710463" y="2025541"/>
                </a:cubicBezTo>
                <a:cubicBezTo>
                  <a:pt x="710463" y="2012747"/>
                  <a:pt x="720835" y="2002375"/>
                  <a:pt x="733629" y="2002375"/>
                </a:cubicBezTo>
                <a:close/>
                <a:moveTo>
                  <a:pt x="556528" y="2002375"/>
                </a:moveTo>
                <a:cubicBezTo>
                  <a:pt x="569323" y="2002375"/>
                  <a:pt x="579695" y="2012747"/>
                  <a:pt x="579695" y="2025541"/>
                </a:cubicBezTo>
                <a:cubicBezTo>
                  <a:pt x="579695" y="2038335"/>
                  <a:pt x="569323" y="2048707"/>
                  <a:pt x="556528" y="2048707"/>
                </a:cubicBezTo>
                <a:cubicBezTo>
                  <a:pt x="543734" y="2048707"/>
                  <a:pt x="533363" y="2038335"/>
                  <a:pt x="533363" y="2025541"/>
                </a:cubicBezTo>
                <a:cubicBezTo>
                  <a:pt x="533363" y="2012747"/>
                  <a:pt x="543734" y="2002375"/>
                  <a:pt x="556528" y="2002375"/>
                </a:cubicBezTo>
                <a:close/>
                <a:moveTo>
                  <a:pt x="379430" y="2002375"/>
                </a:moveTo>
                <a:cubicBezTo>
                  <a:pt x="392225" y="2002375"/>
                  <a:pt x="402596" y="2012747"/>
                  <a:pt x="402596" y="2025541"/>
                </a:cubicBezTo>
                <a:cubicBezTo>
                  <a:pt x="402596" y="2038335"/>
                  <a:pt x="392225" y="2048707"/>
                  <a:pt x="379430" y="2048707"/>
                </a:cubicBezTo>
                <a:cubicBezTo>
                  <a:pt x="366636" y="2048707"/>
                  <a:pt x="356264" y="2038335"/>
                  <a:pt x="356264" y="2025541"/>
                </a:cubicBezTo>
                <a:cubicBezTo>
                  <a:pt x="356264" y="2012747"/>
                  <a:pt x="366636" y="2002375"/>
                  <a:pt x="379430" y="2002375"/>
                </a:cubicBezTo>
                <a:close/>
                <a:moveTo>
                  <a:pt x="202329" y="2002375"/>
                </a:moveTo>
                <a:cubicBezTo>
                  <a:pt x="215123" y="2002375"/>
                  <a:pt x="225495" y="2012747"/>
                  <a:pt x="225495" y="2025541"/>
                </a:cubicBezTo>
                <a:cubicBezTo>
                  <a:pt x="225495" y="2038335"/>
                  <a:pt x="215123" y="2048707"/>
                  <a:pt x="202329" y="2048707"/>
                </a:cubicBezTo>
                <a:cubicBezTo>
                  <a:pt x="189535" y="2048707"/>
                  <a:pt x="179163" y="2038335"/>
                  <a:pt x="179163" y="2025541"/>
                </a:cubicBezTo>
                <a:cubicBezTo>
                  <a:pt x="179163" y="2012747"/>
                  <a:pt x="189535" y="2002375"/>
                  <a:pt x="202329" y="2002375"/>
                </a:cubicBezTo>
                <a:close/>
                <a:moveTo>
                  <a:pt x="25231" y="2002375"/>
                </a:moveTo>
                <a:cubicBezTo>
                  <a:pt x="38025" y="2002375"/>
                  <a:pt x="48397" y="2012747"/>
                  <a:pt x="48397" y="2025541"/>
                </a:cubicBezTo>
                <a:cubicBezTo>
                  <a:pt x="48397" y="2038335"/>
                  <a:pt x="38025" y="2048707"/>
                  <a:pt x="25231" y="2048707"/>
                </a:cubicBezTo>
                <a:cubicBezTo>
                  <a:pt x="12437" y="2048707"/>
                  <a:pt x="2065" y="2038335"/>
                  <a:pt x="2065" y="2025541"/>
                </a:cubicBezTo>
                <a:cubicBezTo>
                  <a:pt x="2065" y="2012747"/>
                  <a:pt x="12437" y="2002375"/>
                  <a:pt x="25231" y="2002375"/>
                </a:cubicBezTo>
                <a:close/>
                <a:moveTo>
                  <a:pt x="3389573" y="1831011"/>
                </a:moveTo>
                <a:cubicBezTo>
                  <a:pt x="3402367" y="1831011"/>
                  <a:pt x="3412739" y="1841383"/>
                  <a:pt x="3412739" y="1854177"/>
                </a:cubicBezTo>
                <a:cubicBezTo>
                  <a:pt x="3412739" y="1866971"/>
                  <a:pt x="3402367" y="1877343"/>
                  <a:pt x="3389573" y="1877343"/>
                </a:cubicBezTo>
                <a:cubicBezTo>
                  <a:pt x="3376779" y="1877343"/>
                  <a:pt x="3366407" y="1866971"/>
                  <a:pt x="3366407" y="1854177"/>
                </a:cubicBezTo>
                <a:cubicBezTo>
                  <a:pt x="3366407" y="1841383"/>
                  <a:pt x="3376779" y="1831011"/>
                  <a:pt x="3389573" y="1831011"/>
                </a:cubicBezTo>
                <a:close/>
                <a:moveTo>
                  <a:pt x="3212478" y="1831011"/>
                </a:moveTo>
                <a:cubicBezTo>
                  <a:pt x="3225272" y="1831011"/>
                  <a:pt x="3235644" y="1841383"/>
                  <a:pt x="3235644" y="1854177"/>
                </a:cubicBezTo>
                <a:cubicBezTo>
                  <a:pt x="3235644" y="1866971"/>
                  <a:pt x="3225272" y="1877343"/>
                  <a:pt x="3212478" y="1877343"/>
                </a:cubicBezTo>
                <a:cubicBezTo>
                  <a:pt x="3199684" y="1877343"/>
                  <a:pt x="3189312" y="1866971"/>
                  <a:pt x="3189312" y="1854177"/>
                </a:cubicBezTo>
                <a:cubicBezTo>
                  <a:pt x="3189312" y="1841383"/>
                  <a:pt x="3199684" y="1831011"/>
                  <a:pt x="3212478" y="1831011"/>
                </a:cubicBezTo>
                <a:close/>
                <a:moveTo>
                  <a:pt x="3035379" y="1831011"/>
                </a:moveTo>
                <a:cubicBezTo>
                  <a:pt x="3048173" y="1831011"/>
                  <a:pt x="3058545" y="1841383"/>
                  <a:pt x="3058545" y="1854177"/>
                </a:cubicBezTo>
                <a:cubicBezTo>
                  <a:pt x="3058545" y="1866971"/>
                  <a:pt x="3048173" y="1877343"/>
                  <a:pt x="3035379" y="1877343"/>
                </a:cubicBezTo>
                <a:cubicBezTo>
                  <a:pt x="3022585" y="1877343"/>
                  <a:pt x="3012213" y="1866971"/>
                  <a:pt x="3012213" y="1854177"/>
                </a:cubicBezTo>
                <a:cubicBezTo>
                  <a:pt x="3012213" y="1841383"/>
                  <a:pt x="3022585" y="1831011"/>
                  <a:pt x="3035379" y="1831011"/>
                </a:cubicBezTo>
                <a:close/>
                <a:moveTo>
                  <a:pt x="2858280" y="1831011"/>
                </a:moveTo>
                <a:cubicBezTo>
                  <a:pt x="2871074" y="1831011"/>
                  <a:pt x="2881446" y="1841383"/>
                  <a:pt x="2881446" y="1854177"/>
                </a:cubicBezTo>
                <a:cubicBezTo>
                  <a:pt x="2881446" y="1866971"/>
                  <a:pt x="2871074" y="1877343"/>
                  <a:pt x="2858280" y="1877343"/>
                </a:cubicBezTo>
                <a:cubicBezTo>
                  <a:pt x="2845486" y="1877343"/>
                  <a:pt x="2835114" y="1866971"/>
                  <a:pt x="2835114" y="1854177"/>
                </a:cubicBezTo>
                <a:cubicBezTo>
                  <a:pt x="2835114" y="1841383"/>
                  <a:pt x="2845486" y="1831011"/>
                  <a:pt x="2858280" y="1831011"/>
                </a:cubicBezTo>
                <a:close/>
                <a:moveTo>
                  <a:pt x="2681181" y="1831011"/>
                </a:moveTo>
                <a:cubicBezTo>
                  <a:pt x="2693975" y="1831011"/>
                  <a:pt x="2704347" y="1841383"/>
                  <a:pt x="2704347" y="1854177"/>
                </a:cubicBezTo>
                <a:cubicBezTo>
                  <a:pt x="2704347" y="1866971"/>
                  <a:pt x="2693975" y="1877343"/>
                  <a:pt x="2681181" y="1877343"/>
                </a:cubicBezTo>
                <a:cubicBezTo>
                  <a:pt x="2668387" y="1877343"/>
                  <a:pt x="2658015" y="1866971"/>
                  <a:pt x="2658015" y="1854177"/>
                </a:cubicBezTo>
                <a:cubicBezTo>
                  <a:pt x="2658015" y="1841383"/>
                  <a:pt x="2668387" y="1831011"/>
                  <a:pt x="2681181" y="1831011"/>
                </a:cubicBezTo>
                <a:close/>
                <a:moveTo>
                  <a:pt x="2504082" y="1831011"/>
                </a:moveTo>
                <a:cubicBezTo>
                  <a:pt x="2516876" y="1831011"/>
                  <a:pt x="2527248" y="1841383"/>
                  <a:pt x="2527248" y="1854177"/>
                </a:cubicBezTo>
                <a:cubicBezTo>
                  <a:pt x="2527248" y="1866971"/>
                  <a:pt x="2516876" y="1877343"/>
                  <a:pt x="2504082" y="1877343"/>
                </a:cubicBezTo>
                <a:cubicBezTo>
                  <a:pt x="2491288" y="1877343"/>
                  <a:pt x="2480916" y="1866971"/>
                  <a:pt x="2480916" y="1854177"/>
                </a:cubicBezTo>
                <a:cubicBezTo>
                  <a:pt x="2480916" y="1841383"/>
                  <a:pt x="2491288" y="1831011"/>
                  <a:pt x="2504082" y="1831011"/>
                </a:cubicBezTo>
                <a:close/>
                <a:moveTo>
                  <a:pt x="2326983" y="1831011"/>
                </a:moveTo>
                <a:cubicBezTo>
                  <a:pt x="2339777" y="1831011"/>
                  <a:pt x="2350149" y="1841383"/>
                  <a:pt x="2350149" y="1854177"/>
                </a:cubicBezTo>
                <a:cubicBezTo>
                  <a:pt x="2350149" y="1866971"/>
                  <a:pt x="2339777" y="1877343"/>
                  <a:pt x="2326983" y="1877343"/>
                </a:cubicBezTo>
                <a:cubicBezTo>
                  <a:pt x="2314189" y="1877343"/>
                  <a:pt x="2303817" y="1866971"/>
                  <a:pt x="2303817" y="1854177"/>
                </a:cubicBezTo>
                <a:cubicBezTo>
                  <a:pt x="2303817" y="1841383"/>
                  <a:pt x="2314189" y="1831011"/>
                  <a:pt x="2326983" y="1831011"/>
                </a:cubicBezTo>
                <a:close/>
                <a:moveTo>
                  <a:pt x="2149884" y="1831011"/>
                </a:moveTo>
                <a:cubicBezTo>
                  <a:pt x="2162678" y="1831011"/>
                  <a:pt x="2173050" y="1841383"/>
                  <a:pt x="2173050" y="1854177"/>
                </a:cubicBezTo>
                <a:cubicBezTo>
                  <a:pt x="2173050" y="1866971"/>
                  <a:pt x="2162678" y="1877343"/>
                  <a:pt x="2149884" y="1877343"/>
                </a:cubicBezTo>
                <a:cubicBezTo>
                  <a:pt x="2137090" y="1877343"/>
                  <a:pt x="2126718" y="1866971"/>
                  <a:pt x="2126718" y="1854177"/>
                </a:cubicBezTo>
                <a:cubicBezTo>
                  <a:pt x="2126718" y="1841383"/>
                  <a:pt x="2137090" y="1831011"/>
                  <a:pt x="2149884" y="1831011"/>
                </a:cubicBezTo>
                <a:close/>
                <a:moveTo>
                  <a:pt x="1972786" y="1831011"/>
                </a:moveTo>
                <a:cubicBezTo>
                  <a:pt x="1985580" y="1831011"/>
                  <a:pt x="1995952" y="1841383"/>
                  <a:pt x="1995952" y="1854177"/>
                </a:cubicBezTo>
                <a:cubicBezTo>
                  <a:pt x="1995952" y="1866971"/>
                  <a:pt x="1985580" y="1877343"/>
                  <a:pt x="1972786" y="1877343"/>
                </a:cubicBezTo>
                <a:cubicBezTo>
                  <a:pt x="1959992" y="1877343"/>
                  <a:pt x="1949620" y="1866971"/>
                  <a:pt x="1949620" y="1854177"/>
                </a:cubicBezTo>
                <a:cubicBezTo>
                  <a:pt x="1949620" y="1841383"/>
                  <a:pt x="1959992" y="1831011"/>
                  <a:pt x="1972786" y="1831011"/>
                </a:cubicBezTo>
                <a:close/>
                <a:moveTo>
                  <a:pt x="1795687" y="1831011"/>
                </a:moveTo>
                <a:cubicBezTo>
                  <a:pt x="1808481" y="1831011"/>
                  <a:pt x="1818853" y="1841383"/>
                  <a:pt x="1818853" y="1854177"/>
                </a:cubicBezTo>
                <a:cubicBezTo>
                  <a:pt x="1818853" y="1866971"/>
                  <a:pt x="1808481" y="1877343"/>
                  <a:pt x="1795687" y="1877343"/>
                </a:cubicBezTo>
                <a:cubicBezTo>
                  <a:pt x="1782893" y="1877343"/>
                  <a:pt x="1772521" y="1866971"/>
                  <a:pt x="1772521" y="1854177"/>
                </a:cubicBezTo>
                <a:cubicBezTo>
                  <a:pt x="1772521" y="1841383"/>
                  <a:pt x="1782893" y="1831011"/>
                  <a:pt x="1795687" y="1831011"/>
                </a:cubicBezTo>
                <a:close/>
                <a:moveTo>
                  <a:pt x="1621178" y="1831011"/>
                </a:moveTo>
                <a:cubicBezTo>
                  <a:pt x="1633973" y="1831011"/>
                  <a:pt x="1644347" y="1841383"/>
                  <a:pt x="1644347" y="1854177"/>
                </a:cubicBezTo>
                <a:cubicBezTo>
                  <a:pt x="1644347" y="1866971"/>
                  <a:pt x="1633973" y="1877343"/>
                  <a:pt x="1621178" y="1877343"/>
                </a:cubicBezTo>
                <a:cubicBezTo>
                  <a:pt x="1608382" y="1877343"/>
                  <a:pt x="1598009" y="1866971"/>
                  <a:pt x="1598009" y="1854177"/>
                </a:cubicBezTo>
                <a:cubicBezTo>
                  <a:pt x="1598009" y="1841383"/>
                  <a:pt x="1608382" y="1831011"/>
                  <a:pt x="1621178" y="1831011"/>
                </a:cubicBezTo>
                <a:close/>
                <a:moveTo>
                  <a:pt x="1444087" y="1831011"/>
                </a:moveTo>
                <a:cubicBezTo>
                  <a:pt x="1456880" y="1831011"/>
                  <a:pt x="1467252" y="1841383"/>
                  <a:pt x="1467252" y="1854177"/>
                </a:cubicBezTo>
                <a:cubicBezTo>
                  <a:pt x="1467252" y="1866971"/>
                  <a:pt x="1456880" y="1877343"/>
                  <a:pt x="1444087" y="1877343"/>
                </a:cubicBezTo>
                <a:cubicBezTo>
                  <a:pt x="1431292" y="1877343"/>
                  <a:pt x="1420921" y="1866971"/>
                  <a:pt x="1420921" y="1854177"/>
                </a:cubicBezTo>
                <a:cubicBezTo>
                  <a:pt x="1420921" y="1841383"/>
                  <a:pt x="1431292" y="1831011"/>
                  <a:pt x="1444087" y="1831011"/>
                </a:cubicBezTo>
                <a:close/>
                <a:moveTo>
                  <a:pt x="1266988" y="1831011"/>
                </a:moveTo>
                <a:cubicBezTo>
                  <a:pt x="1279781" y="1831011"/>
                  <a:pt x="1290154" y="1841383"/>
                  <a:pt x="1290154" y="1854177"/>
                </a:cubicBezTo>
                <a:cubicBezTo>
                  <a:pt x="1290154" y="1866971"/>
                  <a:pt x="1279781" y="1877343"/>
                  <a:pt x="1266988" y="1877343"/>
                </a:cubicBezTo>
                <a:cubicBezTo>
                  <a:pt x="1254193" y="1877343"/>
                  <a:pt x="1243822" y="1866971"/>
                  <a:pt x="1243822" y="1854177"/>
                </a:cubicBezTo>
                <a:cubicBezTo>
                  <a:pt x="1243822" y="1841383"/>
                  <a:pt x="1254193" y="1831011"/>
                  <a:pt x="1266988" y="1831011"/>
                </a:cubicBezTo>
                <a:close/>
                <a:moveTo>
                  <a:pt x="1089892" y="1831011"/>
                </a:moveTo>
                <a:cubicBezTo>
                  <a:pt x="1102687" y="1831011"/>
                  <a:pt x="1113059" y="1841383"/>
                  <a:pt x="1113059" y="1854177"/>
                </a:cubicBezTo>
                <a:cubicBezTo>
                  <a:pt x="1113059" y="1866971"/>
                  <a:pt x="1102687" y="1877343"/>
                  <a:pt x="1089892" y="1877343"/>
                </a:cubicBezTo>
                <a:cubicBezTo>
                  <a:pt x="1077096" y="1877343"/>
                  <a:pt x="1066723" y="1866971"/>
                  <a:pt x="1066723" y="1854177"/>
                </a:cubicBezTo>
                <a:cubicBezTo>
                  <a:pt x="1066723" y="1841383"/>
                  <a:pt x="1077096" y="1831011"/>
                  <a:pt x="1089892" y="1831011"/>
                </a:cubicBezTo>
                <a:close/>
                <a:moveTo>
                  <a:pt x="912792" y="1831011"/>
                </a:moveTo>
                <a:cubicBezTo>
                  <a:pt x="925586" y="1831011"/>
                  <a:pt x="935957" y="1841383"/>
                  <a:pt x="935957" y="1854177"/>
                </a:cubicBezTo>
                <a:cubicBezTo>
                  <a:pt x="935957" y="1866971"/>
                  <a:pt x="925586" y="1877343"/>
                  <a:pt x="912792" y="1877343"/>
                </a:cubicBezTo>
                <a:cubicBezTo>
                  <a:pt x="899995" y="1877343"/>
                  <a:pt x="889626" y="1866971"/>
                  <a:pt x="889626" y="1854177"/>
                </a:cubicBezTo>
                <a:cubicBezTo>
                  <a:pt x="889626" y="1841383"/>
                  <a:pt x="899995" y="1831011"/>
                  <a:pt x="912792" y="1831011"/>
                </a:cubicBezTo>
                <a:close/>
                <a:moveTo>
                  <a:pt x="735694" y="1831011"/>
                </a:moveTo>
                <a:cubicBezTo>
                  <a:pt x="748488" y="1831011"/>
                  <a:pt x="758860" y="1841383"/>
                  <a:pt x="758860" y="1854177"/>
                </a:cubicBezTo>
                <a:cubicBezTo>
                  <a:pt x="758860" y="1866971"/>
                  <a:pt x="748488" y="1877343"/>
                  <a:pt x="735694" y="1877343"/>
                </a:cubicBezTo>
                <a:cubicBezTo>
                  <a:pt x="722900" y="1877343"/>
                  <a:pt x="712528" y="1866971"/>
                  <a:pt x="712528" y="1854177"/>
                </a:cubicBezTo>
                <a:cubicBezTo>
                  <a:pt x="712528" y="1841383"/>
                  <a:pt x="722900" y="1831011"/>
                  <a:pt x="735694" y="1831011"/>
                </a:cubicBezTo>
                <a:close/>
                <a:moveTo>
                  <a:pt x="558593" y="1831011"/>
                </a:moveTo>
                <a:cubicBezTo>
                  <a:pt x="571387" y="1831011"/>
                  <a:pt x="581759" y="1841383"/>
                  <a:pt x="581759" y="1854177"/>
                </a:cubicBezTo>
                <a:cubicBezTo>
                  <a:pt x="581759" y="1866971"/>
                  <a:pt x="571387" y="1877343"/>
                  <a:pt x="558593" y="1877343"/>
                </a:cubicBezTo>
                <a:cubicBezTo>
                  <a:pt x="545799" y="1877343"/>
                  <a:pt x="535427" y="1866971"/>
                  <a:pt x="535427" y="1854177"/>
                </a:cubicBezTo>
                <a:cubicBezTo>
                  <a:pt x="535427" y="1841383"/>
                  <a:pt x="545799" y="1831011"/>
                  <a:pt x="558593" y="1831011"/>
                </a:cubicBezTo>
                <a:close/>
                <a:moveTo>
                  <a:pt x="381495" y="1831011"/>
                </a:moveTo>
                <a:cubicBezTo>
                  <a:pt x="394290" y="1831011"/>
                  <a:pt x="404660" y="1841383"/>
                  <a:pt x="404660" y="1854177"/>
                </a:cubicBezTo>
                <a:cubicBezTo>
                  <a:pt x="404660" y="1866971"/>
                  <a:pt x="394290" y="1877343"/>
                  <a:pt x="381495" y="1877343"/>
                </a:cubicBezTo>
                <a:cubicBezTo>
                  <a:pt x="368701" y="1877343"/>
                  <a:pt x="358329" y="1866971"/>
                  <a:pt x="358329" y="1854177"/>
                </a:cubicBezTo>
                <a:cubicBezTo>
                  <a:pt x="358329" y="1841383"/>
                  <a:pt x="368701" y="1831011"/>
                  <a:pt x="381495" y="1831011"/>
                </a:cubicBezTo>
                <a:close/>
                <a:moveTo>
                  <a:pt x="204395" y="1831011"/>
                </a:moveTo>
                <a:cubicBezTo>
                  <a:pt x="217189" y="1831011"/>
                  <a:pt x="227561" y="1841383"/>
                  <a:pt x="227561" y="1854177"/>
                </a:cubicBezTo>
                <a:cubicBezTo>
                  <a:pt x="227561" y="1866971"/>
                  <a:pt x="217189" y="1877343"/>
                  <a:pt x="204395" y="1877343"/>
                </a:cubicBezTo>
                <a:cubicBezTo>
                  <a:pt x="191601" y="1877343"/>
                  <a:pt x="181229" y="1866971"/>
                  <a:pt x="181229" y="1854177"/>
                </a:cubicBezTo>
                <a:cubicBezTo>
                  <a:pt x="181229" y="1841383"/>
                  <a:pt x="191601" y="1831011"/>
                  <a:pt x="204395" y="1831011"/>
                </a:cubicBezTo>
                <a:close/>
                <a:moveTo>
                  <a:pt x="27296" y="1831011"/>
                </a:moveTo>
                <a:cubicBezTo>
                  <a:pt x="40090" y="1831011"/>
                  <a:pt x="50462" y="1841383"/>
                  <a:pt x="50462" y="1854177"/>
                </a:cubicBezTo>
                <a:cubicBezTo>
                  <a:pt x="50462" y="1866971"/>
                  <a:pt x="40090" y="1877343"/>
                  <a:pt x="27296" y="1877343"/>
                </a:cubicBezTo>
                <a:cubicBezTo>
                  <a:pt x="14502" y="1877343"/>
                  <a:pt x="4130" y="1866971"/>
                  <a:pt x="4130" y="1854177"/>
                </a:cubicBezTo>
                <a:cubicBezTo>
                  <a:pt x="4130" y="1841383"/>
                  <a:pt x="14502" y="1831011"/>
                  <a:pt x="27296" y="1831011"/>
                </a:cubicBezTo>
                <a:close/>
                <a:moveTo>
                  <a:pt x="1625311" y="1626915"/>
                </a:moveTo>
                <a:cubicBezTo>
                  <a:pt x="1638109" y="1626915"/>
                  <a:pt x="1648481" y="1637282"/>
                  <a:pt x="1648481" y="1650075"/>
                </a:cubicBezTo>
                <a:cubicBezTo>
                  <a:pt x="1648481" y="1662870"/>
                  <a:pt x="1638109" y="1673243"/>
                  <a:pt x="1625311" y="1673243"/>
                </a:cubicBezTo>
                <a:cubicBezTo>
                  <a:pt x="1612515" y="1673243"/>
                  <a:pt x="1602141" y="1662870"/>
                  <a:pt x="1602141" y="1650075"/>
                </a:cubicBezTo>
                <a:cubicBezTo>
                  <a:pt x="1602141" y="1637282"/>
                  <a:pt x="1612515" y="1626915"/>
                  <a:pt x="1625311" y="1626915"/>
                </a:cubicBezTo>
                <a:close/>
                <a:moveTo>
                  <a:pt x="1448221" y="1626915"/>
                </a:moveTo>
                <a:cubicBezTo>
                  <a:pt x="1461014" y="1626915"/>
                  <a:pt x="1471385" y="1637282"/>
                  <a:pt x="1471385" y="1650075"/>
                </a:cubicBezTo>
                <a:cubicBezTo>
                  <a:pt x="1471385" y="1662870"/>
                  <a:pt x="1461014" y="1673243"/>
                  <a:pt x="1448221" y="1673243"/>
                </a:cubicBezTo>
                <a:cubicBezTo>
                  <a:pt x="1435428" y="1673243"/>
                  <a:pt x="1425056" y="1662870"/>
                  <a:pt x="1425056" y="1650075"/>
                </a:cubicBezTo>
                <a:cubicBezTo>
                  <a:pt x="1425056" y="1637282"/>
                  <a:pt x="1435428" y="1626915"/>
                  <a:pt x="1448221" y="1626915"/>
                </a:cubicBezTo>
                <a:close/>
                <a:moveTo>
                  <a:pt x="1271122" y="1626915"/>
                </a:moveTo>
                <a:cubicBezTo>
                  <a:pt x="1283916" y="1626915"/>
                  <a:pt x="1294289" y="1637282"/>
                  <a:pt x="1294289" y="1650075"/>
                </a:cubicBezTo>
                <a:cubicBezTo>
                  <a:pt x="1294289" y="1662870"/>
                  <a:pt x="1283916" y="1673243"/>
                  <a:pt x="1271122" y="1673243"/>
                </a:cubicBezTo>
                <a:cubicBezTo>
                  <a:pt x="1258328" y="1673243"/>
                  <a:pt x="1247956" y="1662870"/>
                  <a:pt x="1247956" y="1650075"/>
                </a:cubicBezTo>
                <a:cubicBezTo>
                  <a:pt x="1247956" y="1637282"/>
                  <a:pt x="1258328" y="1626915"/>
                  <a:pt x="1271122" y="1626915"/>
                </a:cubicBezTo>
                <a:close/>
                <a:moveTo>
                  <a:pt x="1094030" y="1626915"/>
                </a:moveTo>
                <a:cubicBezTo>
                  <a:pt x="1106826" y="1626915"/>
                  <a:pt x="1117196" y="1637282"/>
                  <a:pt x="1117196" y="1650075"/>
                </a:cubicBezTo>
                <a:cubicBezTo>
                  <a:pt x="1117196" y="1662870"/>
                  <a:pt x="1106826" y="1673243"/>
                  <a:pt x="1094030" y="1673243"/>
                </a:cubicBezTo>
                <a:cubicBezTo>
                  <a:pt x="1081233" y="1673243"/>
                  <a:pt x="1070859" y="1662870"/>
                  <a:pt x="1070859" y="1650075"/>
                </a:cubicBezTo>
                <a:cubicBezTo>
                  <a:pt x="1070859" y="1637282"/>
                  <a:pt x="1081233" y="1626915"/>
                  <a:pt x="1094030" y="1626915"/>
                </a:cubicBezTo>
                <a:close/>
                <a:moveTo>
                  <a:pt x="916930" y="1626915"/>
                </a:moveTo>
                <a:cubicBezTo>
                  <a:pt x="929720" y="1626915"/>
                  <a:pt x="940092" y="1637282"/>
                  <a:pt x="940092" y="1650075"/>
                </a:cubicBezTo>
                <a:cubicBezTo>
                  <a:pt x="940092" y="1662870"/>
                  <a:pt x="929720" y="1673243"/>
                  <a:pt x="916930" y="1673243"/>
                </a:cubicBezTo>
                <a:cubicBezTo>
                  <a:pt x="904129" y="1673243"/>
                  <a:pt x="893761" y="1662870"/>
                  <a:pt x="893761" y="1650075"/>
                </a:cubicBezTo>
                <a:cubicBezTo>
                  <a:pt x="893761" y="1637282"/>
                  <a:pt x="904129" y="1626915"/>
                  <a:pt x="916930" y="1626915"/>
                </a:cubicBezTo>
                <a:close/>
                <a:moveTo>
                  <a:pt x="739831" y="1626915"/>
                </a:moveTo>
                <a:cubicBezTo>
                  <a:pt x="752625" y="1626915"/>
                  <a:pt x="762997" y="1637282"/>
                  <a:pt x="762997" y="1650075"/>
                </a:cubicBezTo>
                <a:cubicBezTo>
                  <a:pt x="762997" y="1662870"/>
                  <a:pt x="752625" y="1673243"/>
                  <a:pt x="739831" y="1673243"/>
                </a:cubicBezTo>
                <a:cubicBezTo>
                  <a:pt x="727037" y="1673243"/>
                  <a:pt x="716664" y="1662870"/>
                  <a:pt x="716664" y="1650075"/>
                </a:cubicBezTo>
                <a:cubicBezTo>
                  <a:pt x="716664" y="1637282"/>
                  <a:pt x="727037" y="1626915"/>
                  <a:pt x="739831" y="1626915"/>
                </a:cubicBezTo>
                <a:close/>
                <a:moveTo>
                  <a:pt x="562728" y="1626915"/>
                </a:moveTo>
                <a:cubicBezTo>
                  <a:pt x="575523" y="1626915"/>
                  <a:pt x="585895" y="1637282"/>
                  <a:pt x="585895" y="1650075"/>
                </a:cubicBezTo>
                <a:cubicBezTo>
                  <a:pt x="585895" y="1662870"/>
                  <a:pt x="575523" y="1673243"/>
                  <a:pt x="562728" y="1673243"/>
                </a:cubicBezTo>
                <a:cubicBezTo>
                  <a:pt x="549934" y="1673243"/>
                  <a:pt x="539562" y="1662870"/>
                  <a:pt x="539562" y="1650075"/>
                </a:cubicBezTo>
                <a:cubicBezTo>
                  <a:pt x="539562" y="1637282"/>
                  <a:pt x="549934" y="1626915"/>
                  <a:pt x="562728" y="1626915"/>
                </a:cubicBezTo>
                <a:close/>
                <a:moveTo>
                  <a:pt x="385632" y="1626915"/>
                </a:moveTo>
                <a:cubicBezTo>
                  <a:pt x="398426" y="1626915"/>
                  <a:pt x="408796" y="1637282"/>
                  <a:pt x="408796" y="1650075"/>
                </a:cubicBezTo>
                <a:cubicBezTo>
                  <a:pt x="408796" y="1662870"/>
                  <a:pt x="398426" y="1673243"/>
                  <a:pt x="385632" y="1673243"/>
                </a:cubicBezTo>
                <a:cubicBezTo>
                  <a:pt x="372837" y="1673243"/>
                  <a:pt x="362465" y="1662870"/>
                  <a:pt x="362465" y="1650075"/>
                </a:cubicBezTo>
                <a:cubicBezTo>
                  <a:pt x="362465" y="1637282"/>
                  <a:pt x="372837" y="1626915"/>
                  <a:pt x="385632" y="1626915"/>
                </a:cubicBezTo>
                <a:close/>
                <a:moveTo>
                  <a:pt x="208530" y="1626915"/>
                </a:moveTo>
                <a:cubicBezTo>
                  <a:pt x="221324" y="1626915"/>
                  <a:pt x="231696" y="1637282"/>
                  <a:pt x="231696" y="1650075"/>
                </a:cubicBezTo>
                <a:cubicBezTo>
                  <a:pt x="231696" y="1662870"/>
                  <a:pt x="221324" y="1673243"/>
                  <a:pt x="208530" y="1673243"/>
                </a:cubicBezTo>
                <a:cubicBezTo>
                  <a:pt x="195736" y="1673243"/>
                  <a:pt x="185364" y="1662870"/>
                  <a:pt x="185364" y="1650075"/>
                </a:cubicBezTo>
                <a:cubicBezTo>
                  <a:pt x="185364" y="1637282"/>
                  <a:pt x="195736" y="1626915"/>
                  <a:pt x="208530" y="1626915"/>
                </a:cubicBezTo>
                <a:close/>
                <a:moveTo>
                  <a:pt x="31432" y="1626915"/>
                </a:moveTo>
                <a:cubicBezTo>
                  <a:pt x="44226" y="1626915"/>
                  <a:pt x="54597" y="1637282"/>
                  <a:pt x="54597" y="1650075"/>
                </a:cubicBezTo>
                <a:cubicBezTo>
                  <a:pt x="54597" y="1662870"/>
                  <a:pt x="44226" y="1673243"/>
                  <a:pt x="31432" y="1673243"/>
                </a:cubicBezTo>
                <a:cubicBezTo>
                  <a:pt x="18638" y="1673243"/>
                  <a:pt x="8266" y="1662870"/>
                  <a:pt x="8266" y="1650075"/>
                </a:cubicBezTo>
                <a:cubicBezTo>
                  <a:pt x="8266" y="1637282"/>
                  <a:pt x="18638" y="1626915"/>
                  <a:pt x="31432" y="1626915"/>
                </a:cubicBezTo>
                <a:close/>
                <a:moveTo>
                  <a:pt x="3393703" y="1626911"/>
                </a:moveTo>
                <a:cubicBezTo>
                  <a:pt x="3406497" y="1626911"/>
                  <a:pt x="3416869" y="1637282"/>
                  <a:pt x="3416869" y="1650074"/>
                </a:cubicBezTo>
                <a:cubicBezTo>
                  <a:pt x="3416869" y="1662869"/>
                  <a:pt x="3406497" y="1673241"/>
                  <a:pt x="3393703" y="1673241"/>
                </a:cubicBezTo>
                <a:cubicBezTo>
                  <a:pt x="3380909" y="1673241"/>
                  <a:pt x="3370537" y="1662869"/>
                  <a:pt x="3370537" y="1650074"/>
                </a:cubicBezTo>
                <a:cubicBezTo>
                  <a:pt x="3370537" y="1637282"/>
                  <a:pt x="3380909" y="1626911"/>
                  <a:pt x="3393703" y="1626911"/>
                </a:cubicBezTo>
                <a:close/>
                <a:moveTo>
                  <a:pt x="3216608" y="1626911"/>
                </a:moveTo>
                <a:cubicBezTo>
                  <a:pt x="3229402" y="1626911"/>
                  <a:pt x="3239774" y="1637282"/>
                  <a:pt x="3239774" y="1650074"/>
                </a:cubicBezTo>
                <a:cubicBezTo>
                  <a:pt x="3239774" y="1662869"/>
                  <a:pt x="3229402" y="1673241"/>
                  <a:pt x="3216608" y="1673241"/>
                </a:cubicBezTo>
                <a:cubicBezTo>
                  <a:pt x="3203814" y="1673241"/>
                  <a:pt x="3193442" y="1662869"/>
                  <a:pt x="3193442" y="1650074"/>
                </a:cubicBezTo>
                <a:cubicBezTo>
                  <a:pt x="3193442" y="1637282"/>
                  <a:pt x="3203814" y="1626911"/>
                  <a:pt x="3216608" y="1626911"/>
                </a:cubicBezTo>
                <a:close/>
                <a:moveTo>
                  <a:pt x="3039509" y="1626911"/>
                </a:moveTo>
                <a:cubicBezTo>
                  <a:pt x="3052303" y="1626911"/>
                  <a:pt x="3062675" y="1637282"/>
                  <a:pt x="3062675" y="1650074"/>
                </a:cubicBezTo>
                <a:cubicBezTo>
                  <a:pt x="3062675" y="1662869"/>
                  <a:pt x="3052303" y="1673241"/>
                  <a:pt x="3039509" y="1673241"/>
                </a:cubicBezTo>
                <a:cubicBezTo>
                  <a:pt x="3026715" y="1673241"/>
                  <a:pt x="3016343" y="1662869"/>
                  <a:pt x="3016343" y="1650074"/>
                </a:cubicBezTo>
                <a:cubicBezTo>
                  <a:pt x="3016343" y="1637282"/>
                  <a:pt x="3026715" y="1626911"/>
                  <a:pt x="3039509" y="1626911"/>
                </a:cubicBezTo>
                <a:close/>
                <a:moveTo>
                  <a:pt x="2862410" y="1626911"/>
                </a:moveTo>
                <a:cubicBezTo>
                  <a:pt x="2875204" y="1626911"/>
                  <a:pt x="2885576" y="1637282"/>
                  <a:pt x="2885576" y="1650074"/>
                </a:cubicBezTo>
                <a:cubicBezTo>
                  <a:pt x="2885576" y="1662869"/>
                  <a:pt x="2875204" y="1673241"/>
                  <a:pt x="2862410" y="1673241"/>
                </a:cubicBezTo>
                <a:cubicBezTo>
                  <a:pt x="2849616" y="1673241"/>
                  <a:pt x="2839244" y="1662869"/>
                  <a:pt x="2839244" y="1650074"/>
                </a:cubicBezTo>
                <a:cubicBezTo>
                  <a:pt x="2839244" y="1637282"/>
                  <a:pt x="2849616" y="1626911"/>
                  <a:pt x="2862410" y="1626911"/>
                </a:cubicBezTo>
                <a:close/>
                <a:moveTo>
                  <a:pt x="2685311" y="1626911"/>
                </a:moveTo>
                <a:cubicBezTo>
                  <a:pt x="2698105" y="1626911"/>
                  <a:pt x="2708477" y="1637282"/>
                  <a:pt x="2708477" y="1650074"/>
                </a:cubicBezTo>
                <a:cubicBezTo>
                  <a:pt x="2708477" y="1662869"/>
                  <a:pt x="2698105" y="1673241"/>
                  <a:pt x="2685311" y="1673241"/>
                </a:cubicBezTo>
                <a:cubicBezTo>
                  <a:pt x="2672517" y="1673241"/>
                  <a:pt x="2662145" y="1662869"/>
                  <a:pt x="2662145" y="1650074"/>
                </a:cubicBezTo>
                <a:cubicBezTo>
                  <a:pt x="2662145" y="1637282"/>
                  <a:pt x="2672517" y="1626911"/>
                  <a:pt x="2685311" y="1626911"/>
                </a:cubicBezTo>
                <a:close/>
                <a:moveTo>
                  <a:pt x="2508212" y="1626911"/>
                </a:moveTo>
                <a:cubicBezTo>
                  <a:pt x="2521006" y="1626911"/>
                  <a:pt x="2531378" y="1637282"/>
                  <a:pt x="2531378" y="1650074"/>
                </a:cubicBezTo>
                <a:cubicBezTo>
                  <a:pt x="2531378" y="1662869"/>
                  <a:pt x="2521006" y="1673241"/>
                  <a:pt x="2508212" y="1673241"/>
                </a:cubicBezTo>
                <a:cubicBezTo>
                  <a:pt x="2495418" y="1673241"/>
                  <a:pt x="2485046" y="1662869"/>
                  <a:pt x="2485046" y="1650074"/>
                </a:cubicBezTo>
                <a:cubicBezTo>
                  <a:pt x="2485046" y="1637282"/>
                  <a:pt x="2495418" y="1626911"/>
                  <a:pt x="2508212" y="1626911"/>
                </a:cubicBezTo>
                <a:close/>
                <a:moveTo>
                  <a:pt x="2331113" y="1626911"/>
                </a:moveTo>
                <a:cubicBezTo>
                  <a:pt x="2343907" y="1626911"/>
                  <a:pt x="2354279" y="1637282"/>
                  <a:pt x="2354279" y="1650074"/>
                </a:cubicBezTo>
                <a:cubicBezTo>
                  <a:pt x="2354279" y="1662869"/>
                  <a:pt x="2343907" y="1673241"/>
                  <a:pt x="2331113" y="1673241"/>
                </a:cubicBezTo>
                <a:cubicBezTo>
                  <a:pt x="2318319" y="1673241"/>
                  <a:pt x="2307947" y="1662869"/>
                  <a:pt x="2307947" y="1650074"/>
                </a:cubicBezTo>
                <a:cubicBezTo>
                  <a:pt x="2307947" y="1637282"/>
                  <a:pt x="2318319" y="1626911"/>
                  <a:pt x="2331113" y="1626911"/>
                </a:cubicBezTo>
                <a:close/>
                <a:moveTo>
                  <a:pt x="2154014" y="1626911"/>
                </a:moveTo>
                <a:cubicBezTo>
                  <a:pt x="2166808" y="1626911"/>
                  <a:pt x="2177180" y="1637282"/>
                  <a:pt x="2177180" y="1650074"/>
                </a:cubicBezTo>
                <a:cubicBezTo>
                  <a:pt x="2177180" y="1662869"/>
                  <a:pt x="2166808" y="1673241"/>
                  <a:pt x="2154014" y="1673241"/>
                </a:cubicBezTo>
                <a:cubicBezTo>
                  <a:pt x="2141220" y="1673241"/>
                  <a:pt x="2130848" y="1662869"/>
                  <a:pt x="2130848" y="1650074"/>
                </a:cubicBezTo>
                <a:cubicBezTo>
                  <a:pt x="2130848" y="1637282"/>
                  <a:pt x="2141220" y="1626911"/>
                  <a:pt x="2154014" y="1626911"/>
                </a:cubicBezTo>
                <a:close/>
                <a:moveTo>
                  <a:pt x="1976916" y="1626911"/>
                </a:moveTo>
                <a:cubicBezTo>
                  <a:pt x="1989710" y="1626911"/>
                  <a:pt x="2000082" y="1637282"/>
                  <a:pt x="2000082" y="1650074"/>
                </a:cubicBezTo>
                <a:cubicBezTo>
                  <a:pt x="2000082" y="1662869"/>
                  <a:pt x="1989710" y="1673241"/>
                  <a:pt x="1976916" y="1673241"/>
                </a:cubicBezTo>
                <a:cubicBezTo>
                  <a:pt x="1964122" y="1673241"/>
                  <a:pt x="1953750" y="1662869"/>
                  <a:pt x="1953750" y="1650074"/>
                </a:cubicBezTo>
                <a:cubicBezTo>
                  <a:pt x="1953750" y="1637282"/>
                  <a:pt x="1964122" y="1626911"/>
                  <a:pt x="1976916" y="1626911"/>
                </a:cubicBezTo>
                <a:close/>
                <a:moveTo>
                  <a:pt x="1799817" y="1626911"/>
                </a:moveTo>
                <a:cubicBezTo>
                  <a:pt x="1812611" y="1626911"/>
                  <a:pt x="1822983" y="1637282"/>
                  <a:pt x="1822983" y="1650074"/>
                </a:cubicBezTo>
                <a:cubicBezTo>
                  <a:pt x="1822983" y="1662869"/>
                  <a:pt x="1812611" y="1673241"/>
                  <a:pt x="1799817" y="1673241"/>
                </a:cubicBezTo>
                <a:cubicBezTo>
                  <a:pt x="1787023" y="1673241"/>
                  <a:pt x="1776651" y="1662869"/>
                  <a:pt x="1776651" y="1650074"/>
                </a:cubicBezTo>
                <a:cubicBezTo>
                  <a:pt x="1776651" y="1637282"/>
                  <a:pt x="1787023" y="1626911"/>
                  <a:pt x="1799817" y="1626911"/>
                </a:cubicBezTo>
                <a:close/>
                <a:moveTo>
                  <a:pt x="1627375" y="1455558"/>
                </a:moveTo>
                <a:cubicBezTo>
                  <a:pt x="1640172" y="1455558"/>
                  <a:pt x="1650548" y="1465928"/>
                  <a:pt x="1650548" y="1478721"/>
                </a:cubicBezTo>
                <a:cubicBezTo>
                  <a:pt x="1650548" y="1491513"/>
                  <a:pt x="1640172" y="1501883"/>
                  <a:pt x="1627375" y="1501883"/>
                </a:cubicBezTo>
                <a:cubicBezTo>
                  <a:pt x="1614580" y="1501883"/>
                  <a:pt x="1604206" y="1491513"/>
                  <a:pt x="1604206" y="1478721"/>
                </a:cubicBezTo>
                <a:cubicBezTo>
                  <a:pt x="1604206" y="1465928"/>
                  <a:pt x="1614580" y="1455558"/>
                  <a:pt x="1627375" y="1455558"/>
                </a:cubicBezTo>
                <a:close/>
                <a:moveTo>
                  <a:pt x="1450286" y="1455558"/>
                </a:moveTo>
                <a:cubicBezTo>
                  <a:pt x="1463080" y="1455558"/>
                  <a:pt x="1473450" y="1465928"/>
                  <a:pt x="1473450" y="1478721"/>
                </a:cubicBezTo>
                <a:cubicBezTo>
                  <a:pt x="1473450" y="1491513"/>
                  <a:pt x="1463080" y="1501883"/>
                  <a:pt x="1450286" y="1501883"/>
                </a:cubicBezTo>
                <a:cubicBezTo>
                  <a:pt x="1437492" y="1501883"/>
                  <a:pt x="1427120" y="1491513"/>
                  <a:pt x="1427120" y="1478721"/>
                </a:cubicBezTo>
                <a:cubicBezTo>
                  <a:pt x="1427120" y="1465928"/>
                  <a:pt x="1437492" y="1455558"/>
                  <a:pt x="1450286" y="1455558"/>
                </a:cubicBezTo>
                <a:close/>
                <a:moveTo>
                  <a:pt x="1273187" y="1455558"/>
                </a:moveTo>
                <a:cubicBezTo>
                  <a:pt x="1285981" y="1455558"/>
                  <a:pt x="1296354" y="1465928"/>
                  <a:pt x="1296354" y="1478721"/>
                </a:cubicBezTo>
                <a:cubicBezTo>
                  <a:pt x="1296354" y="1491513"/>
                  <a:pt x="1285981" y="1501883"/>
                  <a:pt x="1273187" y="1501883"/>
                </a:cubicBezTo>
                <a:cubicBezTo>
                  <a:pt x="1260393" y="1501883"/>
                  <a:pt x="1250021" y="1491513"/>
                  <a:pt x="1250021" y="1478721"/>
                </a:cubicBezTo>
                <a:cubicBezTo>
                  <a:pt x="1250021" y="1465928"/>
                  <a:pt x="1260393" y="1455558"/>
                  <a:pt x="1273187" y="1455558"/>
                </a:cubicBezTo>
                <a:close/>
                <a:moveTo>
                  <a:pt x="1096095" y="1455558"/>
                </a:moveTo>
                <a:cubicBezTo>
                  <a:pt x="1108890" y="1455558"/>
                  <a:pt x="1119261" y="1465928"/>
                  <a:pt x="1119261" y="1478721"/>
                </a:cubicBezTo>
                <a:cubicBezTo>
                  <a:pt x="1119261" y="1491513"/>
                  <a:pt x="1108890" y="1501883"/>
                  <a:pt x="1096095" y="1501883"/>
                </a:cubicBezTo>
                <a:cubicBezTo>
                  <a:pt x="1083299" y="1501883"/>
                  <a:pt x="1072924" y="1491513"/>
                  <a:pt x="1072924" y="1478721"/>
                </a:cubicBezTo>
                <a:cubicBezTo>
                  <a:pt x="1072924" y="1465928"/>
                  <a:pt x="1083299" y="1455558"/>
                  <a:pt x="1096095" y="1455558"/>
                </a:cubicBezTo>
                <a:close/>
                <a:moveTo>
                  <a:pt x="918992" y="1455558"/>
                </a:moveTo>
                <a:cubicBezTo>
                  <a:pt x="931784" y="1455558"/>
                  <a:pt x="942156" y="1465928"/>
                  <a:pt x="942156" y="1478721"/>
                </a:cubicBezTo>
                <a:cubicBezTo>
                  <a:pt x="942156" y="1491514"/>
                  <a:pt x="931784" y="1501883"/>
                  <a:pt x="918992" y="1501883"/>
                </a:cubicBezTo>
                <a:cubicBezTo>
                  <a:pt x="906196" y="1501883"/>
                  <a:pt x="895825" y="1491514"/>
                  <a:pt x="895825" y="1478721"/>
                </a:cubicBezTo>
                <a:cubicBezTo>
                  <a:pt x="895825" y="1465928"/>
                  <a:pt x="906196" y="1455558"/>
                  <a:pt x="918992" y="1455558"/>
                </a:cubicBezTo>
                <a:close/>
                <a:moveTo>
                  <a:pt x="741896" y="1455558"/>
                </a:moveTo>
                <a:cubicBezTo>
                  <a:pt x="754691" y="1455558"/>
                  <a:pt x="765062" y="1465928"/>
                  <a:pt x="765062" y="1478721"/>
                </a:cubicBezTo>
                <a:cubicBezTo>
                  <a:pt x="765062" y="1491514"/>
                  <a:pt x="754691" y="1501883"/>
                  <a:pt x="741896" y="1501883"/>
                </a:cubicBezTo>
                <a:cubicBezTo>
                  <a:pt x="729102" y="1501883"/>
                  <a:pt x="718730" y="1491514"/>
                  <a:pt x="718730" y="1478721"/>
                </a:cubicBezTo>
                <a:cubicBezTo>
                  <a:pt x="718730" y="1465928"/>
                  <a:pt x="729102" y="1455558"/>
                  <a:pt x="741896" y="1455558"/>
                </a:cubicBezTo>
                <a:close/>
                <a:moveTo>
                  <a:pt x="564794" y="1455558"/>
                </a:moveTo>
                <a:cubicBezTo>
                  <a:pt x="577588" y="1455558"/>
                  <a:pt x="587960" y="1465928"/>
                  <a:pt x="587960" y="1478721"/>
                </a:cubicBezTo>
                <a:cubicBezTo>
                  <a:pt x="587960" y="1491514"/>
                  <a:pt x="577588" y="1501883"/>
                  <a:pt x="564794" y="1501883"/>
                </a:cubicBezTo>
                <a:cubicBezTo>
                  <a:pt x="552000" y="1501883"/>
                  <a:pt x="541628" y="1491514"/>
                  <a:pt x="541628" y="1478721"/>
                </a:cubicBezTo>
                <a:cubicBezTo>
                  <a:pt x="541628" y="1465928"/>
                  <a:pt x="552000" y="1455558"/>
                  <a:pt x="564794" y="1455558"/>
                </a:cubicBezTo>
                <a:close/>
                <a:moveTo>
                  <a:pt x="387698" y="1455558"/>
                </a:moveTo>
                <a:cubicBezTo>
                  <a:pt x="400491" y="1455558"/>
                  <a:pt x="410860" y="1465928"/>
                  <a:pt x="410860" y="1478721"/>
                </a:cubicBezTo>
                <a:cubicBezTo>
                  <a:pt x="410860" y="1491514"/>
                  <a:pt x="400491" y="1501883"/>
                  <a:pt x="387698" y="1501883"/>
                </a:cubicBezTo>
                <a:cubicBezTo>
                  <a:pt x="374902" y="1501883"/>
                  <a:pt x="364530" y="1491514"/>
                  <a:pt x="364530" y="1478721"/>
                </a:cubicBezTo>
                <a:cubicBezTo>
                  <a:pt x="364530" y="1465928"/>
                  <a:pt x="374902" y="1455558"/>
                  <a:pt x="387698" y="1455558"/>
                </a:cubicBezTo>
                <a:close/>
                <a:moveTo>
                  <a:pt x="210594" y="1455558"/>
                </a:moveTo>
                <a:cubicBezTo>
                  <a:pt x="223388" y="1455558"/>
                  <a:pt x="233760" y="1465928"/>
                  <a:pt x="233760" y="1478721"/>
                </a:cubicBezTo>
                <a:cubicBezTo>
                  <a:pt x="233760" y="1491514"/>
                  <a:pt x="223388" y="1501883"/>
                  <a:pt x="210594" y="1501883"/>
                </a:cubicBezTo>
                <a:cubicBezTo>
                  <a:pt x="197800" y="1501883"/>
                  <a:pt x="187428" y="1491514"/>
                  <a:pt x="187428" y="1478721"/>
                </a:cubicBezTo>
                <a:cubicBezTo>
                  <a:pt x="187428" y="1465928"/>
                  <a:pt x="197800" y="1455558"/>
                  <a:pt x="210594" y="1455558"/>
                </a:cubicBezTo>
                <a:close/>
                <a:moveTo>
                  <a:pt x="33496" y="1455558"/>
                </a:moveTo>
                <a:cubicBezTo>
                  <a:pt x="46290" y="1455558"/>
                  <a:pt x="56662" y="1465928"/>
                  <a:pt x="56662" y="1478721"/>
                </a:cubicBezTo>
                <a:cubicBezTo>
                  <a:pt x="56662" y="1491514"/>
                  <a:pt x="46290" y="1501883"/>
                  <a:pt x="33496" y="1501883"/>
                </a:cubicBezTo>
                <a:cubicBezTo>
                  <a:pt x="20702" y="1501883"/>
                  <a:pt x="10330" y="1491514"/>
                  <a:pt x="10330" y="1478721"/>
                </a:cubicBezTo>
                <a:cubicBezTo>
                  <a:pt x="10330" y="1465928"/>
                  <a:pt x="20702" y="1455558"/>
                  <a:pt x="33496" y="1455558"/>
                </a:cubicBezTo>
                <a:close/>
                <a:moveTo>
                  <a:pt x="3041573" y="1455553"/>
                </a:moveTo>
                <a:cubicBezTo>
                  <a:pt x="3054367" y="1455553"/>
                  <a:pt x="3064739" y="1465924"/>
                  <a:pt x="3064739" y="1478717"/>
                </a:cubicBezTo>
                <a:cubicBezTo>
                  <a:pt x="3064739" y="1491510"/>
                  <a:pt x="3054367" y="1501880"/>
                  <a:pt x="3041573" y="1501880"/>
                </a:cubicBezTo>
                <a:cubicBezTo>
                  <a:pt x="3028779" y="1501880"/>
                  <a:pt x="3018407" y="1491510"/>
                  <a:pt x="3018407" y="1478717"/>
                </a:cubicBezTo>
                <a:cubicBezTo>
                  <a:pt x="3018407" y="1465924"/>
                  <a:pt x="3028779" y="1455553"/>
                  <a:pt x="3041573" y="1455553"/>
                </a:cubicBezTo>
                <a:close/>
                <a:moveTo>
                  <a:pt x="2864474" y="1455553"/>
                </a:moveTo>
                <a:cubicBezTo>
                  <a:pt x="2877268" y="1455553"/>
                  <a:pt x="2887640" y="1465924"/>
                  <a:pt x="2887640" y="1478717"/>
                </a:cubicBezTo>
                <a:cubicBezTo>
                  <a:pt x="2887640" y="1491510"/>
                  <a:pt x="2877268" y="1501880"/>
                  <a:pt x="2864474" y="1501880"/>
                </a:cubicBezTo>
                <a:cubicBezTo>
                  <a:pt x="2851680" y="1501880"/>
                  <a:pt x="2841308" y="1491510"/>
                  <a:pt x="2841308" y="1478717"/>
                </a:cubicBezTo>
                <a:cubicBezTo>
                  <a:pt x="2841308" y="1465924"/>
                  <a:pt x="2851680" y="1455553"/>
                  <a:pt x="2864474" y="1455553"/>
                </a:cubicBezTo>
                <a:close/>
                <a:moveTo>
                  <a:pt x="2687375" y="1455553"/>
                </a:moveTo>
                <a:cubicBezTo>
                  <a:pt x="2700169" y="1455553"/>
                  <a:pt x="2710541" y="1465924"/>
                  <a:pt x="2710541" y="1478717"/>
                </a:cubicBezTo>
                <a:cubicBezTo>
                  <a:pt x="2710541" y="1491510"/>
                  <a:pt x="2700169" y="1501881"/>
                  <a:pt x="2687375" y="1501881"/>
                </a:cubicBezTo>
                <a:cubicBezTo>
                  <a:pt x="2674581" y="1501881"/>
                  <a:pt x="2664209" y="1491510"/>
                  <a:pt x="2664209" y="1478717"/>
                </a:cubicBezTo>
                <a:cubicBezTo>
                  <a:pt x="2664209" y="1465924"/>
                  <a:pt x="2674581" y="1455553"/>
                  <a:pt x="2687375" y="1455553"/>
                </a:cubicBezTo>
                <a:close/>
                <a:moveTo>
                  <a:pt x="2510277" y="1455553"/>
                </a:moveTo>
                <a:cubicBezTo>
                  <a:pt x="2523071" y="1455553"/>
                  <a:pt x="2533443" y="1465924"/>
                  <a:pt x="2533443" y="1478717"/>
                </a:cubicBezTo>
                <a:cubicBezTo>
                  <a:pt x="2533443" y="1491510"/>
                  <a:pt x="2523071" y="1501881"/>
                  <a:pt x="2510277" y="1501881"/>
                </a:cubicBezTo>
                <a:cubicBezTo>
                  <a:pt x="2497483" y="1501881"/>
                  <a:pt x="2487111" y="1491510"/>
                  <a:pt x="2487111" y="1478717"/>
                </a:cubicBezTo>
                <a:cubicBezTo>
                  <a:pt x="2487111" y="1465924"/>
                  <a:pt x="2497483" y="1455553"/>
                  <a:pt x="2510277" y="1455553"/>
                </a:cubicBezTo>
                <a:close/>
                <a:moveTo>
                  <a:pt x="2333178" y="1455553"/>
                </a:moveTo>
                <a:cubicBezTo>
                  <a:pt x="2345972" y="1455553"/>
                  <a:pt x="2356344" y="1465924"/>
                  <a:pt x="2356344" y="1478717"/>
                </a:cubicBezTo>
                <a:cubicBezTo>
                  <a:pt x="2356344" y="1491510"/>
                  <a:pt x="2345972" y="1501881"/>
                  <a:pt x="2333178" y="1501881"/>
                </a:cubicBezTo>
                <a:cubicBezTo>
                  <a:pt x="2320384" y="1501881"/>
                  <a:pt x="2310012" y="1491510"/>
                  <a:pt x="2310012" y="1478717"/>
                </a:cubicBezTo>
                <a:cubicBezTo>
                  <a:pt x="2310012" y="1465924"/>
                  <a:pt x="2320384" y="1455553"/>
                  <a:pt x="2333178" y="1455553"/>
                </a:cubicBezTo>
                <a:close/>
                <a:moveTo>
                  <a:pt x="2156079" y="1455553"/>
                </a:moveTo>
                <a:cubicBezTo>
                  <a:pt x="2168873" y="1455553"/>
                  <a:pt x="2179245" y="1465924"/>
                  <a:pt x="2179245" y="1478717"/>
                </a:cubicBezTo>
                <a:cubicBezTo>
                  <a:pt x="2179245" y="1491510"/>
                  <a:pt x="2168873" y="1501881"/>
                  <a:pt x="2156079" y="1501881"/>
                </a:cubicBezTo>
                <a:cubicBezTo>
                  <a:pt x="2143285" y="1501881"/>
                  <a:pt x="2132913" y="1491510"/>
                  <a:pt x="2132913" y="1478717"/>
                </a:cubicBezTo>
                <a:cubicBezTo>
                  <a:pt x="2132913" y="1465924"/>
                  <a:pt x="2143285" y="1455553"/>
                  <a:pt x="2156079" y="1455553"/>
                </a:cubicBezTo>
                <a:close/>
                <a:moveTo>
                  <a:pt x="1978980" y="1455553"/>
                </a:moveTo>
                <a:cubicBezTo>
                  <a:pt x="1991774" y="1455553"/>
                  <a:pt x="2002146" y="1465924"/>
                  <a:pt x="2002146" y="1478717"/>
                </a:cubicBezTo>
                <a:cubicBezTo>
                  <a:pt x="2002146" y="1491510"/>
                  <a:pt x="1991774" y="1501881"/>
                  <a:pt x="1978980" y="1501881"/>
                </a:cubicBezTo>
                <a:cubicBezTo>
                  <a:pt x="1966186" y="1501881"/>
                  <a:pt x="1955814" y="1491510"/>
                  <a:pt x="1955814" y="1478717"/>
                </a:cubicBezTo>
                <a:cubicBezTo>
                  <a:pt x="1955814" y="1465924"/>
                  <a:pt x="1966186" y="1455553"/>
                  <a:pt x="1978980" y="1455553"/>
                </a:cubicBezTo>
                <a:close/>
                <a:moveTo>
                  <a:pt x="1801881" y="1455553"/>
                </a:moveTo>
                <a:cubicBezTo>
                  <a:pt x="1814675" y="1455553"/>
                  <a:pt x="1825047" y="1465924"/>
                  <a:pt x="1825047" y="1478717"/>
                </a:cubicBezTo>
                <a:cubicBezTo>
                  <a:pt x="1825047" y="1491510"/>
                  <a:pt x="1814675" y="1501881"/>
                  <a:pt x="1801881" y="1501881"/>
                </a:cubicBezTo>
                <a:cubicBezTo>
                  <a:pt x="1789087" y="1501881"/>
                  <a:pt x="1778715" y="1491510"/>
                  <a:pt x="1778715" y="1478717"/>
                </a:cubicBezTo>
                <a:cubicBezTo>
                  <a:pt x="1778715" y="1465924"/>
                  <a:pt x="1789087" y="1455553"/>
                  <a:pt x="1801881" y="1455553"/>
                </a:cubicBezTo>
                <a:close/>
                <a:moveTo>
                  <a:pt x="3395767" y="1455553"/>
                </a:moveTo>
                <a:cubicBezTo>
                  <a:pt x="3408561" y="1455553"/>
                  <a:pt x="3418933" y="1465924"/>
                  <a:pt x="3418933" y="1478717"/>
                </a:cubicBezTo>
                <a:cubicBezTo>
                  <a:pt x="3418933" y="1491510"/>
                  <a:pt x="3408561" y="1501880"/>
                  <a:pt x="3395767" y="1501880"/>
                </a:cubicBezTo>
                <a:cubicBezTo>
                  <a:pt x="3382973" y="1501880"/>
                  <a:pt x="3372601" y="1491510"/>
                  <a:pt x="3372601" y="1478717"/>
                </a:cubicBezTo>
                <a:cubicBezTo>
                  <a:pt x="3372601" y="1465924"/>
                  <a:pt x="3382973" y="1455553"/>
                  <a:pt x="3395767" y="1455553"/>
                </a:cubicBezTo>
                <a:close/>
                <a:moveTo>
                  <a:pt x="3218672" y="1455553"/>
                </a:moveTo>
                <a:cubicBezTo>
                  <a:pt x="3231466" y="1455553"/>
                  <a:pt x="3241838" y="1465924"/>
                  <a:pt x="3241838" y="1478717"/>
                </a:cubicBezTo>
                <a:cubicBezTo>
                  <a:pt x="3241838" y="1491510"/>
                  <a:pt x="3231466" y="1501880"/>
                  <a:pt x="3218672" y="1501880"/>
                </a:cubicBezTo>
                <a:cubicBezTo>
                  <a:pt x="3205878" y="1501880"/>
                  <a:pt x="3195506" y="1491510"/>
                  <a:pt x="3195506" y="1478717"/>
                </a:cubicBezTo>
                <a:cubicBezTo>
                  <a:pt x="3195506" y="1465924"/>
                  <a:pt x="3205878" y="1455553"/>
                  <a:pt x="3218672" y="1455553"/>
                </a:cubicBezTo>
                <a:close/>
                <a:moveTo>
                  <a:pt x="1621181" y="1263552"/>
                </a:moveTo>
                <a:cubicBezTo>
                  <a:pt x="1633978" y="1263552"/>
                  <a:pt x="1644352" y="1273922"/>
                  <a:pt x="1644352" y="1286716"/>
                </a:cubicBezTo>
                <a:cubicBezTo>
                  <a:pt x="1644352" y="1299510"/>
                  <a:pt x="1633978" y="1309882"/>
                  <a:pt x="1621181" y="1309882"/>
                </a:cubicBezTo>
                <a:cubicBezTo>
                  <a:pt x="1608383" y="1309882"/>
                  <a:pt x="1598009" y="1299510"/>
                  <a:pt x="1598009" y="1286716"/>
                </a:cubicBezTo>
                <a:cubicBezTo>
                  <a:pt x="1598009" y="1273922"/>
                  <a:pt x="1608383" y="1263552"/>
                  <a:pt x="1621181" y="1263552"/>
                </a:cubicBezTo>
                <a:close/>
                <a:moveTo>
                  <a:pt x="1444093" y="1263552"/>
                </a:moveTo>
                <a:cubicBezTo>
                  <a:pt x="1456886" y="1263552"/>
                  <a:pt x="1467257" y="1273922"/>
                  <a:pt x="1467257" y="1286716"/>
                </a:cubicBezTo>
                <a:cubicBezTo>
                  <a:pt x="1467257" y="1299510"/>
                  <a:pt x="1456886" y="1309882"/>
                  <a:pt x="1444093" y="1309882"/>
                </a:cubicBezTo>
                <a:cubicBezTo>
                  <a:pt x="1431299" y="1309882"/>
                  <a:pt x="1420929" y="1299510"/>
                  <a:pt x="1420929" y="1286716"/>
                </a:cubicBezTo>
                <a:cubicBezTo>
                  <a:pt x="1420929" y="1273922"/>
                  <a:pt x="1431299" y="1263552"/>
                  <a:pt x="1444093" y="1263552"/>
                </a:cubicBezTo>
                <a:close/>
                <a:moveTo>
                  <a:pt x="1266994" y="1263552"/>
                </a:moveTo>
                <a:cubicBezTo>
                  <a:pt x="1279787" y="1263552"/>
                  <a:pt x="1290160" y="1273922"/>
                  <a:pt x="1290160" y="1286716"/>
                </a:cubicBezTo>
                <a:cubicBezTo>
                  <a:pt x="1290160" y="1299511"/>
                  <a:pt x="1279787" y="1309882"/>
                  <a:pt x="1266994" y="1309882"/>
                </a:cubicBezTo>
                <a:cubicBezTo>
                  <a:pt x="1254198" y="1309882"/>
                  <a:pt x="1243828" y="1299511"/>
                  <a:pt x="1243828" y="1286716"/>
                </a:cubicBezTo>
                <a:cubicBezTo>
                  <a:pt x="1243828" y="1273922"/>
                  <a:pt x="1254198" y="1263552"/>
                  <a:pt x="1266994" y="1263552"/>
                </a:cubicBezTo>
                <a:close/>
                <a:moveTo>
                  <a:pt x="1089901" y="1263552"/>
                </a:moveTo>
                <a:cubicBezTo>
                  <a:pt x="1102696" y="1263552"/>
                  <a:pt x="1113070" y="1273922"/>
                  <a:pt x="1113070" y="1286716"/>
                </a:cubicBezTo>
                <a:cubicBezTo>
                  <a:pt x="1113070" y="1299511"/>
                  <a:pt x="1102696" y="1309882"/>
                  <a:pt x="1089901" y="1309882"/>
                </a:cubicBezTo>
                <a:cubicBezTo>
                  <a:pt x="1077104" y="1309882"/>
                  <a:pt x="1066729" y="1299511"/>
                  <a:pt x="1066729" y="1286716"/>
                </a:cubicBezTo>
                <a:cubicBezTo>
                  <a:pt x="1066729" y="1273922"/>
                  <a:pt x="1077104" y="1263552"/>
                  <a:pt x="1089901" y="1263552"/>
                </a:cubicBezTo>
                <a:close/>
                <a:moveTo>
                  <a:pt x="912799" y="1263552"/>
                </a:moveTo>
                <a:cubicBezTo>
                  <a:pt x="925593" y="1263552"/>
                  <a:pt x="935963" y="1273922"/>
                  <a:pt x="935963" y="1286716"/>
                </a:cubicBezTo>
                <a:cubicBezTo>
                  <a:pt x="935963" y="1299511"/>
                  <a:pt x="925593" y="1309882"/>
                  <a:pt x="912799" y="1309882"/>
                </a:cubicBezTo>
                <a:cubicBezTo>
                  <a:pt x="900000" y="1309882"/>
                  <a:pt x="889633" y="1299511"/>
                  <a:pt x="889633" y="1286716"/>
                </a:cubicBezTo>
                <a:cubicBezTo>
                  <a:pt x="889633" y="1273922"/>
                  <a:pt x="900000" y="1263552"/>
                  <a:pt x="912799" y="1263552"/>
                </a:cubicBezTo>
                <a:close/>
                <a:moveTo>
                  <a:pt x="735702" y="1263552"/>
                </a:moveTo>
                <a:cubicBezTo>
                  <a:pt x="748496" y="1263552"/>
                  <a:pt x="758868" y="1273922"/>
                  <a:pt x="758868" y="1286716"/>
                </a:cubicBezTo>
                <a:cubicBezTo>
                  <a:pt x="758868" y="1299512"/>
                  <a:pt x="748496" y="1309882"/>
                  <a:pt x="735702" y="1309882"/>
                </a:cubicBezTo>
                <a:cubicBezTo>
                  <a:pt x="722908" y="1309882"/>
                  <a:pt x="712535" y="1299512"/>
                  <a:pt x="712535" y="1286716"/>
                </a:cubicBezTo>
                <a:cubicBezTo>
                  <a:pt x="712535" y="1273922"/>
                  <a:pt x="722908" y="1263552"/>
                  <a:pt x="735702" y="1263552"/>
                </a:cubicBezTo>
                <a:close/>
                <a:moveTo>
                  <a:pt x="558599" y="1263552"/>
                </a:moveTo>
                <a:cubicBezTo>
                  <a:pt x="571394" y="1263552"/>
                  <a:pt x="581766" y="1273922"/>
                  <a:pt x="581766" y="1286716"/>
                </a:cubicBezTo>
                <a:cubicBezTo>
                  <a:pt x="581766" y="1299512"/>
                  <a:pt x="571394" y="1309882"/>
                  <a:pt x="558599" y="1309882"/>
                </a:cubicBezTo>
                <a:cubicBezTo>
                  <a:pt x="545806" y="1309882"/>
                  <a:pt x="535433" y="1299512"/>
                  <a:pt x="535433" y="1286716"/>
                </a:cubicBezTo>
                <a:cubicBezTo>
                  <a:pt x="535433" y="1273922"/>
                  <a:pt x="545806" y="1263552"/>
                  <a:pt x="558599" y="1263552"/>
                </a:cubicBezTo>
                <a:close/>
                <a:moveTo>
                  <a:pt x="381502" y="1263552"/>
                </a:moveTo>
                <a:cubicBezTo>
                  <a:pt x="394297" y="1263552"/>
                  <a:pt x="404667" y="1273922"/>
                  <a:pt x="404667" y="1286716"/>
                </a:cubicBezTo>
                <a:cubicBezTo>
                  <a:pt x="404667" y="1299512"/>
                  <a:pt x="394297" y="1309882"/>
                  <a:pt x="381502" y="1309882"/>
                </a:cubicBezTo>
                <a:cubicBezTo>
                  <a:pt x="368708" y="1309882"/>
                  <a:pt x="358335" y="1299512"/>
                  <a:pt x="358335" y="1286716"/>
                </a:cubicBezTo>
                <a:cubicBezTo>
                  <a:pt x="358335" y="1273922"/>
                  <a:pt x="368708" y="1263552"/>
                  <a:pt x="381502" y="1263552"/>
                </a:cubicBezTo>
                <a:close/>
                <a:moveTo>
                  <a:pt x="204401" y="1263552"/>
                </a:moveTo>
                <a:cubicBezTo>
                  <a:pt x="217195" y="1263552"/>
                  <a:pt x="227567" y="1273922"/>
                  <a:pt x="227567" y="1286716"/>
                </a:cubicBezTo>
                <a:cubicBezTo>
                  <a:pt x="227567" y="1299512"/>
                  <a:pt x="217195" y="1309882"/>
                  <a:pt x="204401" y="1309882"/>
                </a:cubicBezTo>
                <a:cubicBezTo>
                  <a:pt x="191607" y="1309882"/>
                  <a:pt x="181235" y="1299512"/>
                  <a:pt x="181235" y="1286716"/>
                </a:cubicBezTo>
                <a:cubicBezTo>
                  <a:pt x="181235" y="1273922"/>
                  <a:pt x="191607" y="1263552"/>
                  <a:pt x="204401" y="1263552"/>
                </a:cubicBezTo>
                <a:close/>
                <a:moveTo>
                  <a:pt x="27302" y="1263552"/>
                </a:moveTo>
                <a:cubicBezTo>
                  <a:pt x="40096" y="1263552"/>
                  <a:pt x="50468" y="1273922"/>
                  <a:pt x="50468" y="1286716"/>
                </a:cubicBezTo>
                <a:cubicBezTo>
                  <a:pt x="50468" y="1299512"/>
                  <a:pt x="40096" y="1309884"/>
                  <a:pt x="27302" y="1309884"/>
                </a:cubicBezTo>
                <a:cubicBezTo>
                  <a:pt x="14509" y="1309884"/>
                  <a:pt x="4137" y="1299512"/>
                  <a:pt x="4137" y="1286716"/>
                </a:cubicBezTo>
                <a:cubicBezTo>
                  <a:pt x="4137" y="1273922"/>
                  <a:pt x="14509" y="1263552"/>
                  <a:pt x="27302" y="1263552"/>
                </a:cubicBezTo>
                <a:close/>
                <a:moveTo>
                  <a:pt x="3389573" y="1263546"/>
                </a:moveTo>
                <a:cubicBezTo>
                  <a:pt x="3402367" y="1263546"/>
                  <a:pt x="3412739" y="1273917"/>
                  <a:pt x="3412739" y="1286712"/>
                </a:cubicBezTo>
                <a:cubicBezTo>
                  <a:pt x="3412739" y="1299506"/>
                  <a:pt x="3402367" y="1309877"/>
                  <a:pt x="3389573" y="1309877"/>
                </a:cubicBezTo>
                <a:cubicBezTo>
                  <a:pt x="3376779" y="1309877"/>
                  <a:pt x="3366407" y="1299506"/>
                  <a:pt x="3366407" y="1286712"/>
                </a:cubicBezTo>
                <a:cubicBezTo>
                  <a:pt x="3366407" y="1273917"/>
                  <a:pt x="3376779" y="1263546"/>
                  <a:pt x="3389573" y="1263546"/>
                </a:cubicBezTo>
                <a:close/>
                <a:moveTo>
                  <a:pt x="3212478" y="1263546"/>
                </a:moveTo>
                <a:cubicBezTo>
                  <a:pt x="3225272" y="1263546"/>
                  <a:pt x="3235644" y="1273917"/>
                  <a:pt x="3235644" y="1286712"/>
                </a:cubicBezTo>
                <a:cubicBezTo>
                  <a:pt x="3235644" y="1299506"/>
                  <a:pt x="3225272" y="1309877"/>
                  <a:pt x="3212478" y="1309877"/>
                </a:cubicBezTo>
                <a:cubicBezTo>
                  <a:pt x="3199684" y="1309877"/>
                  <a:pt x="3189312" y="1299506"/>
                  <a:pt x="3189312" y="1286712"/>
                </a:cubicBezTo>
                <a:cubicBezTo>
                  <a:pt x="3189312" y="1273917"/>
                  <a:pt x="3199684" y="1263546"/>
                  <a:pt x="3212478" y="1263546"/>
                </a:cubicBezTo>
                <a:close/>
                <a:moveTo>
                  <a:pt x="3035379" y="1263546"/>
                </a:moveTo>
                <a:cubicBezTo>
                  <a:pt x="3048173" y="1263546"/>
                  <a:pt x="3058545" y="1273917"/>
                  <a:pt x="3058545" y="1286712"/>
                </a:cubicBezTo>
                <a:cubicBezTo>
                  <a:pt x="3058545" y="1299506"/>
                  <a:pt x="3048173" y="1309877"/>
                  <a:pt x="3035379" y="1309877"/>
                </a:cubicBezTo>
                <a:cubicBezTo>
                  <a:pt x="3022585" y="1309877"/>
                  <a:pt x="3012213" y="1299506"/>
                  <a:pt x="3012213" y="1286712"/>
                </a:cubicBezTo>
                <a:cubicBezTo>
                  <a:pt x="3012213" y="1273917"/>
                  <a:pt x="3022585" y="1263546"/>
                  <a:pt x="3035379" y="1263546"/>
                </a:cubicBezTo>
                <a:close/>
                <a:moveTo>
                  <a:pt x="2858280" y="1263546"/>
                </a:moveTo>
                <a:cubicBezTo>
                  <a:pt x="2871074" y="1263546"/>
                  <a:pt x="2881446" y="1273917"/>
                  <a:pt x="2881446" y="1286712"/>
                </a:cubicBezTo>
                <a:cubicBezTo>
                  <a:pt x="2881446" y="1299506"/>
                  <a:pt x="2871074" y="1309877"/>
                  <a:pt x="2858280" y="1309877"/>
                </a:cubicBezTo>
                <a:cubicBezTo>
                  <a:pt x="2845486" y="1309877"/>
                  <a:pt x="2835114" y="1299506"/>
                  <a:pt x="2835114" y="1286712"/>
                </a:cubicBezTo>
                <a:cubicBezTo>
                  <a:pt x="2835114" y="1273917"/>
                  <a:pt x="2845486" y="1263546"/>
                  <a:pt x="2858280" y="1263546"/>
                </a:cubicBezTo>
                <a:close/>
                <a:moveTo>
                  <a:pt x="2681181" y="1263546"/>
                </a:moveTo>
                <a:cubicBezTo>
                  <a:pt x="2693975" y="1263546"/>
                  <a:pt x="2704347" y="1273917"/>
                  <a:pt x="2704347" y="1286712"/>
                </a:cubicBezTo>
                <a:cubicBezTo>
                  <a:pt x="2704347" y="1299506"/>
                  <a:pt x="2693975" y="1309877"/>
                  <a:pt x="2681181" y="1309877"/>
                </a:cubicBezTo>
                <a:cubicBezTo>
                  <a:pt x="2668387" y="1309877"/>
                  <a:pt x="2658015" y="1299506"/>
                  <a:pt x="2658015" y="1286712"/>
                </a:cubicBezTo>
                <a:cubicBezTo>
                  <a:pt x="2658015" y="1273917"/>
                  <a:pt x="2668387" y="1263546"/>
                  <a:pt x="2681181" y="1263546"/>
                </a:cubicBezTo>
                <a:close/>
                <a:moveTo>
                  <a:pt x="2504082" y="1263546"/>
                </a:moveTo>
                <a:cubicBezTo>
                  <a:pt x="2516876" y="1263546"/>
                  <a:pt x="2527248" y="1273917"/>
                  <a:pt x="2527248" y="1286712"/>
                </a:cubicBezTo>
                <a:cubicBezTo>
                  <a:pt x="2527248" y="1299506"/>
                  <a:pt x="2516876" y="1309877"/>
                  <a:pt x="2504082" y="1309877"/>
                </a:cubicBezTo>
                <a:cubicBezTo>
                  <a:pt x="2491288" y="1309877"/>
                  <a:pt x="2480916" y="1299506"/>
                  <a:pt x="2480916" y="1286712"/>
                </a:cubicBezTo>
                <a:cubicBezTo>
                  <a:pt x="2480916" y="1273917"/>
                  <a:pt x="2491288" y="1263546"/>
                  <a:pt x="2504082" y="1263546"/>
                </a:cubicBezTo>
                <a:close/>
                <a:moveTo>
                  <a:pt x="2326983" y="1263546"/>
                </a:moveTo>
                <a:cubicBezTo>
                  <a:pt x="2339777" y="1263546"/>
                  <a:pt x="2350149" y="1273917"/>
                  <a:pt x="2350149" y="1286712"/>
                </a:cubicBezTo>
                <a:cubicBezTo>
                  <a:pt x="2350149" y="1299506"/>
                  <a:pt x="2339777" y="1309877"/>
                  <a:pt x="2326983" y="1309877"/>
                </a:cubicBezTo>
                <a:cubicBezTo>
                  <a:pt x="2314189" y="1309877"/>
                  <a:pt x="2303817" y="1299506"/>
                  <a:pt x="2303817" y="1286712"/>
                </a:cubicBezTo>
                <a:cubicBezTo>
                  <a:pt x="2303817" y="1273917"/>
                  <a:pt x="2314189" y="1263546"/>
                  <a:pt x="2326983" y="1263546"/>
                </a:cubicBezTo>
                <a:close/>
                <a:moveTo>
                  <a:pt x="2149884" y="1263546"/>
                </a:moveTo>
                <a:cubicBezTo>
                  <a:pt x="2162678" y="1263546"/>
                  <a:pt x="2173050" y="1273917"/>
                  <a:pt x="2173050" y="1286712"/>
                </a:cubicBezTo>
                <a:cubicBezTo>
                  <a:pt x="2173050" y="1299506"/>
                  <a:pt x="2162678" y="1309877"/>
                  <a:pt x="2149884" y="1309877"/>
                </a:cubicBezTo>
                <a:cubicBezTo>
                  <a:pt x="2137090" y="1309877"/>
                  <a:pt x="2126718" y="1299506"/>
                  <a:pt x="2126718" y="1286712"/>
                </a:cubicBezTo>
                <a:cubicBezTo>
                  <a:pt x="2126718" y="1273917"/>
                  <a:pt x="2137090" y="1263546"/>
                  <a:pt x="2149884" y="1263546"/>
                </a:cubicBezTo>
                <a:close/>
                <a:moveTo>
                  <a:pt x="1972786" y="1263546"/>
                </a:moveTo>
                <a:cubicBezTo>
                  <a:pt x="1985580" y="1263546"/>
                  <a:pt x="1995952" y="1273917"/>
                  <a:pt x="1995952" y="1286712"/>
                </a:cubicBezTo>
                <a:cubicBezTo>
                  <a:pt x="1995952" y="1299506"/>
                  <a:pt x="1985580" y="1309877"/>
                  <a:pt x="1972786" y="1309877"/>
                </a:cubicBezTo>
                <a:cubicBezTo>
                  <a:pt x="1959992" y="1309877"/>
                  <a:pt x="1949620" y="1299506"/>
                  <a:pt x="1949620" y="1286712"/>
                </a:cubicBezTo>
                <a:cubicBezTo>
                  <a:pt x="1949620" y="1273917"/>
                  <a:pt x="1959992" y="1263546"/>
                  <a:pt x="1972786" y="1263546"/>
                </a:cubicBezTo>
                <a:close/>
                <a:moveTo>
                  <a:pt x="1795687" y="1263546"/>
                </a:moveTo>
                <a:cubicBezTo>
                  <a:pt x="1808481" y="1263546"/>
                  <a:pt x="1818853" y="1273917"/>
                  <a:pt x="1818853" y="1286712"/>
                </a:cubicBezTo>
                <a:cubicBezTo>
                  <a:pt x="1818853" y="1299506"/>
                  <a:pt x="1808481" y="1309878"/>
                  <a:pt x="1795687" y="1309878"/>
                </a:cubicBezTo>
                <a:cubicBezTo>
                  <a:pt x="1782893" y="1309878"/>
                  <a:pt x="1772521" y="1299506"/>
                  <a:pt x="1772521" y="1286712"/>
                </a:cubicBezTo>
                <a:cubicBezTo>
                  <a:pt x="1772521" y="1273917"/>
                  <a:pt x="1782893" y="1263546"/>
                  <a:pt x="1795687" y="1263546"/>
                </a:cubicBezTo>
                <a:close/>
                <a:moveTo>
                  <a:pt x="1623246" y="1092187"/>
                </a:moveTo>
                <a:cubicBezTo>
                  <a:pt x="1636043" y="1092187"/>
                  <a:pt x="1646418" y="1102557"/>
                  <a:pt x="1646418" y="1115352"/>
                </a:cubicBezTo>
                <a:cubicBezTo>
                  <a:pt x="1646418" y="1128147"/>
                  <a:pt x="1636043" y="1138520"/>
                  <a:pt x="1623246" y="1138520"/>
                </a:cubicBezTo>
                <a:cubicBezTo>
                  <a:pt x="1610448" y="1138520"/>
                  <a:pt x="1600074" y="1128147"/>
                  <a:pt x="1600074" y="1115352"/>
                </a:cubicBezTo>
                <a:cubicBezTo>
                  <a:pt x="1600074" y="1102557"/>
                  <a:pt x="1610448" y="1092187"/>
                  <a:pt x="1623246" y="1092187"/>
                </a:cubicBezTo>
                <a:close/>
                <a:moveTo>
                  <a:pt x="1446156" y="1092187"/>
                </a:moveTo>
                <a:cubicBezTo>
                  <a:pt x="1458950" y="1092187"/>
                  <a:pt x="1469322" y="1102557"/>
                  <a:pt x="1469322" y="1115352"/>
                </a:cubicBezTo>
                <a:cubicBezTo>
                  <a:pt x="1469322" y="1128147"/>
                  <a:pt x="1458950" y="1138520"/>
                  <a:pt x="1446156" y="1138520"/>
                </a:cubicBezTo>
                <a:cubicBezTo>
                  <a:pt x="1433364" y="1138520"/>
                  <a:pt x="1422991" y="1128147"/>
                  <a:pt x="1422991" y="1115352"/>
                </a:cubicBezTo>
                <a:cubicBezTo>
                  <a:pt x="1422991" y="1102557"/>
                  <a:pt x="1433364" y="1092187"/>
                  <a:pt x="1446156" y="1092187"/>
                </a:cubicBezTo>
                <a:close/>
                <a:moveTo>
                  <a:pt x="1269058" y="1092187"/>
                </a:moveTo>
                <a:cubicBezTo>
                  <a:pt x="1281852" y="1092187"/>
                  <a:pt x="1292224" y="1102558"/>
                  <a:pt x="1292224" y="1115352"/>
                </a:cubicBezTo>
                <a:cubicBezTo>
                  <a:pt x="1292224" y="1128148"/>
                  <a:pt x="1281852" y="1138520"/>
                  <a:pt x="1269058" y="1138520"/>
                </a:cubicBezTo>
                <a:cubicBezTo>
                  <a:pt x="1256263" y="1138520"/>
                  <a:pt x="1245892" y="1128148"/>
                  <a:pt x="1245892" y="1115352"/>
                </a:cubicBezTo>
                <a:cubicBezTo>
                  <a:pt x="1245892" y="1102558"/>
                  <a:pt x="1256263" y="1092187"/>
                  <a:pt x="1269058" y="1092187"/>
                </a:cubicBezTo>
                <a:close/>
                <a:moveTo>
                  <a:pt x="1091966" y="1092187"/>
                </a:moveTo>
                <a:cubicBezTo>
                  <a:pt x="1104763" y="1092187"/>
                  <a:pt x="1115133" y="1102558"/>
                  <a:pt x="1115133" y="1115352"/>
                </a:cubicBezTo>
                <a:cubicBezTo>
                  <a:pt x="1115133" y="1128148"/>
                  <a:pt x="1104763" y="1138520"/>
                  <a:pt x="1091966" y="1138520"/>
                </a:cubicBezTo>
                <a:cubicBezTo>
                  <a:pt x="1079169" y="1138520"/>
                  <a:pt x="1068796" y="1128148"/>
                  <a:pt x="1068796" y="1115352"/>
                </a:cubicBezTo>
                <a:cubicBezTo>
                  <a:pt x="1068796" y="1102558"/>
                  <a:pt x="1079169" y="1092187"/>
                  <a:pt x="1091966" y="1092187"/>
                </a:cubicBezTo>
                <a:close/>
                <a:moveTo>
                  <a:pt x="914864" y="1092187"/>
                </a:moveTo>
                <a:cubicBezTo>
                  <a:pt x="927657" y="1092187"/>
                  <a:pt x="938027" y="1102558"/>
                  <a:pt x="938027" y="1115352"/>
                </a:cubicBezTo>
                <a:cubicBezTo>
                  <a:pt x="938027" y="1128148"/>
                  <a:pt x="927657" y="1138520"/>
                  <a:pt x="914864" y="1138520"/>
                </a:cubicBezTo>
                <a:cubicBezTo>
                  <a:pt x="902064" y="1138520"/>
                  <a:pt x="891697" y="1128148"/>
                  <a:pt x="891697" y="1115352"/>
                </a:cubicBezTo>
                <a:cubicBezTo>
                  <a:pt x="891697" y="1102558"/>
                  <a:pt x="902064" y="1092187"/>
                  <a:pt x="914864" y="1092187"/>
                </a:cubicBezTo>
                <a:close/>
                <a:moveTo>
                  <a:pt x="737767" y="1092187"/>
                </a:moveTo>
                <a:cubicBezTo>
                  <a:pt x="750562" y="1092187"/>
                  <a:pt x="760934" y="1102558"/>
                  <a:pt x="760934" y="1115352"/>
                </a:cubicBezTo>
                <a:cubicBezTo>
                  <a:pt x="760934" y="1128148"/>
                  <a:pt x="750562" y="1138520"/>
                  <a:pt x="737767" y="1138520"/>
                </a:cubicBezTo>
                <a:cubicBezTo>
                  <a:pt x="724973" y="1138520"/>
                  <a:pt x="714601" y="1128148"/>
                  <a:pt x="714601" y="1115352"/>
                </a:cubicBezTo>
                <a:cubicBezTo>
                  <a:pt x="714601" y="1102558"/>
                  <a:pt x="724973" y="1092187"/>
                  <a:pt x="737767" y="1092187"/>
                </a:cubicBezTo>
                <a:close/>
                <a:moveTo>
                  <a:pt x="560665" y="1092187"/>
                </a:moveTo>
                <a:cubicBezTo>
                  <a:pt x="573459" y="1092187"/>
                  <a:pt x="583831" y="1102558"/>
                  <a:pt x="583831" y="1115353"/>
                </a:cubicBezTo>
                <a:cubicBezTo>
                  <a:pt x="583831" y="1128148"/>
                  <a:pt x="573459" y="1138520"/>
                  <a:pt x="560665" y="1138520"/>
                </a:cubicBezTo>
                <a:cubicBezTo>
                  <a:pt x="547871" y="1138520"/>
                  <a:pt x="537499" y="1128148"/>
                  <a:pt x="537499" y="1115353"/>
                </a:cubicBezTo>
                <a:cubicBezTo>
                  <a:pt x="537499" y="1102558"/>
                  <a:pt x="547871" y="1092187"/>
                  <a:pt x="560665" y="1092187"/>
                </a:cubicBezTo>
                <a:close/>
                <a:moveTo>
                  <a:pt x="383568" y="1092187"/>
                </a:moveTo>
                <a:cubicBezTo>
                  <a:pt x="396363" y="1092187"/>
                  <a:pt x="406733" y="1102558"/>
                  <a:pt x="406733" y="1115353"/>
                </a:cubicBezTo>
                <a:cubicBezTo>
                  <a:pt x="406733" y="1128148"/>
                  <a:pt x="396363" y="1138520"/>
                  <a:pt x="383568" y="1138520"/>
                </a:cubicBezTo>
                <a:cubicBezTo>
                  <a:pt x="370773" y="1138520"/>
                  <a:pt x="360401" y="1128148"/>
                  <a:pt x="360401" y="1115353"/>
                </a:cubicBezTo>
                <a:cubicBezTo>
                  <a:pt x="360401" y="1102558"/>
                  <a:pt x="370773" y="1092187"/>
                  <a:pt x="383568" y="1092187"/>
                </a:cubicBezTo>
                <a:close/>
                <a:moveTo>
                  <a:pt x="206465" y="1092187"/>
                </a:moveTo>
                <a:cubicBezTo>
                  <a:pt x="219259" y="1092187"/>
                  <a:pt x="229631" y="1102558"/>
                  <a:pt x="229631" y="1115353"/>
                </a:cubicBezTo>
                <a:cubicBezTo>
                  <a:pt x="229631" y="1128148"/>
                  <a:pt x="219259" y="1138520"/>
                  <a:pt x="206465" y="1138520"/>
                </a:cubicBezTo>
                <a:cubicBezTo>
                  <a:pt x="193671" y="1138520"/>
                  <a:pt x="183299" y="1128148"/>
                  <a:pt x="183299" y="1115353"/>
                </a:cubicBezTo>
                <a:cubicBezTo>
                  <a:pt x="183299" y="1102558"/>
                  <a:pt x="193671" y="1092187"/>
                  <a:pt x="206465" y="1092187"/>
                </a:cubicBezTo>
                <a:close/>
                <a:moveTo>
                  <a:pt x="29367" y="1092187"/>
                </a:moveTo>
                <a:cubicBezTo>
                  <a:pt x="42161" y="1092187"/>
                  <a:pt x="52533" y="1102558"/>
                  <a:pt x="52533" y="1115353"/>
                </a:cubicBezTo>
                <a:cubicBezTo>
                  <a:pt x="52533" y="1128148"/>
                  <a:pt x="42161" y="1138520"/>
                  <a:pt x="29367" y="1138520"/>
                </a:cubicBezTo>
                <a:cubicBezTo>
                  <a:pt x="16573" y="1138520"/>
                  <a:pt x="6201" y="1128148"/>
                  <a:pt x="6201" y="1115353"/>
                </a:cubicBezTo>
                <a:cubicBezTo>
                  <a:pt x="6201" y="1102558"/>
                  <a:pt x="16573" y="1092187"/>
                  <a:pt x="29367" y="1092187"/>
                </a:cubicBezTo>
                <a:close/>
                <a:moveTo>
                  <a:pt x="3391637" y="1092181"/>
                </a:moveTo>
                <a:cubicBezTo>
                  <a:pt x="3404431" y="1092181"/>
                  <a:pt x="3414803" y="1102553"/>
                  <a:pt x="3414803" y="1115348"/>
                </a:cubicBezTo>
                <a:cubicBezTo>
                  <a:pt x="3414803" y="1128141"/>
                  <a:pt x="3404431" y="1138514"/>
                  <a:pt x="3391637" y="1138514"/>
                </a:cubicBezTo>
                <a:cubicBezTo>
                  <a:pt x="3378843" y="1138514"/>
                  <a:pt x="3368471" y="1128141"/>
                  <a:pt x="3368471" y="1115348"/>
                </a:cubicBezTo>
                <a:cubicBezTo>
                  <a:pt x="3368471" y="1102553"/>
                  <a:pt x="3378843" y="1092181"/>
                  <a:pt x="3391637" y="1092181"/>
                </a:cubicBezTo>
                <a:close/>
                <a:moveTo>
                  <a:pt x="3214542" y="1092181"/>
                </a:moveTo>
                <a:cubicBezTo>
                  <a:pt x="3227336" y="1092181"/>
                  <a:pt x="3237708" y="1102553"/>
                  <a:pt x="3237708" y="1115348"/>
                </a:cubicBezTo>
                <a:cubicBezTo>
                  <a:pt x="3237708" y="1128141"/>
                  <a:pt x="3227336" y="1138514"/>
                  <a:pt x="3214542" y="1138514"/>
                </a:cubicBezTo>
                <a:cubicBezTo>
                  <a:pt x="3201748" y="1138514"/>
                  <a:pt x="3191376" y="1128141"/>
                  <a:pt x="3191376" y="1115348"/>
                </a:cubicBezTo>
                <a:cubicBezTo>
                  <a:pt x="3191376" y="1102553"/>
                  <a:pt x="3201748" y="1092181"/>
                  <a:pt x="3214542" y="1092181"/>
                </a:cubicBezTo>
                <a:close/>
                <a:moveTo>
                  <a:pt x="3037443" y="1092181"/>
                </a:moveTo>
                <a:cubicBezTo>
                  <a:pt x="3050237" y="1092181"/>
                  <a:pt x="3060609" y="1102553"/>
                  <a:pt x="3060609" y="1115348"/>
                </a:cubicBezTo>
                <a:cubicBezTo>
                  <a:pt x="3060609" y="1128141"/>
                  <a:pt x="3050237" y="1138514"/>
                  <a:pt x="3037443" y="1138514"/>
                </a:cubicBezTo>
                <a:cubicBezTo>
                  <a:pt x="3024649" y="1138514"/>
                  <a:pt x="3014277" y="1128141"/>
                  <a:pt x="3014277" y="1115348"/>
                </a:cubicBezTo>
                <a:cubicBezTo>
                  <a:pt x="3014277" y="1102553"/>
                  <a:pt x="3024649" y="1092181"/>
                  <a:pt x="3037443" y="1092181"/>
                </a:cubicBezTo>
                <a:close/>
                <a:moveTo>
                  <a:pt x="2860344" y="1092181"/>
                </a:moveTo>
                <a:cubicBezTo>
                  <a:pt x="2873138" y="1092181"/>
                  <a:pt x="2883510" y="1102553"/>
                  <a:pt x="2883510" y="1115348"/>
                </a:cubicBezTo>
                <a:cubicBezTo>
                  <a:pt x="2883510" y="1128141"/>
                  <a:pt x="2873138" y="1138514"/>
                  <a:pt x="2860344" y="1138514"/>
                </a:cubicBezTo>
                <a:cubicBezTo>
                  <a:pt x="2847550" y="1138514"/>
                  <a:pt x="2837178" y="1128141"/>
                  <a:pt x="2837178" y="1115348"/>
                </a:cubicBezTo>
                <a:cubicBezTo>
                  <a:pt x="2837178" y="1102553"/>
                  <a:pt x="2847550" y="1092181"/>
                  <a:pt x="2860344" y="1092181"/>
                </a:cubicBezTo>
                <a:close/>
                <a:moveTo>
                  <a:pt x="2683245" y="1092181"/>
                </a:moveTo>
                <a:cubicBezTo>
                  <a:pt x="2696039" y="1092181"/>
                  <a:pt x="2706411" y="1102553"/>
                  <a:pt x="2706411" y="1115348"/>
                </a:cubicBezTo>
                <a:cubicBezTo>
                  <a:pt x="2706411" y="1128141"/>
                  <a:pt x="2696039" y="1138514"/>
                  <a:pt x="2683245" y="1138514"/>
                </a:cubicBezTo>
                <a:cubicBezTo>
                  <a:pt x="2670451" y="1138514"/>
                  <a:pt x="2660079" y="1128141"/>
                  <a:pt x="2660079" y="1115348"/>
                </a:cubicBezTo>
                <a:cubicBezTo>
                  <a:pt x="2660079" y="1102553"/>
                  <a:pt x="2670451" y="1092181"/>
                  <a:pt x="2683245" y="1092181"/>
                </a:cubicBezTo>
                <a:close/>
                <a:moveTo>
                  <a:pt x="2506147" y="1092181"/>
                </a:moveTo>
                <a:cubicBezTo>
                  <a:pt x="2518941" y="1092181"/>
                  <a:pt x="2529313" y="1102553"/>
                  <a:pt x="2529313" y="1115348"/>
                </a:cubicBezTo>
                <a:cubicBezTo>
                  <a:pt x="2529313" y="1128141"/>
                  <a:pt x="2518941" y="1138514"/>
                  <a:pt x="2506147" y="1138514"/>
                </a:cubicBezTo>
                <a:cubicBezTo>
                  <a:pt x="2493353" y="1138514"/>
                  <a:pt x="2482981" y="1128141"/>
                  <a:pt x="2482981" y="1115348"/>
                </a:cubicBezTo>
                <a:cubicBezTo>
                  <a:pt x="2482981" y="1102553"/>
                  <a:pt x="2493353" y="1092181"/>
                  <a:pt x="2506147" y="1092181"/>
                </a:cubicBezTo>
                <a:close/>
                <a:moveTo>
                  <a:pt x="2329048" y="1092181"/>
                </a:moveTo>
                <a:cubicBezTo>
                  <a:pt x="2341842" y="1092181"/>
                  <a:pt x="2352214" y="1102553"/>
                  <a:pt x="2352214" y="1115348"/>
                </a:cubicBezTo>
                <a:cubicBezTo>
                  <a:pt x="2352214" y="1128141"/>
                  <a:pt x="2341842" y="1138514"/>
                  <a:pt x="2329048" y="1138514"/>
                </a:cubicBezTo>
                <a:cubicBezTo>
                  <a:pt x="2316254" y="1138514"/>
                  <a:pt x="2305882" y="1128141"/>
                  <a:pt x="2305882" y="1115348"/>
                </a:cubicBezTo>
                <a:cubicBezTo>
                  <a:pt x="2305882" y="1102553"/>
                  <a:pt x="2316254" y="1092181"/>
                  <a:pt x="2329048" y="1092181"/>
                </a:cubicBezTo>
                <a:close/>
                <a:moveTo>
                  <a:pt x="2151949" y="1092181"/>
                </a:moveTo>
                <a:cubicBezTo>
                  <a:pt x="2164743" y="1092181"/>
                  <a:pt x="2175115" y="1102553"/>
                  <a:pt x="2175115" y="1115348"/>
                </a:cubicBezTo>
                <a:cubicBezTo>
                  <a:pt x="2175115" y="1128143"/>
                  <a:pt x="2164743" y="1138515"/>
                  <a:pt x="2151949" y="1138515"/>
                </a:cubicBezTo>
                <a:cubicBezTo>
                  <a:pt x="2139155" y="1138515"/>
                  <a:pt x="2128783" y="1128143"/>
                  <a:pt x="2128783" y="1115348"/>
                </a:cubicBezTo>
                <a:cubicBezTo>
                  <a:pt x="2128783" y="1102553"/>
                  <a:pt x="2139155" y="1092181"/>
                  <a:pt x="2151949" y="1092181"/>
                </a:cubicBezTo>
                <a:close/>
                <a:moveTo>
                  <a:pt x="1974850" y="1092181"/>
                </a:moveTo>
                <a:cubicBezTo>
                  <a:pt x="1987644" y="1092181"/>
                  <a:pt x="1998016" y="1102553"/>
                  <a:pt x="1998016" y="1115348"/>
                </a:cubicBezTo>
                <a:cubicBezTo>
                  <a:pt x="1998016" y="1128143"/>
                  <a:pt x="1987644" y="1138515"/>
                  <a:pt x="1974850" y="1138515"/>
                </a:cubicBezTo>
                <a:cubicBezTo>
                  <a:pt x="1962056" y="1138515"/>
                  <a:pt x="1951684" y="1128143"/>
                  <a:pt x="1951684" y="1115348"/>
                </a:cubicBezTo>
                <a:cubicBezTo>
                  <a:pt x="1951684" y="1102553"/>
                  <a:pt x="1962056" y="1092181"/>
                  <a:pt x="1974850" y="1092181"/>
                </a:cubicBezTo>
                <a:close/>
                <a:moveTo>
                  <a:pt x="1797751" y="1092181"/>
                </a:moveTo>
                <a:cubicBezTo>
                  <a:pt x="1810545" y="1092181"/>
                  <a:pt x="1820917" y="1102553"/>
                  <a:pt x="1820917" y="1115348"/>
                </a:cubicBezTo>
                <a:cubicBezTo>
                  <a:pt x="1820917" y="1128143"/>
                  <a:pt x="1810545" y="1138515"/>
                  <a:pt x="1797751" y="1138515"/>
                </a:cubicBezTo>
                <a:cubicBezTo>
                  <a:pt x="1784957" y="1138515"/>
                  <a:pt x="1774585" y="1128143"/>
                  <a:pt x="1774585" y="1115348"/>
                </a:cubicBezTo>
                <a:cubicBezTo>
                  <a:pt x="1774585" y="1102553"/>
                  <a:pt x="1784957" y="1092181"/>
                  <a:pt x="1797751" y="1092181"/>
                </a:cubicBezTo>
                <a:close/>
                <a:moveTo>
                  <a:pt x="1623246" y="900179"/>
                </a:moveTo>
                <a:cubicBezTo>
                  <a:pt x="1636043" y="900179"/>
                  <a:pt x="1646418" y="910552"/>
                  <a:pt x="1646418" y="923344"/>
                </a:cubicBezTo>
                <a:cubicBezTo>
                  <a:pt x="1646418" y="936138"/>
                  <a:pt x="1636043" y="946511"/>
                  <a:pt x="1623246" y="946511"/>
                </a:cubicBezTo>
                <a:cubicBezTo>
                  <a:pt x="1610448" y="946511"/>
                  <a:pt x="1600074" y="936138"/>
                  <a:pt x="1600074" y="923344"/>
                </a:cubicBezTo>
                <a:cubicBezTo>
                  <a:pt x="1600074" y="910552"/>
                  <a:pt x="1610448" y="900179"/>
                  <a:pt x="1623246" y="900179"/>
                </a:cubicBezTo>
                <a:close/>
                <a:moveTo>
                  <a:pt x="1446157" y="900179"/>
                </a:moveTo>
                <a:cubicBezTo>
                  <a:pt x="1458951" y="900179"/>
                  <a:pt x="1469323" y="910552"/>
                  <a:pt x="1469323" y="923344"/>
                </a:cubicBezTo>
                <a:cubicBezTo>
                  <a:pt x="1469323" y="936138"/>
                  <a:pt x="1458951" y="946511"/>
                  <a:pt x="1446157" y="946511"/>
                </a:cubicBezTo>
                <a:cubicBezTo>
                  <a:pt x="1433364" y="946511"/>
                  <a:pt x="1422991" y="936138"/>
                  <a:pt x="1422991" y="923344"/>
                </a:cubicBezTo>
                <a:cubicBezTo>
                  <a:pt x="1422991" y="910552"/>
                  <a:pt x="1433364" y="900179"/>
                  <a:pt x="1446157" y="900179"/>
                </a:cubicBezTo>
                <a:close/>
                <a:moveTo>
                  <a:pt x="1269058" y="900179"/>
                </a:moveTo>
                <a:cubicBezTo>
                  <a:pt x="1281852" y="900179"/>
                  <a:pt x="1292225" y="910552"/>
                  <a:pt x="1292225" y="923344"/>
                </a:cubicBezTo>
                <a:cubicBezTo>
                  <a:pt x="1292225" y="936138"/>
                  <a:pt x="1281852" y="946511"/>
                  <a:pt x="1269058" y="946511"/>
                </a:cubicBezTo>
                <a:cubicBezTo>
                  <a:pt x="1256263" y="946511"/>
                  <a:pt x="1245892" y="936138"/>
                  <a:pt x="1245892" y="923344"/>
                </a:cubicBezTo>
                <a:cubicBezTo>
                  <a:pt x="1245892" y="910552"/>
                  <a:pt x="1256263" y="900179"/>
                  <a:pt x="1269058" y="900179"/>
                </a:cubicBezTo>
                <a:close/>
                <a:moveTo>
                  <a:pt x="1091966" y="900179"/>
                </a:moveTo>
                <a:cubicBezTo>
                  <a:pt x="1104763" y="900179"/>
                  <a:pt x="1115133" y="910552"/>
                  <a:pt x="1115133" y="923344"/>
                </a:cubicBezTo>
                <a:cubicBezTo>
                  <a:pt x="1115133" y="936138"/>
                  <a:pt x="1104763" y="946511"/>
                  <a:pt x="1091966" y="946511"/>
                </a:cubicBezTo>
                <a:cubicBezTo>
                  <a:pt x="1079170" y="946511"/>
                  <a:pt x="1068796" y="936138"/>
                  <a:pt x="1068796" y="923344"/>
                </a:cubicBezTo>
                <a:cubicBezTo>
                  <a:pt x="1068796" y="910552"/>
                  <a:pt x="1079170" y="900179"/>
                  <a:pt x="1091966" y="900179"/>
                </a:cubicBezTo>
                <a:close/>
                <a:moveTo>
                  <a:pt x="914864" y="900179"/>
                </a:moveTo>
                <a:cubicBezTo>
                  <a:pt x="927657" y="900179"/>
                  <a:pt x="938029" y="910552"/>
                  <a:pt x="938029" y="923344"/>
                </a:cubicBezTo>
                <a:cubicBezTo>
                  <a:pt x="938029" y="936138"/>
                  <a:pt x="927657" y="946511"/>
                  <a:pt x="914864" y="946511"/>
                </a:cubicBezTo>
                <a:cubicBezTo>
                  <a:pt x="902064" y="946511"/>
                  <a:pt x="891697" y="936138"/>
                  <a:pt x="891697" y="923344"/>
                </a:cubicBezTo>
                <a:cubicBezTo>
                  <a:pt x="891697" y="910552"/>
                  <a:pt x="902064" y="900179"/>
                  <a:pt x="914864" y="900179"/>
                </a:cubicBezTo>
                <a:close/>
                <a:moveTo>
                  <a:pt x="737768" y="900179"/>
                </a:moveTo>
                <a:cubicBezTo>
                  <a:pt x="750562" y="900179"/>
                  <a:pt x="760934" y="910552"/>
                  <a:pt x="760934" y="923344"/>
                </a:cubicBezTo>
                <a:cubicBezTo>
                  <a:pt x="760934" y="936139"/>
                  <a:pt x="750562" y="946511"/>
                  <a:pt x="737768" y="946511"/>
                </a:cubicBezTo>
                <a:cubicBezTo>
                  <a:pt x="724974" y="946511"/>
                  <a:pt x="714602" y="936139"/>
                  <a:pt x="714602" y="923344"/>
                </a:cubicBezTo>
                <a:cubicBezTo>
                  <a:pt x="714602" y="910552"/>
                  <a:pt x="724974" y="900179"/>
                  <a:pt x="737768" y="900179"/>
                </a:cubicBezTo>
                <a:close/>
                <a:moveTo>
                  <a:pt x="560665" y="900179"/>
                </a:moveTo>
                <a:cubicBezTo>
                  <a:pt x="573460" y="900179"/>
                  <a:pt x="583832" y="910552"/>
                  <a:pt x="583832" y="923344"/>
                </a:cubicBezTo>
                <a:cubicBezTo>
                  <a:pt x="583832" y="936139"/>
                  <a:pt x="573460" y="946511"/>
                  <a:pt x="560665" y="946511"/>
                </a:cubicBezTo>
                <a:cubicBezTo>
                  <a:pt x="547872" y="946511"/>
                  <a:pt x="537500" y="936139"/>
                  <a:pt x="537500" y="923344"/>
                </a:cubicBezTo>
                <a:cubicBezTo>
                  <a:pt x="537500" y="910552"/>
                  <a:pt x="547872" y="900179"/>
                  <a:pt x="560665" y="900179"/>
                </a:cubicBezTo>
                <a:close/>
                <a:moveTo>
                  <a:pt x="383569" y="900179"/>
                </a:moveTo>
                <a:cubicBezTo>
                  <a:pt x="396363" y="900179"/>
                  <a:pt x="406733" y="910552"/>
                  <a:pt x="406733" y="923344"/>
                </a:cubicBezTo>
                <a:cubicBezTo>
                  <a:pt x="406733" y="936139"/>
                  <a:pt x="396363" y="946511"/>
                  <a:pt x="383569" y="946511"/>
                </a:cubicBezTo>
                <a:cubicBezTo>
                  <a:pt x="370773" y="946511"/>
                  <a:pt x="360402" y="936139"/>
                  <a:pt x="360402" y="923344"/>
                </a:cubicBezTo>
                <a:cubicBezTo>
                  <a:pt x="360402" y="910552"/>
                  <a:pt x="370773" y="900179"/>
                  <a:pt x="383569" y="900179"/>
                </a:cubicBezTo>
                <a:close/>
                <a:moveTo>
                  <a:pt x="206466" y="900179"/>
                </a:moveTo>
                <a:cubicBezTo>
                  <a:pt x="219259" y="900179"/>
                  <a:pt x="229631" y="910552"/>
                  <a:pt x="229631" y="923344"/>
                </a:cubicBezTo>
                <a:cubicBezTo>
                  <a:pt x="229631" y="936139"/>
                  <a:pt x="219259" y="946511"/>
                  <a:pt x="206466" y="946511"/>
                </a:cubicBezTo>
                <a:cubicBezTo>
                  <a:pt x="193672" y="946511"/>
                  <a:pt x="183300" y="936139"/>
                  <a:pt x="183300" y="923344"/>
                </a:cubicBezTo>
                <a:cubicBezTo>
                  <a:pt x="183300" y="910552"/>
                  <a:pt x="193672" y="900179"/>
                  <a:pt x="206466" y="900179"/>
                </a:cubicBezTo>
                <a:close/>
                <a:moveTo>
                  <a:pt x="29367" y="900179"/>
                </a:moveTo>
                <a:cubicBezTo>
                  <a:pt x="42161" y="900179"/>
                  <a:pt x="52533" y="910552"/>
                  <a:pt x="52533" y="923344"/>
                </a:cubicBezTo>
                <a:cubicBezTo>
                  <a:pt x="52533" y="936139"/>
                  <a:pt x="42161" y="946511"/>
                  <a:pt x="29367" y="946511"/>
                </a:cubicBezTo>
                <a:cubicBezTo>
                  <a:pt x="16574" y="946511"/>
                  <a:pt x="6202" y="936139"/>
                  <a:pt x="6202" y="923344"/>
                </a:cubicBezTo>
                <a:cubicBezTo>
                  <a:pt x="6202" y="910552"/>
                  <a:pt x="16574" y="900179"/>
                  <a:pt x="29367" y="900179"/>
                </a:cubicBezTo>
                <a:close/>
                <a:moveTo>
                  <a:pt x="3391637" y="900174"/>
                </a:moveTo>
                <a:cubicBezTo>
                  <a:pt x="3404431" y="900174"/>
                  <a:pt x="3414803" y="910545"/>
                  <a:pt x="3414803" y="923339"/>
                </a:cubicBezTo>
                <a:cubicBezTo>
                  <a:pt x="3414803" y="936133"/>
                  <a:pt x="3404431" y="946504"/>
                  <a:pt x="3391637" y="946504"/>
                </a:cubicBezTo>
                <a:cubicBezTo>
                  <a:pt x="3378843" y="946504"/>
                  <a:pt x="3368471" y="936133"/>
                  <a:pt x="3368471" y="923339"/>
                </a:cubicBezTo>
                <a:cubicBezTo>
                  <a:pt x="3368471" y="910545"/>
                  <a:pt x="3378843" y="900174"/>
                  <a:pt x="3391637" y="900174"/>
                </a:cubicBezTo>
                <a:close/>
                <a:moveTo>
                  <a:pt x="3214542" y="900174"/>
                </a:moveTo>
                <a:cubicBezTo>
                  <a:pt x="3227336" y="900174"/>
                  <a:pt x="3237708" y="910545"/>
                  <a:pt x="3237708" y="923339"/>
                </a:cubicBezTo>
                <a:cubicBezTo>
                  <a:pt x="3237708" y="936133"/>
                  <a:pt x="3227336" y="946506"/>
                  <a:pt x="3214542" y="946506"/>
                </a:cubicBezTo>
                <a:cubicBezTo>
                  <a:pt x="3201748" y="946506"/>
                  <a:pt x="3191376" y="936133"/>
                  <a:pt x="3191376" y="923339"/>
                </a:cubicBezTo>
                <a:cubicBezTo>
                  <a:pt x="3191376" y="910545"/>
                  <a:pt x="3201748" y="900174"/>
                  <a:pt x="3214542" y="900174"/>
                </a:cubicBezTo>
                <a:close/>
                <a:moveTo>
                  <a:pt x="3037443" y="900174"/>
                </a:moveTo>
                <a:cubicBezTo>
                  <a:pt x="3050237" y="900174"/>
                  <a:pt x="3060609" y="910545"/>
                  <a:pt x="3060609" y="923339"/>
                </a:cubicBezTo>
                <a:cubicBezTo>
                  <a:pt x="3060609" y="936133"/>
                  <a:pt x="3050237" y="946506"/>
                  <a:pt x="3037443" y="946506"/>
                </a:cubicBezTo>
                <a:cubicBezTo>
                  <a:pt x="3024649" y="946506"/>
                  <a:pt x="3014277" y="936133"/>
                  <a:pt x="3014277" y="923339"/>
                </a:cubicBezTo>
                <a:cubicBezTo>
                  <a:pt x="3014277" y="910545"/>
                  <a:pt x="3024649" y="900174"/>
                  <a:pt x="3037443" y="900174"/>
                </a:cubicBezTo>
                <a:close/>
                <a:moveTo>
                  <a:pt x="2860344" y="900174"/>
                </a:moveTo>
                <a:cubicBezTo>
                  <a:pt x="2873138" y="900174"/>
                  <a:pt x="2883510" y="910545"/>
                  <a:pt x="2883510" y="923339"/>
                </a:cubicBezTo>
                <a:cubicBezTo>
                  <a:pt x="2883510" y="936133"/>
                  <a:pt x="2873138" y="946506"/>
                  <a:pt x="2860344" y="946506"/>
                </a:cubicBezTo>
                <a:cubicBezTo>
                  <a:pt x="2847550" y="946506"/>
                  <a:pt x="2837178" y="936133"/>
                  <a:pt x="2837178" y="923339"/>
                </a:cubicBezTo>
                <a:cubicBezTo>
                  <a:pt x="2837178" y="910545"/>
                  <a:pt x="2847550" y="900174"/>
                  <a:pt x="2860344" y="900174"/>
                </a:cubicBezTo>
                <a:close/>
                <a:moveTo>
                  <a:pt x="2683245" y="900174"/>
                </a:moveTo>
                <a:cubicBezTo>
                  <a:pt x="2696039" y="900174"/>
                  <a:pt x="2706411" y="910545"/>
                  <a:pt x="2706411" y="923339"/>
                </a:cubicBezTo>
                <a:cubicBezTo>
                  <a:pt x="2706411" y="936133"/>
                  <a:pt x="2696039" y="946506"/>
                  <a:pt x="2683245" y="946506"/>
                </a:cubicBezTo>
                <a:cubicBezTo>
                  <a:pt x="2670451" y="946506"/>
                  <a:pt x="2660079" y="936133"/>
                  <a:pt x="2660079" y="923339"/>
                </a:cubicBezTo>
                <a:cubicBezTo>
                  <a:pt x="2660079" y="910545"/>
                  <a:pt x="2670451" y="900174"/>
                  <a:pt x="2683245" y="900174"/>
                </a:cubicBezTo>
                <a:close/>
                <a:moveTo>
                  <a:pt x="2506147" y="900174"/>
                </a:moveTo>
                <a:cubicBezTo>
                  <a:pt x="2518941" y="900174"/>
                  <a:pt x="2529313" y="910545"/>
                  <a:pt x="2529313" y="923339"/>
                </a:cubicBezTo>
                <a:cubicBezTo>
                  <a:pt x="2529313" y="936135"/>
                  <a:pt x="2518941" y="946506"/>
                  <a:pt x="2506147" y="946506"/>
                </a:cubicBezTo>
                <a:cubicBezTo>
                  <a:pt x="2493353" y="946506"/>
                  <a:pt x="2482981" y="936135"/>
                  <a:pt x="2482981" y="923339"/>
                </a:cubicBezTo>
                <a:cubicBezTo>
                  <a:pt x="2482981" y="910545"/>
                  <a:pt x="2493353" y="900174"/>
                  <a:pt x="2506147" y="900174"/>
                </a:cubicBezTo>
                <a:close/>
                <a:moveTo>
                  <a:pt x="2329048" y="900174"/>
                </a:moveTo>
                <a:cubicBezTo>
                  <a:pt x="2341842" y="900174"/>
                  <a:pt x="2352214" y="910545"/>
                  <a:pt x="2352214" y="923339"/>
                </a:cubicBezTo>
                <a:cubicBezTo>
                  <a:pt x="2352214" y="936135"/>
                  <a:pt x="2341842" y="946506"/>
                  <a:pt x="2329048" y="946506"/>
                </a:cubicBezTo>
                <a:cubicBezTo>
                  <a:pt x="2316254" y="946506"/>
                  <a:pt x="2305882" y="936135"/>
                  <a:pt x="2305882" y="923339"/>
                </a:cubicBezTo>
                <a:cubicBezTo>
                  <a:pt x="2305882" y="910545"/>
                  <a:pt x="2316254" y="900174"/>
                  <a:pt x="2329048" y="900174"/>
                </a:cubicBezTo>
                <a:close/>
                <a:moveTo>
                  <a:pt x="2151949" y="900174"/>
                </a:moveTo>
                <a:cubicBezTo>
                  <a:pt x="2164743" y="900174"/>
                  <a:pt x="2175115" y="910545"/>
                  <a:pt x="2175115" y="923339"/>
                </a:cubicBezTo>
                <a:cubicBezTo>
                  <a:pt x="2175115" y="936135"/>
                  <a:pt x="2164743" y="946506"/>
                  <a:pt x="2151949" y="946506"/>
                </a:cubicBezTo>
                <a:cubicBezTo>
                  <a:pt x="2139155" y="946506"/>
                  <a:pt x="2128783" y="936135"/>
                  <a:pt x="2128783" y="923339"/>
                </a:cubicBezTo>
                <a:cubicBezTo>
                  <a:pt x="2128783" y="910545"/>
                  <a:pt x="2139155" y="900174"/>
                  <a:pt x="2151949" y="900174"/>
                </a:cubicBezTo>
                <a:close/>
                <a:moveTo>
                  <a:pt x="1974850" y="900174"/>
                </a:moveTo>
                <a:cubicBezTo>
                  <a:pt x="1987644" y="900174"/>
                  <a:pt x="1998016" y="910545"/>
                  <a:pt x="1998016" y="923339"/>
                </a:cubicBezTo>
                <a:cubicBezTo>
                  <a:pt x="1998016" y="936135"/>
                  <a:pt x="1987644" y="946506"/>
                  <a:pt x="1974850" y="946506"/>
                </a:cubicBezTo>
                <a:cubicBezTo>
                  <a:pt x="1962056" y="946506"/>
                  <a:pt x="1951684" y="936135"/>
                  <a:pt x="1951684" y="923339"/>
                </a:cubicBezTo>
                <a:cubicBezTo>
                  <a:pt x="1951684" y="910545"/>
                  <a:pt x="1962056" y="900174"/>
                  <a:pt x="1974850" y="900174"/>
                </a:cubicBezTo>
                <a:close/>
                <a:moveTo>
                  <a:pt x="1797751" y="900174"/>
                </a:moveTo>
                <a:cubicBezTo>
                  <a:pt x="1810545" y="900174"/>
                  <a:pt x="1820917" y="910545"/>
                  <a:pt x="1820917" y="923339"/>
                </a:cubicBezTo>
                <a:cubicBezTo>
                  <a:pt x="1820917" y="936135"/>
                  <a:pt x="1810545" y="946506"/>
                  <a:pt x="1797751" y="946506"/>
                </a:cubicBezTo>
                <a:cubicBezTo>
                  <a:pt x="1784957" y="946506"/>
                  <a:pt x="1774585" y="936135"/>
                  <a:pt x="1774585" y="923339"/>
                </a:cubicBezTo>
                <a:cubicBezTo>
                  <a:pt x="1774585" y="910545"/>
                  <a:pt x="1784957" y="900174"/>
                  <a:pt x="1797751" y="900174"/>
                </a:cubicBezTo>
                <a:close/>
                <a:moveTo>
                  <a:pt x="562730" y="728815"/>
                </a:moveTo>
                <a:cubicBezTo>
                  <a:pt x="575524" y="728815"/>
                  <a:pt x="585897" y="739187"/>
                  <a:pt x="585897" y="751982"/>
                </a:cubicBezTo>
                <a:cubicBezTo>
                  <a:pt x="585897" y="764776"/>
                  <a:pt x="575524" y="775148"/>
                  <a:pt x="562730" y="775148"/>
                </a:cubicBezTo>
                <a:cubicBezTo>
                  <a:pt x="549936" y="775148"/>
                  <a:pt x="539564" y="764776"/>
                  <a:pt x="539564" y="751982"/>
                </a:cubicBezTo>
                <a:cubicBezTo>
                  <a:pt x="539564" y="739187"/>
                  <a:pt x="549936" y="728815"/>
                  <a:pt x="562730" y="728815"/>
                </a:cubicBezTo>
                <a:close/>
                <a:moveTo>
                  <a:pt x="385634" y="728815"/>
                </a:moveTo>
                <a:cubicBezTo>
                  <a:pt x="398427" y="728815"/>
                  <a:pt x="408797" y="739187"/>
                  <a:pt x="408797" y="751982"/>
                </a:cubicBezTo>
                <a:cubicBezTo>
                  <a:pt x="408797" y="764776"/>
                  <a:pt x="398427" y="775148"/>
                  <a:pt x="385634" y="775148"/>
                </a:cubicBezTo>
                <a:cubicBezTo>
                  <a:pt x="372838" y="775148"/>
                  <a:pt x="362467" y="764776"/>
                  <a:pt x="362467" y="751982"/>
                </a:cubicBezTo>
                <a:cubicBezTo>
                  <a:pt x="362467" y="739187"/>
                  <a:pt x="372838" y="728815"/>
                  <a:pt x="385634" y="728815"/>
                </a:cubicBezTo>
                <a:close/>
                <a:moveTo>
                  <a:pt x="208530" y="728815"/>
                </a:moveTo>
                <a:cubicBezTo>
                  <a:pt x="221324" y="728815"/>
                  <a:pt x="231696" y="739187"/>
                  <a:pt x="231696" y="751982"/>
                </a:cubicBezTo>
                <a:cubicBezTo>
                  <a:pt x="231696" y="764776"/>
                  <a:pt x="221324" y="775148"/>
                  <a:pt x="208530" y="775148"/>
                </a:cubicBezTo>
                <a:cubicBezTo>
                  <a:pt x="195736" y="775148"/>
                  <a:pt x="185364" y="764776"/>
                  <a:pt x="185364" y="751982"/>
                </a:cubicBezTo>
                <a:cubicBezTo>
                  <a:pt x="185364" y="739187"/>
                  <a:pt x="195736" y="728815"/>
                  <a:pt x="208530" y="728815"/>
                </a:cubicBezTo>
                <a:close/>
                <a:moveTo>
                  <a:pt x="31432" y="728815"/>
                </a:moveTo>
                <a:cubicBezTo>
                  <a:pt x="44226" y="728815"/>
                  <a:pt x="54598" y="739187"/>
                  <a:pt x="54598" y="751982"/>
                </a:cubicBezTo>
                <a:cubicBezTo>
                  <a:pt x="54598" y="764776"/>
                  <a:pt x="44226" y="775148"/>
                  <a:pt x="31432" y="775148"/>
                </a:cubicBezTo>
                <a:cubicBezTo>
                  <a:pt x="18638" y="775148"/>
                  <a:pt x="8266" y="764776"/>
                  <a:pt x="8266" y="751982"/>
                </a:cubicBezTo>
                <a:cubicBezTo>
                  <a:pt x="8266" y="739187"/>
                  <a:pt x="18638" y="728815"/>
                  <a:pt x="31432" y="728815"/>
                </a:cubicBezTo>
                <a:close/>
                <a:moveTo>
                  <a:pt x="1448221" y="728815"/>
                </a:moveTo>
                <a:cubicBezTo>
                  <a:pt x="1461014" y="728815"/>
                  <a:pt x="1471386" y="739187"/>
                  <a:pt x="1471386" y="751982"/>
                </a:cubicBezTo>
                <a:cubicBezTo>
                  <a:pt x="1471386" y="764776"/>
                  <a:pt x="1461014" y="775148"/>
                  <a:pt x="1448221" y="775148"/>
                </a:cubicBezTo>
                <a:cubicBezTo>
                  <a:pt x="1435428" y="775148"/>
                  <a:pt x="1425056" y="764776"/>
                  <a:pt x="1425056" y="751982"/>
                </a:cubicBezTo>
                <a:cubicBezTo>
                  <a:pt x="1425056" y="739187"/>
                  <a:pt x="1435428" y="728815"/>
                  <a:pt x="1448221" y="728815"/>
                </a:cubicBezTo>
                <a:close/>
                <a:moveTo>
                  <a:pt x="1271123" y="728815"/>
                </a:moveTo>
                <a:cubicBezTo>
                  <a:pt x="1283918" y="728815"/>
                  <a:pt x="1294289" y="739187"/>
                  <a:pt x="1294289" y="751982"/>
                </a:cubicBezTo>
                <a:cubicBezTo>
                  <a:pt x="1294289" y="764776"/>
                  <a:pt x="1283918" y="775148"/>
                  <a:pt x="1271123" y="775148"/>
                </a:cubicBezTo>
                <a:cubicBezTo>
                  <a:pt x="1258328" y="775148"/>
                  <a:pt x="1247956" y="764776"/>
                  <a:pt x="1247956" y="751982"/>
                </a:cubicBezTo>
                <a:cubicBezTo>
                  <a:pt x="1247956" y="739187"/>
                  <a:pt x="1258328" y="728815"/>
                  <a:pt x="1271123" y="728815"/>
                </a:cubicBezTo>
                <a:close/>
                <a:moveTo>
                  <a:pt x="1094033" y="728815"/>
                </a:moveTo>
                <a:cubicBezTo>
                  <a:pt x="1106828" y="728815"/>
                  <a:pt x="1117199" y="739187"/>
                  <a:pt x="1117199" y="751982"/>
                </a:cubicBezTo>
                <a:cubicBezTo>
                  <a:pt x="1117199" y="764776"/>
                  <a:pt x="1106828" y="775148"/>
                  <a:pt x="1094033" y="775148"/>
                </a:cubicBezTo>
                <a:cubicBezTo>
                  <a:pt x="1081235" y="775148"/>
                  <a:pt x="1070861" y="764776"/>
                  <a:pt x="1070861" y="751982"/>
                </a:cubicBezTo>
                <a:cubicBezTo>
                  <a:pt x="1070861" y="739187"/>
                  <a:pt x="1081235" y="728815"/>
                  <a:pt x="1094033" y="728815"/>
                </a:cubicBezTo>
                <a:close/>
                <a:moveTo>
                  <a:pt x="916930" y="728815"/>
                </a:moveTo>
                <a:cubicBezTo>
                  <a:pt x="929720" y="728815"/>
                  <a:pt x="940093" y="739187"/>
                  <a:pt x="940093" y="751982"/>
                </a:cubicBezTo>
                <a:cubicBezTo>
                  <a:pt x="940093" y="764776"/>
                  <a:pt x="929720" y="775148"/>
                  <a:pt x="916930" y="775148"/>
                </a:cubicBezTo>
                <a:cubicBezTo>
                  <a:pt x="904131" y="775148"/>
                  <a:pt x="893762" y="764776"/>
                  <a:pt x="893762" y="751982"/>
                </a:cubicBezTo>
                <a:cubicBezTo>
                  <a:pt x="893762" y="739187"/>
                  <a:pt x="904131" y="728815"/>
                  <a:pt x="916930" y="728815"/>
                </a:cubicBezTo>
                <a:close/>
                <a:moveTo>
                  <a:pt x="739833" y="728815"/>
                </a:moveTo>
                <a:cubicBezTo>
                  <a:pt x="752627" y="728815"/>
                  <a:pt x="762999" y="739187"/>
                  <a:pt x="762999" y="751982"/>
                </a:cubicBezTo>
                <a:cubicBezTo>
                  <a:pt x="762999" y="764776"/>
                  <a:pt x="752627" y="775148"/>
                  <a:pt x="739833" y="775148"/>
                </a:cubicBezTo>
                <a:cubicBezTo>
                  <a:pt x="727039" y="775148"/>
                  <a:pt x="716666" y="764776"/>
                  <a:pt x="716666" y="751982"/>
                </a:cubicBezTo>
                <a:cubicBezTo>
                  <a:pt x="716666" y="739187"/>
                  <a:pt x="727039" y="728815"/>
                  <a:pt x="739833" y="728815"/>
                </a:cubicBezTo>
                <a:close/>
                <a:moveTo>
                  <a:pt x="1625311" y="728814"/>
                </a:moveTo>
                <a:cubicBezTo>
                  <a:pt x="1638109" y="728814"/>
                  <a:pt x="1648483" y="739187"/>
                  <a:pt x="1648483" y="751982"/>
                </a:cubicBezTo>
                <a:cubicBezTo>
                  <a:pt x="1648483" y="764776"/>
                  <a:pt x="1638109" y="775148"/>
                  <a:pt x="1625311" y="775148"/>
                </a:cubicBezTo>
                <a:cubicBezTo>
                  <a:pt x="1612515" y="775148"/>
                  <a:pt x="1602139" y="764776"/>
                  <a:pt x="1602139" y="751982"/>
                </a:cubicBezTo>
                <a:cubicBezTo>
                  <a:pt x="1602139" y="739187"/>
                  <a:pt x="1612515" y="728814"/>
                  <a:pt x="1625311" y="728814"/>
                </a:cubicBezTo>
                <a:close/>
                <a:moveTo>
                  <a:pt x="1976914" y="728810"/>
                </a:moveTo>
                <a:cubicBezTo>
                  <a:pt x="1989708" y="728810"/>
                  <a:pt x="2000080" y="739182"/>
                  <a:pt x="2000080" y="751976"/>
                </a:cubicBezTo>
                <a:cubicBezTo>
                  <a:pt x="2000080" y="764770"/>
                  <a:pt x="1989708" y="775143"/>
                  <a:pt x="1976914" y="775143"/>
                </a:cubicBezTo>
                <a:cubicBezTo>
                  <a:pt x="1964120" y="775143"/>
                  <a:pt x="1953748" y="764770"/>
                  <a:pt x="1953748" y="751976"/>
                </a:cubicBezTo>
                <a:cubicBezTo>
                  <a:pt x="1953748" y="739182"/>
                  <a:pt x="1964120" y="728810"/>
                  <a:pt x="1976914" y="728810"/>
                </a:cubicBezTo>
                <a:close/>
                <a:moveTo>
                  <a:pt x="1799815" y="728810"/>
                </a:moveTo>
                <a:cubicBezTo>
                  <a:pt x="1812609" y="728810"/>
                  <a:pt x="1822981" y="739182"/>
                  <a:pt x="1822981" y="751976"/>
                </a:cubicBezTo>
                <a:cubicBezTo>
                  <a:pt x="1822981" y="764770"/>
                  <a:pt x="1812609" y="775143"/>
                  <a:pt x="1799815" y="775143"/>
                </a:cubicBezTo>
                <a:cubicBezTo>
                  <a:pt x="1787021" y="775143"/>
                  <a:pt x="1776649" y="764770"/>
                  <a:pt x="1776649" y="751976"/>
                </a:cubicBezTo>
                <a:cubicBezTo>
                  <a:pt x="1776649" y="739182"/>
                  <a:pt x="1787021" y="728810"/>
                  <a:pt x="1799815" y="728810"/>
                </a:cubicBezTo>
                <a:close/>
                <a:moveTo>
                  <a:pt x="2331112" y="728810"/>
                </a:moveTo>
                <a:cubicBezTo>
                  <a:pt x="2343906" y="728810"/>
                  <a:pt x="2354278" y="739182"/>
                  <a:pt x="2354278" y="751976"/>
                </a:cubicBezTo>
                <a:cubicBezTo>
                  <a:pt x="2354278" y="764770"/>
                  <a:pt x="2343906" y="775142"/>
                  <a:pt x="2331112" y="775142"/>
                </a:cubicBezTo>
                <a:cubicBezTo>
                  <a:pt x="2318318" y="775142"/>
                  <a:pt x="2307946" y="764770"/>
                  <a:pt x="2307946" y="751976"/>
                </a:cubicBezTo>
                <a:cubicBezTo>
                  <a:pt x="2307946" y="739182"/>
                  <a:pt x="2318318" y="728810"/>
                  <a:pt x="2331112" y="728810"/>
                </a:cubicBezTo>
                <a:close/>
                <a:moveTo>
                  <a:pt x="2154013" y="728810"/>
                </a:moveTo>
                <a:cubicBezTo>
                  <a:pt x="2166807" y="728810"/>
                  <a:pt x="2177179" y="739182"/>
                  <a:pt x="2177179" y="751976"/>
                </a:cubicBezTo>
                <a:cubicBezTo>
                  <a:pt x="2177179" y="764770"/>
                  <a:pt x="2166807" y="775143"/>
                  <a:pt x="2154013" y="775143"/>
                </a:cubicBezTo>
                <a:cubicBezTo>
                  <a:pt x="2141219" y="775143"/>
                  <a:pt x="2130847" y="764770"/>
                  <a:pt x="2130847" y="751976"/>
                </a:cubicBezTo>
                <a:cubicBezTo>
                  <a:pt x="2130847" y="739182"/>
                  <a:pt x="2141219" y="728810"/>
                  <a:pt x="2154013" y="728810"/>
                </a:cubicBezTo>
                <a:close/>
                <a:moveTo>
                  <a:pt x="2685310" y="728810"/>
                </a:moveTo>
                <a:cubicBezTo>
                  <a:pt x="2698104" y="728810"/>
                  <a:pt x="2708476" y="739182"/>
                  <a:pt x="2708476" y="751976"/>
                </a:cubicBezTo>
                <a:cubicBezTo>
                  <a:pt x="2708476" y="764770"/>
                  <a:pt x="2698104" y="775142"/>
                  <a:pt x="2685310" y="775142"/>
                </a:cubicBezTo>
                <a:cubicBezTo>
                  <a:pt x="2672516" y="775142"/>
                  <a:pt x="2662144" y="764770"/>
                  <a:pt x="2662144" y="751976"/>
                </a:cubicBezTo>
                <a:cubicBezTo>
                  <a:pt x="2662144" y="739182"/>
                  <a:pt x="2672516" y="728810"/>
                  <a:pt x="2685310" y="728810"/>
                </a:cubicBezTo>
                <a:close/>
                <a:moveTo>
                  <a:pt x="2508211" y="728810"/>
                </a:moveTo>
                <a:cubicBezTo>
                  <a:pt x="2521005" y="728810"/>
                  <a:pt x="2531377" y="739182"/>
                  <a:pt x="2531377" y="751976"/>
                </a:cubicBezTo>
                <a:cubicBezTo>
                  <a:pt x="2531377" y="764770"/>
                  <a:pt x="2521005" y="775142"/>
                  <a:pt x="2508211" y="775142"/>
                </a:cubicBezTo>
                <a:cubicBezTo>
                  <a:pt x="2495417" y="775142"/>
                  <a:pt x="2485045" y="764770"/>
                  <a:pt x="2485045" y="751976"/>
                </a:cubicBezTo>
                <a:cubicBezTo>
                  <a:pt x="2485045" y="739182"/>
                  <a:pt x="2495417" y="728810"/>
                  <a:pt x="2508211" y="728810"/>
                </a:cubicBezTo>
                <a:close/>
                <a:moveTo>
                  <a:pt x="3039507" y="728810"/>
                </a:moveTo>
                <a:cubicBezTo>
                  <a:pt x="3052301" y="728810"/>
                  <a:pt x="3062673" y="739182"/>
                  <a:pt x="3062673" y="751976"/>
                </a:cubicBezTo>
                <a:cubicBezTo>
                  <a:pt x="3062673" y="764770"/>
                  <a:pt x="3052301" y="775142"/>
                  <a:pt x="3039507" y="775142"/>
                </a:cubicBezTo>
                <a:cubicBezTo>
                  <a:pt x="3026713" y="775142"/>
                  <a:pt x="3016341" y="764770"/>
                  <a:pt x="3016341" y="751976"/>
                </a:cubicBezTo>
                <a:cubicBezTo>
                  <a:pt x="3016341" y="739182"/>
                  <a:pt x="3026713" y="728810"/>
                  <a:pt x="3039507" y="728810"/>
                </a:cubicBezTo>
                <a:close/>
                <a:moveTo>
                  <a:pt x="2862409" y="728810"/>
                </a:moveTo>
                <a:cubicBezTo>
                  <a:pt x="2875203" y="728810"/>
                  <a:pt x="2885575" y="739182"/>
                  <a:pt x="2885575" y="751976"/>
                </a:cubicBezTo>
                <a:cubicBezTo>
                  <a:pt x="2885575" y="764770"/>
                  <a:pt x="2875203" y="775142"/>
                  <a:pt x="2862409" y="775142"/>
                </a:cubicBezTo>
                <a:cubicBezTo>
                  <a:pt x="2849615" y="775142"/>
                  <a:pt x="2839243" y="764770"/>
                  <a:pt x="2839243" y="751976"/>
                </a:cubicBezTo>
                <a:cubicBezTo>
                  <a:pt x="2839243" y="739182"/>
                  <a:pt x="2849615" y="728810"/>
                  <a:pt x="2862409" y="728810"/>
                </a:cubicBezTo>
                <a:close/>
                <a:moveTo>
                  <a:pt x="3216606" y="728810"/>
                </a:moveTo>
                <a:cubicBezTo>
                  <a:pt x="3229400" y="728810"/>
                  <a:pt x="3239772" y="739182"/>
                  <a:pt x="3239772" y="751976"/>
                </a:cubicBezTo>
                <a:cubicBezTo>
                  <a:pt x="3239772" y="764770"/>
                  <a:pt x="3229400" y="775142"/>
                  <a:pt x="3216606" y="775142"/>
                </a:cubicBezTo>
                <a:cubicBezTo>
                  <a:pt x="3203812" y="775142"/>
                  <a:pt x="3193440" y="764770"/>
                  <a:pt x="3193440" y="751976"/>
                </a:cubicBezTo>
                <a:cubicBezTo>
                  <a:pt x="3193440" y="739182"/>
                  <a:pt x="3203812" y="728810"/>
                  <a:pt x="3216606" y="728810"/>
                </a:cubicBezTo>
                <a:close/>
                <a:moveTo>
                  <a:pt x="3393701" y="728809"/>
                </a:moveTo>
                <a:cubicBezTo>
                  <a:pt x="3406495" y="728809"/>
                  <a:pt x="3416867" y="739182"/>
                  <a:pt x="3416867" y="751976"/>
                </a:cubicBezTo>
                <a:cubicBezTo>
                  <a:pt x="3416867" y="764770"/>
                  <a:pt x="3406495" y="775142"/>
                  <a:pt x="3393701" y="775142"/>
                </a:cubicBezTo>
                <a:cubicBezTo>
                  <a:pt x="3380907" y="775142"/>
                  <a:pt x="3370535" y="764770"/>
                  <a:pt x="3370535" y="751976"/>
                </a:cubicBezTo>
                <a:cubicBezTo>
                  <a:pt x="3370535" y="739182"/>
                  <a:pt x="3380907" y="728809"/>
                  <a:pt x="3393701" y="728809"/>
                </a:cubicBezTo>
                <a:close/>
                <a:moveTo>
                  <a:pt x="908672" y="534743"/>
                </a:moveTo>
                <a:cubicBezTo>
                  <a:pt x="921466" y="534743"/>
                  <a:pt x="931836" y="545115"/>
                  <a:pt x="931836" y="557908"/>
                </a:cubicBezTo>
                <a:cubicBezTo>
                  <a:pt x="931836" y="570702"/>
                  <a:pt x="921466" y="581074"/>
                  <a:pt x="908672" y="581074"/>
                </a:cubicBezTo>
                <a:cubicBezTo>
                  <a:pt x="895876" y="581074"/>
                  <a:pt x="885506" y="570702"/>
                  <a:pt x="885506" y="557908"/>
                </a:cubicBezTo>
                <a:cubicBezTo>
                  <a:pt x="885506" y="545115"/>
                  <a:pt x="895876" y="534743"/>
                  <a:pt x="908672" y="534743"/>
                </a:cubicBezTo>
                <a:close/>
                <a:moveTo>
                  <a:pt x="731575" y="534743"/>
                </a:moveTo>
                <a:cubicBezTo>
                  <a:pt x="744370" y="534743"/>
                  <a:pt x="754742" y="545115"/>
                  <a:pt x="754742" y="557909"/>
                </a:cubicBezTo>
                <a:cubicBezTo>
                  <a:pt x="754742" y="570702"/>
                  <a:pt x="744370" y="581074"/>
                  <a:pt x="731575" y="581074"/>
                </a:cubicBezTo>
                <a:cubicBezTo>
                  <a:pt x="718781" y="581074"/>
                  <a:pt x="708409" y="570702"/>
                  <a:pt x="708409" y="557909"/>
                </a:cubicBezTo>
                <a:cubicBezTo>
                  <a:pt x="708409" y="545115"/>
                  <a:pt x="718781" y="534743"/>
                  <a:pt x="731575" y="534743"/>
                </a:cubicBezTo>
                <a:close/>
                <a:moveTo>
                  <a:pt x="554473" y="534743"/>
                </a:moveTo>
                <a:cubicBezTo>
                  <a:pt x="567268" y="534743"/>
                  <a:pt x="577640" y="545115"/>
                  <a:pt x="577640" y="557909"/>
                </a:cubicBezTo>
                <a:cubicBezTo>
                  <a:pt x="577640" y="570702"/>
                  <a:pt x="567268" y="581074"/>
                  <a:pt x="554473" y="581074"/>
                </a:cubicBezTo>
                <a:cubicBezTo>
                  <a:pt x="541679" y="581074"/>
                  <a:pt x="531307" y="570702"/>
                  <a:pt x="531307" y="557909"/>
                </a:cubicBezTo>
                <a:cubicBezTo>
                  <a:pt x="531307" y="545115"/>
                  <a:pt x="541679" y="534743"/>
                  <a:pt x="554473" y="534743"/>
                </a:cubicBezTo>
                <a:close/>
                <a:moveTo>
                  <a:pt x="377376" y="534743"/>
                </a:moveTo>
                <a:cubicBezTo>
                  <a:pt x="390172" y="534743"/>
                  <a:pt x="400542" y="545115"/>
                  <a:pt x="400542" y="557909"/>
                </a:cubicBezTo>
                <a:cubicBezTo>
                  <a:pt x="400542" y="570702"/>
                  <a:pt x="390172" y="581074"/>
                  <a:pt x="377376" y="581074"/>
                </a:cubicBezTo>
                <a:cubicBezTo>
                  <a:pt x="364582" y="581074"/>
                  <a:pt x="354209" y="570702"/>
                  <a:pt x="354209" y="557909"/>
                </a:cubicBezTo>
                <a:cubicBezTo>
                  <a:pt x="354209" y="545115"/>
                  <a:pt x="364582" y="534743"/>
                  <a:pt x="377376" y="534743"/>
                </a:cubicBezTo>
                <a:close/>
                <a:moveTo>
                  <a:pt x="200273" y="534743"/>
                </a:moveTo>
                <a:cubicBezTo>
                  <a:pt x="213067" y="534743"/>
                  <a:pt x="223439" y="545115"/>
                  <a:pt x="223439" y="557909"/>
                </a:cubicBezTo>
                <a:cubicBezTo>
                  <a:pt x="223439" y="570702"/>
                  <a:pt x="213067" y="581074"/>
                  <a:pt x="200273" y="581074"/>
                </a:cubicBezTo>
                <a:cubicBezTo>
                  <a:pt x="187480" y="581074"/>
                  <a:pt x="177108" y="570702"/>
                  <a:pt x="177108" y="557909"/>
                </a:cubicBezTo>
                <a:cubicBezTo>
                  <a:pt x="177108" y="545115"/>
                  <a:pt x="187480" y="534743"/>
                  <a:pt x="200273" y="534743"/>
                </a:cubicBezTo>
                <a:close/>
                <a:moveTo>
                  <a:pt x="23175" y="534743"/>
                </a:moveTo>
                <a:cubicBezTo>
                  <a:pt x="35969" y="534743"/>
                  <a:pt x="46341" y="545115"/>
                  <a:pt x="46341" y="557909"/>
                </a:cubicBezTo>
                <a:cubicBezTo>
                  <a:pt x="46341" y="570702"/>
                  <a:pt x="35969" y="581074"/>
                  <a:pt x="23175" y="581074"/>
                </a:cubicBezTo>
                <a:cubicBezTo>
                  <a:pt x="10381" y="581074"/>
                  <a:pt x="10" y="570702"/>
                  <a:pt x="10" y="557909"/>
                </a:cubicBezTo>
                <a:cubicBezTo>
                  <a:pt x="10" y="545115"/>
                  <a:pt x="10381" y="534743"/>
                  <a:pt x="23175" y="534743"/>
                </a:cubicBezTo>
                <a:close/>
                <a:moveTo>
                  <a:pt x="1617050" y="534743"/>
                </a:moveTo>
                <a:cubicBezTo>
                  <a:pt x="1629851" y="534743"/>
                  <a:pt x="1640225" y="545114"/>
                  <a:pt x="1640225" y="557908"/>
                </a:cubicBezTo>
                <a:cubicBezTo>
                  <a:pt x="1640225" y="570702"/>
                  <a:pt x="1629851" y="581074"/>
                  <a:pt x="1617050" y="581074"/>
                </a:cubicBezTo>
                <a:cubicBezTo>
                  <a:pt x="1604254" y="581074"/>
                  <a:pt x="1593880" y="570702"/>
                  <a:pt x="1593880" y="557908"/>
                </a:cubicBezTo>
                <a:cubicBezTo>
                  <a:pt x="1593880" y="545114"/>
                  <a:pt x="1604254" y="534743"/>
                  <a:pt x="1617050" y="534743"/>
                </a:cubicBezTo>
                <a:close/>
                <a:moveTo>
                  <a:pt x="1439966" y="534743"/>
                </a:moveTo>
                <a:cubicBezTo>
                  <a:pt x="1452759" y="534743"/>
                  <a:pt x="1463130" y="545115"/>
                  <a:pt x="1463130" y="557908"/>
                </a:cubicBezTo>
                <a:cubicBezTo>
                  <a:pt x="1463130" y="570702"/>
                  <a:pt x="1452759" y="581074"/>
                  <a:pt x="1439966" y="581074"/>
                </a:cubicBezTo>
                <a:cubicBezTo>
                  <a:pt x="1427171" y="581074"/>
                  <a:pt x="1416800" y="570702"/>
                  <a:pt x="1416800" y="557908"/>
                </a:cubicBezTo>
                <a:cubicBezTo>
                  <a:pt x="1416800" y="545115"/>
                  <a:pt x="1427171" y="534743"/>
                  <a:pt x="1439966" y="534743"/>
                </a:cubicBezTo>
                <a:close/>
                <a:moveTo>
                  <a:pt x="1262867" y="534743"/>
                </a:moveTo>
                <a:cubicBezTo>
                  <a:pt x="1275660" y="534743"/>
                  <a:pt x="1286033" y="545115"/>
                  <a:pt x="1286033" y="557908"/>
                </a:cubicBezTo>
                <a:cubicBezTo>
                  <a:pt x="1286033" y="570702"/>
                  <a:pt x="1275660" y="581074"/>
                  <a:pt x="1262867" y="581074"/>
                </a:cubicBezTo>
                <a:cubicBezTo>
                  <a:pt x="1250072" y="581074"/>
                  <a:pt x="1239702" y="570702"/>
                  <a:pt x="1239702" y="557908"/>
                </a:cubicBezTo>
                <a:cubicBezTo>
                  <a:pt x="1239702" y="545115"/>
                  <a:pt x="1250072" y="534743"/>
                  <a:pt x="1262867" y="534743"/>
                </a:cubicBezTo>
                <a:close/>
                <a:moveTo>
                  <a:pt x="1085774" y="534743"/>
                </a:moveTo>
                <a:cubicBezTo>
                  <a:pt x="1098571" y="534743"/>
                  <a:pt x="1108943" y="545115"/>
                  <a:pt x="1108943" y="557908"/>
                </a:cubicBezTo>
                <a:cubicBezTo>
                  <a:pt x="1108943" y="570702"/>
                  <a:pt x="1098571" y="581074"/>
                  <a:pt x="1085774" y="581074"/>
                </a:cubicBezTo>
                <a:cubicBezTo>
                  <a:pt x="1072978" y="581074"/>
                  <a:pt x="1062601" y="570702"/>
                  <a:pt x="1062601" y="557908"/>
                </a:cubicBezTo>
                <a:cubicBezTo>
                  <a:pt x="1062601" y="545115"/>
                  <a:pt x="1072978" y="534743"/>
                  <a:pt x="1085774" y="534743"/>
                </a:cubicBezTo>
                <a:close/>
                <a:moveTo>
                  <a:pt x="2677052" y="534738"/>
                </a:moveTo>
                <a:cubicBezTo>
                  <a:pt x="2689846" y="534738"/>
                  <a:pt x="2700218" y="545109"/>
                  <a:pt x="2700218" y="557903"/>
                </a:cubicBezTo>
                <a:cubicBezTo>
                  <a:pt x="2700218" y="570697"/>
                  <a:pt x="2689846" y="581069"/>
                  <a:pt x="2677052" y="581069"/>
                </a:cubicBezTo>
                <a:cubicBezTo>
                  <a:pt x="2664258" y="581069"/>
                  <a:pt x="2653886" y="570697"/>
                  <a:pt x="2653886" y="557903"/>
                </a:cubicBezTo>
                <a:cubicBezTo>
                  <a:pt x="2653886" y="545109"/>
                  <a:pt x="2664258" y="534738"/>
                  <a:pt x="2677052" y="534738"/>
                </a:cubicBezTo>
                <a:close/>
                <a:moveTo>
                  <a:pt x="2499953" y="534738"/>
                </a:moveTo>
                <a:cubicBezTo>
                  <a:pt x="2512747" y="534738"/>
                  <a:pt x="2523119" y="545109"/>
                  <a:pt x="2523119" y="557903"/>
                </a:cubicBezTo>
                <a:cubicBezTo>
                  <a:pt x="2523119" y="570697"/>
                  <a:pt x="2512747" y="581069"/>
                  <a:pt x="2499953" y="581069"/>
                </a:cubicBezTo>
                <a:cubicBezTo>
                  <a:pt x="2487159" y="581069"/>
                  <a:pt x="2476787" y="570697"/>
                  <a:pt x="2476787" y="557903"/>
                </a:cubicBezTo>
                <a:cubicBezTo>
                  <a:pt x="2476787" y="545109"/>
                  <a:pt x="2487159" y="534738"/>
                  <a:pt x="2499953" y="534738"/>
                </a:cubicBezTo>
                <a:close/>
                <a:moveTo>
                  <a:pt x="2322855" y="534738"/>
                </a:moveTo>
                <a:cubicBezTo>
                  <a:pt x="2335649" y="534738"/>
                  <a:pt x="2346021" y="545109"/>
                  <a:pt x="2346021" y="557903"/>
                </a:cubicBezTo>
                <a:cubicBezTo>
                  <a:pt x="2346021" y="570697"/>
                  <a:pt x="2335649" y="581069"/>
                  <a:pt x="2322855" y="581069"/>
                </a:cubicBezTo>
                <a:cubicBezTo>
                  <a:pt x="2310061" y="581069"/>
                  <a:pt x="2299689" y="570697"/>
                  <a:pt x="2299689" y="557903"/>
                </a:cubicBezTo>
                <a:cubicBezTo>
                  <a:pt x="2299689" y="545109"/>
                  <a:pt x="2310061" y="534738"/>
                  <a:pt x="2322855" y="534738"/>
                </a:cubicBezTo>
                <a:close/>
                <a:moveTo>
                  <a:pt x="2145756" y="534738"/>
                </a:moveTo>
                <a:cubicBezTo>
                  <a:pt x="2158550" y="534738"/>
                  <a:pt x="2168922" y="545110"/>
                  <a:pt x="2168922" y="557903"/>
                </a:cubicBezTo>
                <a:cubicBezTo>
                  <a:pt x="2168922" y="570697"/>
                  <a:pt x="2158550" y="581069"/>
                  <a:pt x="2145756" y="581069"/>
                </a:cubicBezTo>
                <a:cubicBezTo>
                  <a:pt x="2132962" y="581069"/>
                  <a:pt x="2122590" y="570697"/>
                  <a:pt x="2122590" y="557903"/>
                </a:cubicBezTo>
                <a:cubicBezTo>
                  <a:pt x="2122590" y="545110"/>
                  <a:pt x="2132962" y="534738"/>
                  <a:pt x="2145756" y="534738"/>
                </a:cubicBezTo>
                <a:close/>
                <a:moveTo>
                  <a:pt x="1968657" y="534738"/>
                </a:moveTo>
                <a:cubicBezTo>
                  <a:pt x="1981451" y="534738"/>
                  <a:pt x="1991823" y="545110"/>
                  <a:pt x="1991823" y="557903"/>
                </a:cubicBezTo>
                <a:cubicBezTo>
                  <a:pt x="1991823" y="570697"/>
                  <a:pt x="1981451" y="581069"/>
                  <a:pt x="1968657" y="581069"/>
                </a:cubicBezTo>
                <a:cubicBezTo>
                  <a:pt x="1955863" y="581069"/>
                  <a:pt x="1945491" y="570697"/>
                  <a:pt x="1945491" y="557903"/>
                </a:cubicBezTo>
                <a:cubicBezTo>
                  <a:pt x="1945491" y="545110"/>
                  <a:pt x="1955863" y="534738"/>
                  <a:pt x="1968657" y="534738"/>
                </a:cubicBezTo>
                <a:close/>
                <a:moveTo>
                  <a:pt x="1791558" y="534738"/>
                </a:moveTo>
                <a:cubicBezTo>
                  <a:pt x="1804352" y="534738"/>
                  <a:pt x="1814724" y="545110"/>
                  <a:pt x="1814724" y="557904"/>
                </a:cubicBezTo>
                <a:cubicBezTo>
                  <a:pt x="1814724" y="570697"/>
                  <a:pt x="1804352" y="581069"/>
                  <a:pt x="1791558" y="581069"/>
                </a:cubicBezTo>
                <a:cubicBezTo>
                  <a:pt x="1778764" y="581069"/>
                  <a:pt x="1768392" y="570697"/>
                  <a:pt x="1768392" y="557904"/>
                </a:cubicBezTo>
                <a:cubicBezTo>
                  <a:pt x="1768392" y="545110"/>
                  <a:pt x="1778764" y="534738"/>
                  <a:pt x="1791558" y="534738"/>
                </a:cubicBezTo>
                <a:close/>
                <a:moveTo>
                  <a:pt x="3385444" y="534737"/>
                </a:moveTo>
                <a:cubicBezTo>
                  <a:pt x="3398238" y="534737"/>
                  <a:pt x="3408610" y="545109"/>
                  <a:pt x="3408610" y="557903"/>
                </a:cubicBezTo>
                <a:cubicBezTo>
                  <a:pt x="3408610" y="570697"/>
                  <a:pt x="3398238" y="581069"/>
                  <a:pt x="3385444" y="581069"/>
                </a:cubicBezTo>
                <a:cubicBezTo>
                  <a:pt x="3372650" y="581069"/>
                  <a:pt x="3362278" y="570697"/>
                  <a:pt x="3362278" y="557903"/>
                </a:cubicBezTo>
                <a:cubicBezTo>
                  <a:pt x="3362278" y="545109"/>
                  <a:pt x="3372650" y="534737"/>
                  <a:pt x="3385444" y="534737"/>
                </a:cubicBezTo>
                <a:close/>
                <a:moveTo>
                  <a:pt x="3208349" y="534737"/>
                </a:moveTo>
                <a:cubicBezTo>
                  <a:pt x="3221143" y="534737"/>
                  <a:pt x="3231515" y="545109"/>
                  <a:pt x="3231515" y="557903"/>
                </a:cubicBezTo>
                <a:cubicBezTo>
                  <a:pt x="3231515" y="570697"/>
                  <a:pt x="3221143" y="581069"/>
                  <a:pt x="3208349" y="581069"/>
                </a:cubicBezTo>
                <a:cubicBezTo>
                  <a:pt x="3195555" y="581069"/>
                  <a:pt x="3185183" y="570697"/>
                  <a:pt x="3185183" y="557903"/>
                </a:cubicBezTo>
                <a:cubicBezTo>
                  <a:pt x="3185183" y="545109"/>
                  <a:pt x="3195555" y="534737"/>
                  <a:pt x="3208349" y="534737"/>
                </a:cubicBezTo>
                <a:close/>
                <a:moveTo>
                  <a:pt x="3031250" y="534737"/>
                </a:moveTo>
                <a:cubicBezTo>
                  <a:pt x="3044044" y="534737"/>
                  <a:pt x="3054416" y="545109"/>
                  <a:pt x="3054416" y="557903"/>
                </a:cubicBezTo>
                <a:cubicBezTo>
                  <a:pt x="3054416" y="570697"/>
                  <a:pt x="3044044" y="581069"/>
                  <a:pt x="3031250" y="581069"/>
                </a:cubicBezTo>
                <a:cubicBezTo>
                  <a:pt x="3018456" y="581069"/>
                  <a:pt x="3008084" y="570697"/>
                  <a:pt x="3008084" y="557903"/>
                </a:cubicBezTo>
                <a:cubicBezTo>
                  <a:pt x="3008084" y="545109"/>
                  <a:pt x="3018456" y="534737"/>
                  <a:pt x="3031250" y="534737"/>
                </a:cubicBezTo>
                <a:close/>
                <a:moveTo>
                  <a:pt x="2854151" y="534737"/>
                </a:moveTo>
                <a:cubicBezTo>
                  <a:pt x="2866945" y="534737"/>
                  <a:pt x="2877317" y="545109"/>
                  <a:pt x="2877317" y="557903"/>
                </a:cubicBezTo>
                <a:cubicBezTo>
                  <a:pt x="2877317" y="570697"/>
                  <a:pt x="2866945" y="581069"/>
                  <a:pt x="2854151" y="581069"/>
                </a:cubicBezTo>
                <a:cubicBezTo>
                  <a:pt x="2841357" y="581069"/>
                  <a:pt x="2830985" y="570697"/>
                  <a:pt x="2830985" y="557903"/>
                </a:cubicBezTo>
                <a:cubicBezTo>
                  <a:pt x="2830985" y="545109"/>
                  <a:pt x="2841357" y="534737"/>
                  <a:pt x="2854151" y="534737"/>
                </a:cubicBezTo>
                <a:close/>
                <a:moveTo>
                  <a:pt x="25240" y="363380"/>
                </a:moveTo>
                <a:cubicBezTo>
                  <a:pt x="38034" y="363380"/>
                  <a:pt x="48406" y="373751"/>
                  <a:pt x="48406" y="386546"/>
                </a:cubicBezTo>
                <a:cubicBezTo>
                  <a:pt x="48406" y="399339"/>
                  <a:pt x="38034" y="409711"/>
                  <a:pt x="25240" y="409711"/>
                </a:cubicBezTo>
                <a:cubicBezTo>
                  <a:pt x="12446" y="409711"/>
                  <a:pt x="2074" y="399339"/>
                  <a:pt x="2074" y="386546"/>
                </a:cubicBezTo>
                <a:cubicBezTo>
                  <a:pt x="2074" y="373751"/>
                  <a:pt x="12446" y="363380"/>
                  <a:pt x="25240" y="363380"/>
                </a:cubicBezTo>
                <a:close/>
                <a:moveTo>
                  <a:pt x="1087839" y="363380"/>
                </a:moveTo>
                <a:cubicBezTo>
                  <a:pt x="1100636" y="363380"/>
                  <a:pt x="1111008" y="373751"/>
                  <a:pt x="1111008" y="386545"/>
                </a:cubicBezTo>
                <a:cubicBezTo>
                  <a:pt x="1111008" y="399339"/>
                  <a:pt x="1100636" y="409711"/>
                  <a:pt x="1087839" y="409711"/>
                </a:cubicBezTo>
                <a:cubicBezTo>
                  <a:pt x="1075042" y="409711"/>
                  <a:pt x="1064669" y="399339"/>
                  <a:pt x="1064669" y="386545"/>
                </a:cubicBezTo>
                <a:cubicBezTo>
                  <a:pt x="1064669" y="373751"/>
                  <a:pt x="1075042" y="363380"/>
                  <a:pt x="1087839" y="363380"/>
                </a:cubicBezTo>
                <a:close/>
                <a:moveTo>
                  <a:pt x="910739" y="363380"/>
                </a:moveTo>
                <a:cubicBezTo>
                  <a:pt x="923530" y="363380"/>
                  <a:pt x="933902" y="373751"/>
                  <a:pt x="933902" y="386545"/>
                </a:cubicBezTo>
                <a:cubicBezTo>
                  <a:pt x="933902" y="399339"/>
                  <a:pt x="923530" y="409711"/>
                  <a:pt x="910739" y="409711"/>
                </a:cubicBezTo>
                <a:cubicBezTo>
                  <a:pt x="897940" y="409711"/>
                  <a:pt x="887573" y="399339"/>
                  <a:pt x="887573" y="386545"/>
                </a:cubicBezTo>
                <a:cubicBezTo>
                  <a:pt x="887573" y="373751"/>
                  <a:pt x="897940" y="363380"/>
                  <a:pt x="910739" y="363380"/>
                </a:cubicBezTo>
                <a:close/>
                <a:moveTo>
                  <a:pt x="733641" y="363380"/>
                </a:moveTo>
                <a:cubicBezTo>
                  <a:pt x="746435" y="363380"/>
                  <a:pt x="756807" y="373751"/>
                  <a:pt x="756807" y="386545"/>
                </a:cubicBezTo>
                <a:cubicBezTo>
                  <a:pt x="756807" y="399339"/>
                  <a:pt x="746435" y="409711"/>
                  <a:pt x="733641" y="409711"/>
                </a:cubicBezTo>
                <a:cubicBezTo>
                  <a:pt x="720846" y="409711"/>
                  <a:pt x="710474" y="399339"/>
                  <a:pt x="710474" y="386545"/>
                </a:cubicBezTo>
                <a:cubicBezTo>
                  <a:pt x="710474" y="373751"/>
                  <a:pt x="720846" y="363380"/>
                  <a:pt x="733641" y="363380"/>
                </a:cubicBezTo>
                <a:close/>
                <a:moveTo>
                  <a:pt x="556538" y="363380"/>
                </a:moveTo>
                <a:cubicBezTo>
                  <a:pt x="569332" y="363380"/>
                  <a:pt x="579704" y="373751"/>
                  <a:pt x="579704" y="386546"/>
                </a:cubicBezTo>
                <a:cubicBezTo>
                  <a:pt x="579704" y="399339"/>
                  <a:pt x="569332" y="409711"/>
                  <a:pt x="556538" y="409711"/>
                </a:cubicBezTo>
                <a:cubicBezTo>
                  <a:pt x="543744" y="409711"/>
                  <a:pt x="533372" y="399339"/>
                  <a:pt x="533372" y="386546"/>
                </a:cubicBezTo>
                <a:cubicBezTo>
                  <a:pt x="533372" y="373751"/>
                  <a:pt x="543744" y="363380"/>
                  <a:pt x="556538" y="363380"/>
                </a:cubicBezTo>
                <a:close/>
                <a:moveTo>
                  <a:pt x="379441" y="363380"/>
                </a:moveTo>
                <a:cubicBezTo>
                  <a:pt x="392236" y="363380"/>
                  <a:pt x="402607" y="373751"/>
                  <a:pt x="402607" y="386546"/>
                </a:cubicBezTo>
                <a:cubicBezTo>
                  <a:pt x="402607" y="399339"/>
                  <a:pt x="392236" y="409711"/>
                  <a:pt x="379441" y="409711"/>
                </a:cubicBezTo>
                <a:cubicBezTo>
                  <a:pt x="366647" y="409711"/>
                  <a:pt x="356274" y="399339"/>
                  <a:pt x="356274" y="386546"/>
                </a:cubicBezTo>
                <a:cubicBezTo>
                  <a:pt x="356274" y="373751"/>
                  <a:pt x="366647" y="363380"/>
                  <a:pt x="379441" y="363380"/>
                </a:cubicBezTo>
                <a:close/>
                <a:moveTo>
                  <a:pt x="202338" y="363380"/>
                </a:moveTo>
                <a:cubicBezTo>
                  <a:pt x="215132" y="363380"/>
                  <a:pt x="225504" y="373751"/>
                  <a:pt x="225504" y="386546"/>
                </a:cubicBezTo>
                <a:cubicBezTo>
                  <a:pt x="225504" y="399339"/>
                  <a:pt x="215132" y="409711"/>
                  <a:pt x="202338" y="409711"/>
                </a:cubicBezTo>
                <a:cubicBezTo>
                  <a:pt x="189544" y="409711"/>
                  <a:pt x="179172" y="399339"/>
                  <a:pt x="179172" y="386546"/>
                </a:cubicBezTo>
                <a:cubicBezTo>
                  <a:pt x="179172" y="373751"/>
                  <a:pt x="189544" y="363380"/>
                  <a:pt x="202338" y="363380"/>
                </a:cubicBezTo>
                <a:close/>
                <a:moveTo>
                  <a:pt x="1619116" y="363380"/>
                </a:moveTo>
                <a:cubicBezTo>
                  <a:pt x="1631914" y="363380"/>
                  <a:pt x="1642289" y="373751"/>
                  <a:pt x="1642289" y="386545"/>
                </a:cubicBezTo>
                <a:cubicBezTo>
                  <a:pt x="1642289" y="399339"/>
                  <a:pt x="1631914" y="409711"/>
                  <a:pt x="1619116" y="409711"/>
                </a:cubicBezTo>
                <a:cubicBezTo>
                  <a:pt x="1606319" y="409711"/>
                  <a:pt x="1595945" y="399339"/>
                  <a:pt x="1595945" y="386545"/>
                </a:cubicBezTo>
                <a:cubicBezTo>
                  <a:pt x="1595945" y="373751"/>
                  <a:pt x="1606319" y="363380"/>
                  <a:pt x="1619116" y="363380"/>
                </a:cubicBezTo>
                <a:close/>
                <a:moveTo>
                  <a:pt x="1442029" y="363380"/>
                </a:moveTo>
                <a:cubicBezTo>
                  <a:pt x="1454823" y="363380"/>
                  <a:pt x="1465195" y="373751"/>
                  <a:pt x="1465195" y="386545"/>
                </a:cubicBezTo>
                <a:cubicBezTo>
                  <a:pt x="1465195" y="399339"/>
                  <a:pt x="1454823" y="409711"/>
                  <a:pt x="1442029" y="409711"/>
                </a:cubicBezTo>
                <a:cubicBezTo>
                  <a:pt x="1429236" y="409711"/>
                  <a:pt x="1418864" y="399339"/>
                  <a:pt x="1418864" y="386545"/>
                </a:cubicBezTo>
                <a:cubicBezTo>
                  <a:pt x="1418864" y="373751"/>
                  <a:pt x="1429236" y="363380"/>
                  <a:pt x="1442029" y="363380"/>
                </a:cubicBezTo>
                <a:close/>
                <a:moveTo>
                  <a:pt x="1264930" y="363380"/>
                </a:moveTo>
                <a:cubicBezTo>
                  <a:pt x="1277725" y="363380"/>
                  <a:pt x="1288096" y="373751"/>
                  <a:pt x="1288096" y="386545"/>
                </a:cubicBezTo>
                <a:cubicBezTo>
                  <a:pt x="1288096" y="399339"/>
                  <a:pt x="1277725" y="409711"/>
                  <a:pt x="1264930" y="409711"/>
                </a:cubicBezTo>
                <a:cubicBezTo>
                  <a:pt x="1252136" y="409711"/>
                  <a:pt x="1241764" y="399339"/>
                  <a:pt x="1241764" y="386545"/>
                </a:cubicBezTo>
                <a:cubicBezTo>
                  <a:pt x="1241764" y="373751"/>
                  <a:pt x="1252136" y="363380"/>
                  <a:pt x="1264930" y="363380"/>
                </a:cubicBezTo>
                <a:close/>
                <a:moveTo>
                  <a:pt x="1793622" y="363374"/>
                </a:moveTo>
                <a:cubicBezTo>
                  <a:pt x="1806416" y="363374"/>
                  <a:pt x="1816788" y="373746"/>
                  <a:pt x="1816788" y="386540"/>
                </a:cubicBezTo>
                <a:cubicBezTo>
                  <a:pt x="1816788" y="399335"/>
                  <a:pt x="1806416" y="409706"/>
                  <a:pt x="1793622" y="409706"/>
                </a:cubicBezTo>
                <a:cubicBezTo>
                  <a:pt x="1780828" y="409706"/>
                  <a:pt x="1770456" y="399335"/>
                  <a:pt x="1770456" y="386540"/>
                </a:cubicBezTo>
                <a:cubicBezTo>
                  <a:pt x="1770456" y="373746"/>
                  <a:pt x="1780828" y="363374"/>
                  <a:pt x="1793622" y="363374"/>
                </a:cubicBezTo>
                <a:close/>
                <a:moveTo>
                  <a:pt x="2856216" y="363374"/>
                </a:moveTo>
                <a:cubicBezTo>
                  <a:pt x="2869010" y="363374"/>
                  <a:pt x="2879382" y="373746"/>
                  <a:pt x="2879382" y="386540"/>
                </a:cubicBezTo>
                <a:cubicBezTo>
                  <a:pt x="2879382" y="399334"/>
                  <a:pt x="2869010" y="409705"/>
                  <a:pt x="2856216" y="409705"/>
                </a:cubicBezTo>
                <a:cubicBezTo>
                  <a:pt x="2843422" y="409705"/>
                  <a:pt x="2833050" y="399334"/>
                  <a:pt x="2833050" y="386540"/>
                </a:cubicBezTo>
                <a:cubicBezTo>
                  <a:pt x="2833050" y="373746"/>
                  <a:pt x="2843422" y="363374"/>
                  <a:pt x="2856216" y="363374"/>
                </a:cubicBezTo>
                <a:close/>
                <a:moveTo>
                  <a:pt x="2679117" y="363374"/>
                </a:moveTo>
                <a:cubicBezTo>
                  <a:pt x="2691911" y="363374"/>
                  <a:pt x="2702283" y="373746"/>
                  <a:pt x="2702283" y="386540"/>
                </a:cubicBezTo>
                <a:cubicBezTo>
                  <a:pt x="2702283" y="399334"/>
                  <a:pt x="2691911" y="409705"/>
                  <a:pt x="2679117" y="409705"/>
                </a:cubicBezTo>
                <a:cubicBezTo>
                  <a:pt x="2666323" y="409705"/>
                  <a:pt x="2655951" y="399334"/>
                  <a:pt x="2655951" y="386540"/>
                </a:cubicBezTo>
                <a:cubicBezTo>
                  <a:pt x="2655951" y="373746"/>
                  <a:pt x="2666323" y="363374"/>
                  <a:pt x="2679117" y="363374"/>
                </a:cubicBezTo>
                <a:close/>
                <a:moveTo>
                  <a:pt x="2502018" y="363374"/>
                </a:moveTo>
                <a:cubicBezTo>
                  <a:pt x="2514812" y="363374"/>
                  <a:pt x="2525184" y="373746"/>
                  <a:pt x="2525184" y="386540"/>
                </a:cubicBezTo>
                <a:cubicBezTo>
                  <a:pt x="2525184" y="399334"/>
                  <a:pt x="2514812" y="409706"/>
                  <a:pt x="2502018" y="409706"/>
                </a:cubicBezTo>
                <a:cubicBezTo>
                  <a:pt x="2489224" y="409706"/>
                  <a:pt x="2478852" y="399334"/>
                  <a:pt x="2478852" y="386540"/>
                </a:cubicBezTo>
                <a:cubicBezTo>
                  <a:pt x="2478852" y="373746"/>
                  <a:pt x="2489224" y="363374"/>
                  <a:pt x="2502018" y="363374"/>
                </a:cubicBezTo>
                <a:close/>
                <a:moveTo>
                  <a:pt x="2324919" y="363374"/>
                </a:moveTo>
                <a:cubicBezTo>
                  <a:pt x="2337713" y="363374"/>
                  <a:pt x="2348085" y="373746"/>
                  <a:pt x="2348085" y="386540"/>
                </a:cubicBezTo>
                <a:cubicBezTo>
                  <a:pt x="2348085" y="399334"/>
                  <a:pt x="2337713" y="409706"/>
                  <a:pt x="2324919" y="409706"/>
                </a:cubicBezTo>
                <a:cubicBezTo>
                  <a:pt x="2312125" y="409706"/>
                  <a:pt x="2301753" y="399334"/>
                  <a:pt x="2301753" y="386540"/>
                </a:cubicBezTo>
                <a:cubicBezTo>
                  <a:pt x="2301753" y="373746"/>
                  <a:pt x="2312125" y="363374"/>
                  <a:pt x="2324919" y="363374"/>
                </a:cubicBezTo>
                <a:close/>
                <a:moveTo>
                  <a:pt x="2147820" y="363374"/>
                </a:moveTo>
                <a:cubicBezTo>
                  <a:pt x="2160614" y="363374"/>
                  <a:pt x="2170986" y="373746"/>
                  <a:pt x="2170986" y="386540"/>
                </a:cubicBezTo>
                <a:cubicBezTo>
                  <a:pt x="2170986" y="399335"/>
                  <a:pt x="2160614" y="409706"/>
                  <a:pt x="2147820" y="409706"/>
                </a:cubicBezTo>
                <a:cubicBezTo>
                  <a:pt x="2135026" y="409706"/>
                  <a:pt x="2124654" y="399335"/>
                  <a:pt x="2124654" y="386540"/>
                </a:cubicBezTo>
                <a:cubicBezTo>
                  <a:pt x="2124654" y="373746"/>
                  <a:pt x="2135026" y="363374"/>
                  <a:pt x="2147820" y="363374"/>
                </a:cubicBezTo>
                <a:close/>
                <a:moveTo>
                  <a:pt x="1970721" y="363374"/>
                </a:moveTo>
                <a:cubicBezTo>
                  <a:pt x="1983515" y="363374"/>
                  <a:pt x="1993887" y="373746"/>
                  <a:pt x="1993887" y="386540"/>
                </a:cubicBezTo>
                <a:cubicBezTo>
                  <a:pt x="1993887" y="399335"/>
                  <a:pt x="1983515" y="409706"/>
                  <a:pt x="1970721" y="409706"/>
                </a:cubicBezTo>
                <a:cubicBezTo>
                  <a:pt x="1957927" y="409706"/>
                  <a:pt x="1947555" y="399335"/>
                  <a:pt x="1947555" y="386540"/>
                </a:cubicBezTo>
                <a:cubicBezTo>
                  <a:pt x="1947555" y="373746"/>
                  <a:pt x="1957927" y="363374"/>
                  <a:pt x="1970721" y="363374"/>
                </a:cubicBezTo>
                <a:close/>
                <a:moveTo>
                  <a:pt x="3387508" y="363374"/>
                </a:moveTo>
                <a:cubicBezTo>
                  <a:pt x="3400302" y="363374"/>
                  <a:pt x="3410674" y="373746"/>
                  <a:pt x="3410674" y="386540"/>
                </a:cubicBezTo>
                <a:cubicBezTo>
                  <a:pt x="3410674" y="399334"/>
                  <a:pt x="3400302" y="409705"/>
                  <a:pt x="3387508" y="409705"/>
                </a:cubicBezTo>
                <a:cubicBezTo>
                  <a:pt x="3374714" y="409705"/>
                  <a:pt x="3364342" y="399334"/>
                  <a:pt x="3364342" y="386540"/>
                </a:cubicBezTo>
                <a:cubicBezTo>
                  <a:pt x="3364342" y="373746"/>
                  <a:pt x="3374714" y="363374"/>
                  <a:pt x="3387508" y="363374"/>
                </a:cubicBezTo>
                <a:close/>
                <a:moveTo>
                  <a:pt x="3210413" y="363374"/>
                </a:moveTo>
                <a:cubicBezTo>
                  <a:pt x="3223207" y="363374"/>
                  <a:pt x="3233579" y="373746"/>
                  <a:pt x="3233579" y="386540"/>
                </a:cubicBezTo>
                <a:cubicBezTo>
                  <a:pt x="3233579" y="399334"/>
                  <a:pt x="3223207" y="409705"/>
                  <a:pt x="3210413" y="409705"/>
                </a:cubicBezTo>
                <a:cubicBezTo>
                  <a:pt x="3197619" y="409705"/>
                  <a:pt x="3187247" y="399334"/>
                  <a:pt x="3187247" y="386540"/>
                </a:cubicBezTo>
                <a:cubicBezTo>
                  <a:pt x="3187247" y="373746"/>
                  <a:pt x="3197619" y="363374"/>
                  <a:pt x="3210413" y="363374"/>
                </a:cubicBezTo>
                <a:close/>
                <a:moveTo>
                  <a:pt x="3033314" y="363374"/>
                </a:moveTo>
                <a:cubicBezTo>
                  <a:pt x="3046108" y="363374"/>
                  <a:pt x="3056480" y="373746"/>
                  <a:pt x="3056480" y="386540"/>
                </a:cubicBezTo>
                <a:cubicBezTo>
                  <a:pt x="3056480" y="399334"/>
                  <a:pt x="3046108" y="409705"/>
                  <a:pt x="3033314" y="409705"/>
                </a:cubicBezTo>
                <a:cubicBezTo>
                  <a:pt x="3020520" y="409705"/>
                  <a:pt x="3010148" y="399334"/>
                  <a:pt x="3010148" y="386540"/>
                </a:cubicBezTo>
                <a:cubicBezTo>
                  <a:pt x="3010148" y="373746"/>
                  <a:pt x="3020520" y="363374"/>
                  <a:pt x="3033314" y="363374"/>
                </a:cubicBezTo>
                <a:close/>
                <a:moveTo>
                  <a:pt x="25240" y="171368"/>
                </a:moveTo>
                <a:cubicBezTo>
                  <a:pt x="38034" y="171368"/>
                  <a:pt x="48406" y="181740"/>
                  <a:pt x="48406" y="194534"/>
                </a:cubicBezTo>
                <a:cubicBezTo>
                  <a:pt x="48406" y="207328"/>
                  <a:pt x="38034" y="217700"/>
                  <a:pt x="25240" y="217700"/>
                </a:cubicBezTo>
                <a:cubicBezTo>
                  <a:pt x="12446" y="217700"/>
                  <a:pt x="2074" y="207328"/>
                  <a:pt x="2074" y="194534"/>
                </a:cubicBezTo>
                <a:cubicBezTo>
                  <a:pt x="2074" y="181740"/>
                  <a:pt x="12446" y="171368"/>
                  <a:pt x="25240" y="171368"/>
                </a:cubicBezTo>
                <a:close/>
                <a:moveTo>
                  <a:pt x="379441" y="171368"/>
                </a:moveTo>
                <a:cubicBezTo>
                  <a:pt x="392237" y="171368"/>
                  <a:pt x="402607" y="181740"/>
                  <a:pt x="402607" y="194534"/>
                </a:cubicBezTo>
                <a:cubicBezTo>
                  <a:pt x="402607" y="207328"/>
                  <a:pt x="392237" y="217700"/>
                  <a:pt x="379441" y="217700"/>
                </a:cubicBezTo>
                <a:cubicBezTo>
                  <a:pt x="366647" y="217700"/>
                  <a:pt x="356275" y="207328"/>
                  <a:pt x="356275" y="194534"/>
                </a:cubicBezTo>
                <a:cubicBezTo>
                  <a:pt x="356275" y="181740"/>
                  <a:pt x="366647" y="171368"/>
                  <a:pt x="379441" y="171368"/>
                </a:cubicBezTo>
                <a:close/>
                <a:moveTo>
                  <a:pt x="202338" y="171368"/>
                </a:moveTo>
                <a:cubicBezTo>
                  <a:pt x="215132" y="171368"/>
                  <a:pt x="225504" y="181740"/>
                  <a:pt x="225504" y="194534"/>
                </a:cubicBezTo>
                <a:cubicBezTo>
                  <a:pt x="225504" y="207328"/>
                  <a:pt x="215132" y="217700"/>
                  <a:pt x="202338" y="217700"/>
                </a:cubicBezTo>
                <a:cubicBezTo>
                  <a:pt x="189544" y="217700"/>
                  <a:pt x="179172" y="207328"/>
                  <a:pt x="179172" y="194534"/>
                </a:cubicBezTo>
                <a:cubicBezTo>
                  <a:pt x="179172" y="181740"/>
                  <a:pt x="189544" y="171368"/>
                  <a:pt x="202338" y="171368"/>
                </a:cubicBezTo>
                <a:close/>
                <a:moveTo>
                  <a:pt x="733641" y="171368"/>
                </a:moveTo>
                <a:cubicBezTo>
                  <a:pt x="746436" y="171368"/>
                  <a:pt x="756808" y="181740"/>
                  <a:pt x="756808" y="194534"/>
                </a:cubicBezTo>
                <a:cubicBezTo>
                  <a:pt x="756808" y="207328"/>
                  <a:pt x="746436" y="217700"/>
                  <a:pt x="733641" y="217700"/>
                </a:cubicBezTo>
                <a:cubicBezTo>
                  <a:pt x="720847" y="217700"/>
                  <a:pt x="710475" y="207328"/>
                  <a:pt x="710475" y="194534"/>
                </a:cubicBezTo>
                <a:cubicBezTo>
                  <a:pt x="710475" y="181740"/>
                  <a:pt x="720847" y="171368"/>
                  <a:pt x="733641" y="171368"/>
                </a:cubicBezTo>
                <a:close/>
                <a:moveTo>
                  <a:pt x="556539" y="171368"/>
                </a:moveTo>
                <a:cubicBezTo>
                  <a:pt x="569333" y="171368"/>
                  <a:pt x="579705" y="181740"/>
                  <a:pt x="579705" y="194534"/>
                </a:cubicBezTo>
                <a:cubicBezTo>
                  <a:pt x="579705" y="207328"/>
                  <a:pt x="569333" y="217700"/>
                  <a:pt x="556539" y="217700"/>
                </a:cubicBezTo>
                <a:cubicBezTo>
                  <a:pt x="543744" y="217700"/>
                  <a:pt x="533372" y="207328"/>
                  <a:pt x="533372" y="194534"/>
                </a:cubicBezTo>
                <a:cubicBezTo>
                  <a:pt x="533372" y="181740"/>
                  <a:pt x="543744" y="171368"/>
                  <a:pt x="556539" y="171368"/>
                </a:cubicBezTo>
                <a:close/>
                <a:moveTo>
                  <a:pt x="910739" y="171368"/>
                </a:moveTo>
                <a:cubicBezTo>
                  <a:pt x="923533" y="171368"/>
                  <a:pt x="933902" y="181740"/>
                  <a:pt x="933902" y="194534"/>
                </a:cubicBezTo>
                <a:cubicBezTo>
                  <a:pt x="933902" y="207328"/>
                  <a:pt x="923533" y="217700"/>
                  <a:pt x="910739" y="217700"/>
                </a:cubicBezTo>
                <a:cubicBezTo>
                  <a:pt x="897940" y="217700"/>
                  <a:pt x="887573" y="207328"/>
                  <a:pt x="887573" y="194534"/>
                </a:cubicBezTo>
                <a:cubicBezTo>
                  <a:pt x="887573" y="181740"/>
                  <a:pt x="897940" y="171368"/>
                  <a:pt x="910739" y="171368"/>
                </a:cubicBezTo>
                <a:close/>
                <a:moveTo>
                  <a:pt x="1264931" y="171368"/>
                </a:moveTo>
                <a:cubicBezTo>
                  <a:pt x="1277725" y="171368"/>
                  <a:pt x="1288098" y="181740"/>
                  <a:pt x="1288098" y="194534"/>
                </a:cubicBezTo>
                <a:cubicBezTo>
                  <a:pt x="1288098" y="207328"/>
                  <a:pt x="1277725" y="217699"/>
                  <a:pt x="1264931" y="217699"/>
                </a:cubicBezTo>
                <a:cubicBezTo>
                  <a:pt x="1252136" y="217699"/>
                  <a:pt x="1241764" y="207328"/>
                  <a:pt x="1241764" y="194534"/>
                </a:cubicBezTo>
                <a:cubicBezTo>
                  <a:pt x="1241764" y="181740"/>
                  <a:pt x="1252136" y="171368"/>
                  <a:pt x="1264931" y="171368"/>
                </a:cubicBezTo>
                <a:close/>
                <a:moveTo>
                  <a:pt x="1087840" y="171368"/>
                </a:moveTo>
                <a:cubicBezTo>
                  <a:pt x="1100636" y="171368"/>
                  <a:pt x="1111008" y="181740"/>
                  <a:pt x="1111008" y="194534"/>
                </a:cubicBezTo>
                <a:cubicBezTo>
                  <a:pt x="1111008" y="207328"/>
                  <a:pt x="1100636" y="217700"/>
                  <a:pt x="1087840" y="217700"/>
                </a:cubicBezTo>
                <a:cubicBezTo>
                  <a:pt x="1075042" y="217700"/>
                  <a:pt x="1064669" y="207328"/>
                  <a:pt x="1064669" y="194534"/>
                </a:cubicBezTo>
                <a:cubicBezTo>
                  <a:pt x="1064669" y="181740"/>
                  <a:pt x="1075042" y="171368"/>
                  <a:pt x="1087840" y="171368"/>
                </a:cubicBezTo>
                <a:close/>
                <a:moveTo>
                  <a:pt x="1442030" y="171368"/>
                </a:moveTo>
                <a:cubicBezTo>
                  <a:pt x="1454825" y="171368"/>
                  <a:pt x="1465195" y="181740"/>
                  <a:pt x="1465195" y="194534"/>
                </a:cubicBezTo>
                <a:cubicBezTo>
                  <a:pt x="1465195" y="207328"/>
                  <a:pt x="1454825" y="217699"/>
                  <a:pt x="1442030" y="217699"/>
                </a:cubicBezTo>
                <a:cubicBezTo>
                  <a:pt x="1429236" y="217699"/>
                  <a:pt x="1418865" y="207328"/>
                  <a:pt x="1418865" y="194534"/>
                </a:cubicBezTo>
                <a:cubicBezTo>
                  <a:pt x="1418865" y="181740"/>
                  <a:pt x="1429236" y="171368"/>
                  <a:pt x="1442030" y="171368"/>
                </a:cubicBezTo>
                <a:close/>
                <a:moveTo>
                  <a:pt x="1619116" y="171368"/>
                </a:moveTo>
                <a:cubicBezTo>
                  <a:pt x="1631916" y="171368"/>
                  <a:pt x="1642290" y="181740"/>
                  <a:pt x="1642290" y="194533"/>
                </a:cubicBezTo>
                <a:cubicBezTo>
                  <a:pt x="1642290" y="207327"/>
                  <a:pt x="1631916" y="217699"/>
                  <a:pt x="1619116" y="217699"/>
                </a:cubicBezTo>
                <a:cubicBezTo>
                  <a:pt x="1606319" y="217699"/>
                  <a:pt x="1595945" y="207327"/>
                  <a:pt x="1595945" y="194533"/>
                </a:cubicBezTo>
                <a:cubicBezTo>
                  <a:pt x="1595945" y="181740"/>
                  <a:pt x="1606319" y="171368"/>
                  <a:pt x="1619116" y="171368"/>
                </a:cubicBezTo>
                <a:close/>
                <a:moveTo>
                  <a:pt x="1793622" y="171363"/>
                </a:moveTo>
                <a:cubicBezTo>
                  <a:pt x="1806416" y="171363"/>
                  <a:pt x="1816788" y="181735"/>
                  <a:pt x="1816788" y="194529"/>
                </a:cubicBezTo>
                <a:cubicBezTo>
                  <a:pt x="1816788" y="207323"/>
                  <a:pt x="1806416" y="217695"/>
                  <a:pt x="1793622" y="217695"/>
                </a:cubicBezTo>
                <a:cubicBezTo>
                  <a:pt x="1780828" y="217695"/>
                  <a:pt x="1770456" y="207323"/>
                  <a:pt x="1770456" y="194529"/>
                </a:cubicBezTo>
                <a:cubicBezTo>
                  <a:pt x="1770456" y="181735"/>
                  <a:pt x="1780828" y="171363"/>
                  <a:pt x="1793622" y="171363"/>
                </a:cubicBezTo>
                <a:close/>
                <a:moveTo>
                  <a:pt x="2147820" y="171363"/>
                </a:moveTo>
                <a:cubicBezTo>
                  <a:pt x="2160614" y="171363"/>
                  <a:pt x="2170986" y="181735"/>
                  <a:pt x="2170986" y="194529"/>
                </a:cubicBezTo>
                <a:cubicBezTo>
                  <a:pt x="2170986" y="207323"/>
                  <a:pt x="2160614" y="217695"/>
                  <a:pt x="2147820" y="217695"/>
                </a:cubicBezTo>
                <a:cubicBezTo>
                  <a:pt x="2135026" y="217695"/>
                  <a:pt x="2124654" y="207323"/>
                  <a:pt x="2124654" y="194529"/>
                </a:cubicBezTo>
                <a:cubicBezTo>
                  <a:pt x="2124654" y="181735"/>
                  <a:pt x="2135026" y="171363"/>
                  <a:pt x="2147820" y="171363"/>
                </a:cubicBezTo>
                <a:close/>
                <a:moveTo>
                  <a:pt x="1970721" y="171363"/>
                </a:moveTo>
                <a:cubicBezTo>
                  <a:pt x="1983515" y="171363"/>
                  <a:pt x="1993887" y="181735"/>
                  <a:pt x="1993887" y="194529"/>
                </a:cubicBezTo>
                <a:cubicBezTo>
                  <a:pt x="1993887" y="207323"/>
                  <a:pt x="1983515" y="217695"/>
                  <a:pt x="1970721" y="217695"/>
                </a:cubicBezTo>
                <a:cubicBezTo>
                  <a:pt x="1957927" y="217695"/>
                  <a:pt x="1947555" y="207323"/>
                  <a:pt x="1947555" y="194529"/>
                </a:cubicBezTo>
                <a:cubicBezTo>
                  <a:pt x="1947555" y="181735"/>
                  <a:pt x="1957927" y="171363"/>
                  <a:pt x="1970721" y="171363"/>
                </a:cubicBezTo>
                <a:close/>
                <a:moveTo>
                  <a:pt x="2324919" y="171363"/>
                </a:moveTo>
                <a:cubicBezTo>
                  <a:pt x="2337713" y="171363"/>
                  <a:pt x="2348085" y="181735"/>
                  <a:pt x="2348085" y="194529"/>
                </a:cubicBezTo>
                <a:cubicBezTo>
                  <a:pt x="2348085" y="207323"/>
                  <a:pt x="2337713" y="217695"/>
                  <a:pt x="2324919" y="217695"/>
                </a:cubicBezTo>
                <a:cubicBezTo>
                  <a:pt x="2312125" y="217695"/>
                  <a:pt x="2301753" y="207323"/>
                  <a:pt x="2301753" y="194529"/>
                </a:cubicBezTo>
                <a:cubicBezTo>
                  <a:pt x="2301753" y="181735"/>
                  <a:pt x="2312125" y="171363"/>
                  <a:pt x="2324919" y="171363"/>
                </a:cubicBezTo>
                <a:close/>
                <a:moveTo>
                  <a:pt x="2502018" y="171363"/>
                </a:moveTo>
                <a:cubicBezTo>
                  <a:pt x="2514812" y="171363"/>
                  <a:pt x="2525184" y="181735"/>
                  <a:pt x="2525184" y="194529"/>
                </a:cubicBezTo>
                <a:cubicBezTo>
                  <a:pt x="2525184" y="207323"/>
                  <a:pt x="2514812" y="217695"/>
                  <a:pt x="2502018" y="217695"/>
                </a:cubicBezTo>
                <a:cubicBezTo>
                  <a:pt x="2489224" y="217695"/>
                  <a:pt x="2478852" y="207323"/>
                  <a:pt x="2478852" y="194529"/>
                </a:cubicBezTo>
                <a:cubicBezTo>
                  <a:pt x="2478852" y="181735"/>
                  <a:pt x="2489224" y="171363"/>
                  <a:pt x="2502018" y="171363"/>
                </a:cubicBezTo>
                <a:close/>
                <a:moveTo>
                  <a:pt x="2679117" y="171363"/>
                </a:moveTo>
                <a:cubicBezTo>
                  <a:pt x="2691911" y="171363"/>
                  <a:pt x="2702283" y="181735"/>
                  <a:pt x="2702283" y="194529"/>
                </a:cubicBezTo>
                <a:cubicBezTo>
                  <a:pt x="2702283" y="207323"/>
                  <a:pt x="2691911" y="217695"/>
                  <a:pt x="2679117" y="217695"/>
                </a:cubicBezTo>
                <a:cubicBezTo>
                  <a:pt x="2666323" y="217695"/>
                  <a:pt x="2655951" y="207323"/>
                  <a:pt x="2655951" y="194529"/>
                </a:cubicBezTo>
                <a:cubicBezTo>
                  <a:pt x="2655951" y="181735"/>
                  <a:pt x="2666323" y="171363"/>
                  <a:pt x="2679117" y="171363"/>
                </a:cubicBezTo>
                <a:close/>
                <a:moveTo>
                  <a:pt x="2856216" y="171363"/>
                </a:moveTo>
                <a:cubicBezTo>
                  <a:pt x="2869010" y="171363"/>
                  <a:pt x="2879382" y="181735"/>
                  <a:pt x="2879382" y="194529"/>
                </a:cubicBezTo>
                <a:cubicBezTo>
                  <a:pt x="2879382" y="207323"/>
                  <a:pt x="2869010" y="217695"/>
                  <a:pt x="2856216" y="217695"/>
                </a:cubicBezTo>
                <a:cubicBezTo>
                  <a:pt x="2843422" y="217695"/>
                  <a:pt x="2833050" y="207323"/>
                  <a:pt x="2833050" y="194529"/>
                </a:cubicBezTo>
                <a:cubicBezTo>
                  <a:pt x="2833050" y="181735"/>
                  <a:pt x="2843422" y="171363"/>
                  <a:pt x="2856216" y="171363"/>
                </a:cubicBezTo>
                <a:close/>
                <a:moveTo>
                  <a:pt x="3033314" y="171363"/>
                </a:moveTo>
                <a:cubicBezTo>
                  <a:pt x="3046108" y="171363"/>
                  <a:pt x="3056480" y="181735"/>
                  <a:pt x="3056480" y="194529"/>
                </a:cubicBezTo>
                <a:cubicBezTo>
                  <a:pt x="3056480" y="207323"/>
                  <a:pt x="3046108" y="217695"/>
                  <a:pt x="3033314" y="217695"/>
                </a:cubicBezTo>
                <a:cubicBezTo>
                  <a:pt x="3020520" y="217695"/>
                  <a:pt x="3010148" y="207323"/>
                  <a:pt x="3010148" y="194529"/>
                </a:cubicBezTo>
                <a:cubicBezTo>
                  <a:pt x="3010148" y="181735"/>
                  <a:pt x="3020520" y="171363"/>
                  <a:pt x="3033314" y="171363"/>
                </a:cubicBezTo>
                <a:close/>
                <a:moveTo>
                  <a:pt x="3210413" y="171363"/>
                </a:moveTo>
                <a:cubicBezTo>
                  <a:pt x="3223207" y="171363"/>
                  <a:pt x="3233579" y="181735"/>
                  <a:pt x="3233579" y="194529"/>
                </a:cubicBezTo>
                <a:cubicBezTo>
                  <a:pt x="3233579" y="207323"/>
                  <a:pt x="3223207" y="217695"/>
                  <a:pt x="3210413" y="217695"/>
                </a:cubicBezTo>
                <a:cubicBezTo>
                  <a:pt x="3197619" y="217695"/>
                  <a:pt x="3187247" y="207323"/>
                  <a:pt x="3187247" y="194529"/>
                </a:cubicBezTo>
                <a:cubicBezTo>
                  <a:pt x="3187247" y="181735"/>
                  <a:pt x="3197619" y="171363"/>
                  <a:pt x="3210413" y="171363"/>
                </a:cubicBezTo>
                <a:close/>
                <a:moveTo>
                  <a:pt x="3387508" y="171363"/>
                </a:moveTo>
                <a:cubicBezTo>
                  <a:pt x="3400302" y="171363"/>
                  <a:pt x="3410674" y="181735"/>
                  <a:pt x="3410674" y="194529"/>
                </a:cubicBezTo>
                <a:cubicBezTo>
                  <a:pt x="3410674" y="207323"/>
                  <a:pt x="3400302" y="217695"/>
                  <a:pt x="3387508" y="217695"/>
                </a:cubicBezTo>
                <a:cubicBezTo>
                  <a:pt x="3374714" y="217695"/>
                  <a:pt x="3364342" y="207323"/>
                  <a:pt x="3364342" y="194529"/>
                </a:cubicBezTo>
                <a:cubicBezTo>
                  <a:pt x="3364342" y="181735"/>
                  <a:pt x="3374714" y="171363"/>
                  <a:pt x="3387508" y="171363"/>
                </a:cubicBezTo>
                <a:close/>
                <a:moveTo>
                  <a:pt x="27306" y="5"/>
                </a:moveTo>
                <a:cubicBezTo>
                  <a:pt x="40100" y="5"/>
                  <a:pt x="50472" y="10377"/>
                  <a:pt x="50472" y="23171"/>
                </a:cubicBezTo>
                <a:cubicBezTo>
                  <a:pt x="50472" y="35965"/>
                  <a:pt x="40100" y="46337"/>
                  <a:pt x="27306" y="46337"/>
                </a:cubicBezTo>
                <a:cubicBezTo>
                  <a:pt x="14512" y="46337"/>
                  <a:pt x="4140" y="35965"/>
                  <a:pt x="4140" y="23171"/>
                </a:cubicBezTo>
                <a:cubicBezTo>
                  <a:pt x="4140" y="10377"/>
                  <a:pt x="14512" y="5"/>
                  <a:pt x="27306" y="5"/>
                </a:cubicBezTo>
                <a:close/>
                <a:moveTo>
                  <a:pt x="204404" y="5"/>
                </a:moveTo>
                <a:cubicBezTo>
                  <a:pt x="217198" y="5"/>
                  <a:pt x="227570" y="10377"/>
                  <a:pt x="227570" y="23171"/>
                </a:cubicBezTo>
                <a:cubicBezTo>
                  <a:pt x="227570" y="35965"/>
                  <a:pt x="217198" y="46337"/>
                  <a:pt x="204404" y="46337"/>
                </a:cubicBezTo>
                <a:cubicBezTo>
                  <a:pt x="191610" y="46337"/>
                  <a:pt x="181238" y="35965"/>
                  <a:pt x="181238" y="23171"/>
                </a:cubicBezTo>
                <a:cubicBezTo>
                  <a:pt x="181238" y="10377"/>
                  <a:pt x="191610" y="5"/>
                  <a:pt x="204404" y="5"/>
                </a:cubicBezTo>
                <a:close/>
                <a:moveTo>
                  <a:pt x="381506" y="5"/>
                </a:moveTo>
                <a:cubicBezTo>
                  <a:pt x="394301" y="5"/>
                  <a:pt x="404671" y="10377"/>
                  <a:pt x="404671" y="23171"/>
                </a:cubicBezTo>
                <a:cubicBezTo>
                  <a:pt x="404671" y="35965"/>
                  <a:pt x="394301" y="46337"/>
                  <a:pt x="381506" y="46337"/>
                </a:cubicBezTo>
                <a:cubicBezTo>
                  <a:pt x="368712" y="46337"/>
                  <a:pt x="358339" y="35965"/>
                  <a:pt x="358339" y="23171"/>
                </a:cubicBezTo>
                <a:cubicBezTo>
                  <a:pt x="358339" y="10377"/>
                  <a:pt x="368712" y="5"/>
                  <a:pt x="381506" y="5"/>
                </a:cubicBezTo>
                <a:close/>
                <a:moveTo>
                  <a:pt x="558603" y="5"/>
                </a:moveTo>
                <a:cubicBezTo>
                  <a:pt x="571397" y="5"/>
                  <a:pt x="581770" y="10377"/>
                  <a:pt x="581770" y="23171"/>
                </a:cubicBezTo>
                <a:cubicBezTo>
                  <a:pt x="581770" y="35965"/>
                  <a:pt x="571397" y="46337"/>
                  <a:pt x="558603" y="46337"/>
                </a:cubicBezTo>
                <a:cubicBezTo>
                  <a:pt x="545809" y="46337"/>
                  <a:pt x="535438" y="35965"/>
                  <a:pt x="535438" y="23171"/>
                </a:cubicBezTo>
                <a:cubicBezTo>
                  <a:pt x="535438" y="10377"/>
                  <a:pt x="545809" y="5"/>
                  <a:pt x="558603" y="5"/>
                </a:cubicBezTo>
                <a:close/>
                <a:moveTo>
                  <a:pt x="735706" y="5"/>
                </a:moveTo>
                <a:cubicBezTo>
                  <a:pt x="748500" y="5"/>
                  <a:pt x="758872" y="10377"/>
                  <a:pt x="758872" y="23171"/>
                </a:cubicBezTo>
                <a:cubicBezTo>
                  <a:pt x="758872" y="35965"/>
                  <a:pt x="748500" y="46337"/>
                  <a:pt x="735706" y="46337"/>
                </a:cubicBezTo>
                <a:cubicBezTo>
                  <a:pt x="722912" y="46337"/>
                  <a:pt x="712539" y="35965"/>
                  <a:pt x="712539" y="23171"/>
                </a:cubicBezTo>
                <a:cubicBezTo>
                  <a:pt x="712539" y="10377"/>
                  <a:pt x="722912" y="5"/>
                  <a:pt x="735706" y="5"/>
                </a:cubicBezTo>
                <a:close/>
                <a:moveTo>
                  <a:pt x="912804" y="5"/>
                </a:moveTo>
                <a:cubicBezTo>
                  <a:pt x="925595" y="5"/>
                  <a:pt x="935967" y="10377"/>
                  <a:pt x="935967" y="23171"/>
                </a:cubicBezTo>
                <a:cubicBezTo>
                  <a:pt x="935967" y="35965"/>
                  <a:pt x="925595" y="46337"/>
                  <a:pt x="912804" y="46337"/>
                </a:cubicBezTo>
                <a:cubicBezTo>
                  <a:pt x="900003" y="46337"/>
                  <a:pt x="889637" y="35965"/>
                  <a:pt x="889637" y="23171"/>
                </a:cubicBezTo>
                <a:cubicBezTo>
                  <a:pt x="889637" y="10377"/>
                  <a:pt x="900003" y="5"/>
                  <a:pt x="912804" y="5"/>
                </a:cubicBezTo>
                <a:close/>
                <a:moveTo>
                  <a:pt x="1089905" y="5"/>
                </a:moveTo>
                <a:cubicBezTo>
                  <a:pt x="1102702" y="5"/>
                  <a:pt x="1113073" y="10377"/>
                  <a:pt x="1113073" y="23171"/>
                </a:cubicBezTo>
                <a:cubicBezTo>
                  <a:pt x="1113073" y="35965"/>
                  <a:pt x="1102702" y="46337"/>
                  <a:pt x="1089905" y="46337"/>
                </a:cubicBezTo>
                <a:cubicBezTo>
                  <a:pt x="1077108" y="46337"/>
                  <a:pt x="1066735" y="35965"/>
                  <a:pt x="1066735" y="23171"/>
                </a:cubicBezTo>
                <a:cubicBezTo>
                  <a:pt x="1066735" y="10377"/>
                  <a:pt x="1077108" y="5"/>
                  <a:pt x="1089905" y="5"/>
                </a:cubicBezTo>
                <a:close/>
                <a:moveTo>
                  <a:pt x="1266997" y="5"/>
                </a:moveTo>
                <a:cubicBezTo>
                  <a:pt x="1279791" y="5"/>
                  <a:pt x="1290163" y="10377"/>
                  <a:pt x="1290163" y="23171"/>
                </a:cubicBezTo>
                <a:cubicBezTo>
                  <a:pt x="1290163" y="35965"/>
                  <a:pt x="1279791" y="46337"/>
                  <a:pt x="1266997" y="46337"/>
                </a:cubicBezTo>
                <a:cubicBezTo>
                  <a:pt x="1254201" y="46337"/>
                  <a:pt x="1243831" y="35965"/>
                  <a:pt x="1243831" y="23171"/>
                </a:cubicBezTo>
                <a:cubicBezTo>
                  <a:pt x="1243831" y="10377"/>
                  <a:pt x="1254201" y="5"/>
                  <a:pt x="1266997" y="5"/>
                </a:cubicBezTo>
                <a:close/>
                <a:moveTo>
                  <a:pt x="1444095" y="5"/>
                </a:moveTo>
                <a:cubicBezTo>
                  <a:pt x="1456890" y="5"/>
                  <a:pt x="1467259" y="10377"/>
                  <a:pt x="1467259" y="23171"/>
                </a:cubicBezTo>
                <a:cubicBezTo>
                  <a:pt x="1467259" y="35965"/>
                  <a:pt x="1456890" y="46337"/>
                  <a:pt x="1444095" y="46337"/>
                </a:cubicBezTo>
                <a:cubicBezTo>
                  <a:pt x="1431303" y="46337"/>
                  <a:pt x="1420930" y="35965"/>
                  <a:pt x="1420930" y="23171"/>
                </a:cubicBezTo>
                <a:cubicBezTo>
                  <a:pt x="1420930" y="10377"/>
                  <a:pt x="1431303" y="5"/>
                  <a:pt x="1444095" y="5"/>
                </a:cubicBezTo>
                <a:close/>
                <a:moveTo>
                  <a:pt x="1621182" y="5"/>
                </a:moveTo>
                <a:cubicBezTo>
                  <a:pt x="1633981" y="5"/>
                  <a:pt x="1644355" y="10377"/>
                  <a:pt x="1644355" y="23171"/>
                </a:cubicBezTo>
                <a:cubicBezTo>
                  <a:pt x="1644355" y="35965"/>
                  <a:pt x="1633981" y="46337"/>
                  <a:pt x="1621182" y="46337"/>
                </a:cubicBezTo>
                <a:cubicBezTo>
                  <a:pt x="1608385" y="46337"/>
                  <a:pt x="1598010" y="35965"/>
                  <a:pt x="1598010" y="23171"/>
                </a:cubicBezTo>
                <a:cubicBezTo>
                  <a:pt x="1598010" y="10377"/>
                  <a:pt x="1608385" y="5"/>
                  <a:pt x="1621182" y="5"/>
                </a:cubicBezTo>
                <a:close/>
                <a:moveTo>
                  <a:pt x="1795687" y="1"/>
                </a:moveTo>
                <a:cubicBezTo>
                  <a:pt x="1808481" y="1"/>
                  <a:pt x="1818853" y="10372"/>
                  <a:pt x="1818853" y="23166"/>
                </a:cubicBezTo>
                <a:cubicBezTo>
                  <a:pt x="1818853" y="35960"/>
                  <a:pt x="1808481" y="46332"/>
                  <a:pt x="1795687" y="46332"/>
                </a:cubicBezTo>
                <a:cubicBezTo>
                  <a:pt x="1782893" y="46332"/>
                  <a:pt x="1772521" y="35960"/>
                  <a:pt x="1772521" y="23166"/>
                </a:cubicBezTo>
                <a:cubicBezTo>
                  <a:pt x="1772521" y="10372"/>
                  <a:pt x="1782893" y="1"/>
                  <a:pt x="1795687" y="1"/>
                </a:cubicBezTo>
                <a:close/>
                <a:moveTo>
                  <a:pt x="1972786" y="1"/>
                </a:moveTo>
                <a:cubicBezTo>
                  <a:pt x="1985580" y="1"/>
                  <a:pt x="1995952" y="10372"/>
                  <a:pt x="1995952" y="23166"/>
                </a:cubicBezTo>
                <a:cubicBezTo>
                  <a:pt x="1995952" y="35960"/>
                  <a:pt x="1985580" y="46332"/>
                  <a:pt x="1972786" y="46332"/>
                </a:cubicBezTo>
                <a:cubicBezTo>
                  <a:pt x="1959992" y="46332"/>
                  <a:pt x="1949620" y="35960"/>
                  <a:pt x="1949620" y="23166"/>
                </a:cubicBezTo>
                <a:cubicBezTo>
                  <a:pt x="1949620" y="10372"/>
                  <a:pt x="1959992" y="1"/>
                  <a:pt x="1972786" y="1"/>
                </a:cubicBezTo>
                <a:close/>
                <a:moveTo>
                  <a:pt x="2149884" y="0"/>
                </a:moveTo>
                <a:cubicBezTo>
                  <a:pt x="2162678" y="0"/>
                  <a:pt x="2173050" y="10372"/>
                  <a:pt x="2173050" y="23166"/>
                </a:cubicBezTo>
                <a:cubicBezTo>
                  <a:pt x="2173050" y="35960"/>
                  <a:pt x="2162678" y="46332"/>
                  <a:pt x="2149884" y="46332"/>
                </a:cubicBezTo>
                <a:cubicBezTo>
                  <a:pt x="2137090" y="46332"/>
                  <a:pt x="2126718" y="35960"/>
                  <a:pt x="2126718" y="23166"/>
                </a:cubicBezTo>
                <a:cubicBezTo>
                  <a:pt x="2126718" y="10372"/>
                  <a:pt x="2137090" y="0"/>
                  <a:pt x="2149884" y="0"/>
                </a:cubicBezTo>
                <a:close/>
                <a:moveTo>
                  <a:pt x="2326983" y="0"/>
                </a:moveTo>
                <a:cubicBezTo>
                  <a:pt x="2339777" y="0"/>
                  <a:pt x="2350149" y="10372"/>
                  <a:pt x="2350149" y="23166"/>
                </a:cubicBezTo>
                <a:cubicBezTo>
                  <a:pt x="2350149" y="35960"/>
                  <a:pt x="2339777" y="46332"/>
                  <a:pt x="2326983" y="46332"/>
                </a:cubicBezTo>
                <a:cubicBezTo>
                  <a:pt x="2314189" y="46332"/>
                  <a:pt x="2303817" y="35960"/>
                  <a:pt x="2303817" y="23166"/>
                </a:cubicBezTo>
                <a:cubicBezTo>
                  <a:pt x="2303817" y="10372"/>
                  <a:pt x="2314189" y="0"/>
                  <a:pt x="2326983" y="0"/>
                </a:cubicBezTo>
                <a:close/>
                <a:moveTo>
                  <a:pt x="2504082" y="0"/>
                </a:moveTo>
                <a:cubicBezTo>
                  <a:pt x="2516876" y="0"/>
                  <a:pt x="2527248" y="10372"/>
                  <a:pt x="2527248" y="23166"/>
                </a:cubicBezTo>
                <a:cubicBezTo>
                  <a:pt x="2527248" y="35960"/>
                  <a:pt x="2516876" y="46332"/>
                  <a:pt x="2504082" y="46332"/>
                </a:cubicBezTo>
                <a:cubicBezTo>
                  <a:pt x="2491288" y="46332"/>
                  <a:pt x="2480916" y="35960"/>
                  <a:pt x="2480916" y="23166"/>
                </a:cubicBezTo>
                <a:cubicBezTo>
                  <a:pt x="2480916" y="10372"/>
                  <a:pt x="2491288" y="0"/>
                  <a:pt x="2504082" y="0"/>
                </a:cubicBezTo>
                <a:close/>
                <a:moveTo>
                  <a:pt x="2681181" y="0"/>
                </a:moveTo>
                <a:cubicBezTo>
                  <a:pt x="2693975" y="0"/>
                  <a:pt x="2704347" y="10372"/>
                  <a:pt x="2704347" y="23166"/>
                </a:cubicBezTo>
                <a:cubicBezTo>
                  <a:pt x="2704347" y="35960"/>
                  <a:pt x="2693975" y="46332"/>
                  <a:pt x="2681181" y="46332"/>
                </a:cubicBezTo>
                <a:cubicBezTo>
                  <a:pt x="2668387" y="46332"/>
                  <a:pt x="2658015" y="35960"/>
                  <a:pt x="2658015" y="23166"/>
                </a:cubicBezTo>
                <a:cubicBezTo>
                  <a:pt x="2658015" y="10372"/>
                  <a:pt x="2668387" y="0"/>
                  <a:pt x="2681181" y="0"/>
                </a:cubicBezTo>
                <a:close/>
                <a:moveTo>
                  <a:pt x="2858280" y="0"/>
                </a:moveTo>
                <a:cubicBezTo>
                  <a:pt x="2871074" y="0"/>
                  <a:pt x="2881446" y="10372"/>
                  <a:pt x="2881446" y="23166"/>
                </a:cubicBezTo>
                <a:cubicBezTo>
                  <a:pt x="2881446" y="35960"/>
                  <a:pt x="2871074" y="46332"/>
                  <a:pt x="2858280" y="46332"/>
                </a:cubicBezTo>
                <a:cubicBezTo>
                  <a:pt x="2845486" y="46332"/>
                  <a:pt x="2835114" y="35960"/>
                  <a:pt x="2835114" y="23166"/>
                </a:cubicBezTo>
                <a:cubicBezTo>
                  <a:pt x="2835114" y="10372"/>
                  <a:pt x="2845486" y="0"/>
                  <a:pt x="2858280" y="0"/>
                </a:cubicBezTo>
                <a:close/>
                <a:moveTo>
                  <a:pt x="3035379" y="0"/>
                </a:moveTo>
                <a:cubicBezTo>
                  <a:pt x="3048173" y="0"/>
                  <a:pt x="3058545" y="10372"/>
                  <a:pt x="3058545" y="23166"/>
                </a:cubicBezTo>
                <a:cubicBezTo>
                  <a:pt x="3058545" y="35960"/>
                  <a:pt x="3048173" y="46332"/>
                  <a:pt x="3035379" y="46332"/>
                </a:cubicBezTo>
                <a:cubicBezTo>
                  <a:pt x="3022585" y="46332"/>
                  <a:pt x="3012213" y="35960"/>
                  <a:pt x="3012213" y="23166"/>
                </a:cubicBezTo>
                <a:cubicBezTo>
                  <a:pt x="3012213" y="10372"/>
                  <a:pt x="3022585" y="0"/>
                  <a:pt x="3035379" y="0"/>
                </a:cubicBezTo>
                <a:close/>
                <a:moveTo>
                  <a:pt x="3212478" y="0"/>
                </a:moveTo>
                <a:cubicBezTo>
                  <a:pt x="3225272" y="0"/>
                  <a:pt x="3235644" y="10372"/>
                  <a:pt x="3235644" y="23166"/>
                </a:cubicBezTo>
                <a:cubicBezTo>
                  <a:pt x="3235644" y="35960"/>
                  <a:pt x="3225272" y="46332"/>
                  <a:pt x="3212478" y="46332"/>
                </a:cubicBezTo>
                <a:cubicBezTo>
                  <a:pt x="3199684" y="46332"/>
                  <a:pt x="3189312" y="35960"/>
                  <a:pt x="3189312" y="23166"/>
                </a:cubicBezTo>
                <a:cubicBezTo>
                  <a:pt x="3189312" y="10372"/>
                  <a:pt x="3199684" y="0"/>
                  <a:pt x="3212478" y="0"/>
                </a:cubicBezTo>
                <a:close/>
                <a:moveTo>
                  <a:pt x="3389573" y="0"/>
                </a:moveTo>
                <a:cubicBezTo>
                  <a:pt x="3402367" y="0"/>
                  <a:pt x="3412739" y="10372"/>
                  <a:pt x="3412739" y="23166"/>
                </a:cubicBezTo>
                <a:cubicBezTo>
                  <a:pt x="3412739" y="35960"/>
                  <a:pt x="3402367" y="46332"/>
                  <a:pt x="3389573" y="46332"/>
                </a:cubicBezTo>
                <a:cubicBezTo>
                  <a:pt x="3376779" y="46332"/>
                  <a:pt x="3366407" y="35960"/>
                  <a:pt x="3366407" y="23166"/>
                </a:cubicBezTo>
                <a:cubicBezTo>
                  <a:pt x="3366407" y="10372"/>
                  <a:pt x="3376779" y="0"/>
                  <a:pt x="338957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540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8A961-B357-9349-B776-255E824BB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B4BB8F-8D14-4B42-9F19-DD53E8810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A34D-DE78-0D44-9A30-43B5410A9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8AEC9-D088-6540-A8ED-2EA8F3F1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389B5-9CC3-D947-AD2C-13A8E3E0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10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E8F8-1288-FF4B-A83A-BCB3F41A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86F56-FC10-CF4C-9821-89F901B72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99956-3B7E-8E47-A37D-7F6F7142C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4D19-F187-9347-955F-0F5CA75E8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CB98C-940E-2B42-BFFD-33CF1B20C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12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E4E7-EC14-D045-BEA2-E41D280C8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B2F55-B04A-5A47-B8E5-0302B4AA9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DCB6F-88C1-554D-BC93-03CABC6B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71725-188E-174D-BEC8-D13CA97A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0C4CF-2CCE-E042-8B26-E9B3EAE3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96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29E6E-7EFC-9449-8B53-7CA45195A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8D434-CD06-734F-8CA6-4B78ACFE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DEDF9-99A4-5E4E-A567-F10F0432D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C52E3-858E-9448-8F37-2753F648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C38BA-F533-2C40-B498-1923394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1CDD7-29B3-E448-A83E-336094DF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58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8617-F116-3345-B0E9-CC314542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C8E11-21F8-F347-8983-3B906E9D3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3CFAF-B223-ED43-841D-A607B4118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4FA682-FB8C-0143-AE85-F543849DF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CCC4AE-4298-EF42-B32C-5278EB4A67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2BEBE3-2CB0-7545-B4C5-9DD309F4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81F23A-D6BE-A74D-83C1-D5B2858DF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DCB9A-AC15-7748-982B-ED563F73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1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3162290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4BA4-C172-B34C-84C2-A4DE7A266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4B1EF-A57A-D44D-92DC-26689256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7665F-DA5A-164E-890A-A6ED3937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9BD2B-D55D-274C-A0F6-992F29594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512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D36129-061B-D74A-9B1E-407641E7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60A7E-A99B-D041-AFB5-B5BB5C76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F45F9-24B7-584E-BB62-B296D120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27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1042-FBC2-9245-A3E2-624CACD55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D43DD-63A7-8248-9DFB-52A4B46D7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2372F-BB45-CB48-ACBE-CF78A0631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326C1-A81B-484C-B2E5-97E287619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E7A7F-71BF-BD46-A333-EC101191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F896E-F36B-E54D-A75C-9FE4B639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873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76FC-D0A7-B14B-9D19-534D59C9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D0D4B3-4061-DE4A-94E9-BA4C20DEF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8553E-461E-8742-8782-A3C560CBC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DBA8E-C02E-D14D-B9DF-61B7ABE3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6F3E9-A032-834F-8E4C-C98F0CE7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CB185-1B15-3142-B538-82C476FC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00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927E-560C-2745-B729-545C0C26B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56772-9F65-7F45-A49C-9139DCCC1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06350-E2EE-C04E-93AD-E5B397B05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6124-D959-CB46-9708-A33B1BE9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FDE5B-1874-064D-BFE8-34F0ACCA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5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36E740-598D-2748-B8F3-3CEEEF37AF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9D95C-FF9D-CD4D-84EE-8116CDE13D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04F1D-8488-CB4A-961C-ABF8615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38677-966A-2E4C-8D7F-D91C1C6D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48121-6AD1-9947-BCE7-D04D0AE9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44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285555763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342931184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82044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51028495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3081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26101909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4139839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555121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16885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53592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27512274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186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516568058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5"/>
            <a:ext cx="97536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90645104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0152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41307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194636656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98026666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0148675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3" y="457200"/>
            <a:ext cx="9750655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47254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773431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47995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63474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69989191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6/14/2021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9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5.xml"/><Relationship Id="rId30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346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5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182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ransition spd="med">
    <p:fade/>
  </p:transition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9042400" cy="990600"/>
          </a:xfrm>
          <a:prstGeom prst="rect">
            <a:avLst/>
          </a:prstGeom>
          <a:solidFill>
            <a:srgbClr val="13587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38263"/>
            <a:ext cx="10972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11684000" y="6477001"/>
            <a:ext cx="406400" cy="274637"/>
          </a:xfrm>
          <a:prstGeom prst="rect">
            <a:avLst/>
          </a:prstGeom>
          <a:solidFill>
            <a:srgbClr val="13587E"/>
          </a:solidFill>
          <a:ln>
            <a:noFill/>
          </a:ln>
        </p:spPr>
        <p:txBody>
          <a:bodyPr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E70FB8DF-BE6F-4F28-A29E-CB649A825696}" type="slidenum">
              <a:rPr lang="en-US" sz="1200" b="1" smtClean="0">
                <a:solidFill>
                  <a:srgbClr val="E2E8EE"/>
                </a:solidFill>
                <a:latin typeface="Calibri" pitchFamily="34" charset="0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E2E8EE"/>
              </a:solidFill>
              <a:latin typeface="Calibri" pitchFamily="34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0" y="990601"/>
            <a:ext cx="12192000" cy="9207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737600" y="0"/>
            <a:ext cx="34544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084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Font typeface="Wingdings 2" pitchFamily="18" charset="2"/>
        <a:buChar char="·"/>
        <a:defRPr sz="3200" b="1">
          <a:solidFill>
            <a:srgbClr val="13587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–"/>
        <a:defRPr sz="2800" b="1">
          <a:solidFill>
            <a:srgbClr val="13587E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•"/>
        <a:defRPr sz="2400" b="1">
          <a:solidFill>
            <a:srgbClr val="13587E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–"/>
        <a:defRPr sz="2000" b="1">
          <a:solidFill>
            <a:srgbClr val="13587E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»"/>
        <a:defRPr sz="2000" b="1">
          <a:solidFill>
            <a:srgbClr val="13587E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A39D9-8509-4C5D-A2B0-3100447FB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3B8D-67E6-47CB-B9B1-A6BE81BAA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5CA76-6DB2-4142-8698-31D952489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745B4-0954-4254-BB89-2692B57B72EF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65ABE-6F03-4181-AE31-CD8AD405D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1CC2E-B7E0-42E9-91A6-217310636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A45B4-2B26-4357-9EDE-6253756D1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1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roxima Nova"/>
              <a:buNone/>
              <a:defRPr sz="28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ven Pro"/>
              <a:buChar char="●"/>
              <a:defRPr sz="18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●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ven Pro"/>
              <a:buChar char="○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aven Pro"/>
              <a:buChar char="■"/>
              <a:defRPr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01601" y="6085503"/>
            <a:ext cx="609601" cy="60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1192101" y="6181667"/>
            <a:ext cx="236369" cy="23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1500413" y="6187095"/>
            <a:ext cx="230940" cy="230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1803295" y="6187099"/>
            <a:ext cx="230939" cy="23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>
            <a:off x="10993867" y="6363533"/>
            <a:ext cx="12440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NWSCorpus</a:t>
            </a:r>
            <a:endParaRPr sz="1333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553100" y="6363533"/>
            <a:ext cx="18836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weather.gov/crp</a:t>
            </a:r>
            <a:endParaRPr sz="1600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83657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7DFD71-B0A1-8E4B-A042-B5118E14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20502-5C4C-7E41-940F-37C483A3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10F47-1228-3240-8A8F-E3AE7B1D7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D62D1-63E2-8448-A144-23B85F91AC9D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72665-5B84-924F-AD76-4ADDAECF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3C2F8-ABEF-B24F-B824-773387A82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AB2C3-8BA9-4142-ACAD-32CD4A56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7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7900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5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4911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spd="med">
    <p:fade/>
  </p:transition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0.xml"/><Relationship Id="rId4" Type="http://schemas.openxmlformats.org/officeDocument/2006/relationships/hyperlink" Target="https://arcg.is/veW9T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7" Type="http://schemas.openxmlformats.org/officeDocument/2006/relationships/image" Target="../media/image78.svg"/><Relationship Id="rId12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0" Type="http://schemas.openxmlformats.org/officeDocument/2006/relationships/image" Target="../media/image90.png"/><Relationship Id="rId4" Type="http://schemas.openxmlformats.org/officeDocument/2006/relationships/image" Target="../media/image75.svg"/><Relationship Id="rId9" Type="http://schemas.openxmlformats.org/officeDocument/2006/relationships/image" Target="../media/image8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arcg.is/111Cna1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rcg.is/1WWbH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cid:3D64CE0D-1070-4AE0-B4A3-18EE181964D4" TargetMode="Externa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cid:3D64CE0D-1070-4AE0-B4A3-18EE181964D4" TargetMode="Externa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8.png"/><Relationship Id="rId5" Type="http://schemas.openxmlformats.org/officeDocument/2006/relationships/image" Target="../media/image140.jpg"/><Relationship Id="rId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2" y="457200"/>
            <a:ext cx="7312991" cy="811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070C0"/>
                </a:solidFill>
              </a:rPr>
              <a:t>Evaluate Improved Streamflow Measurement at TxDOT Bridges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200" dirty="0"/>
              <a:t>Project 0-7095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200" dirty="0"/>
              <a:t>Being conducted for TxDOT </a:t>
            </a:r>
            <a:br>
              <a:rPr lang="en-US" sz="2200" dirty="0"/>
            </a:br>
            <a:r>
              <a:rPr lang="en-US" sz="2200" dirty="0"/>
              <a:t>by UT Austin and US Geological Survey</a:t>
            </a:r>
            <a:br>
              <a:rPr lang="en-US" sz="2200" dirty="0"/>
            </a:br>
            <a:r>
              <a:rPr lang="en-US" sz="2200" dirty="0"/>
              <a:t>with the support of </a:t>
            </a:r>
            <a:br>
              <a:rPr lang="en-US" sz="2200" dirty="0"/>
            </a:br>
            <a:r>
              <a:rPr lang="en-US" sz="2200" dirty="0"/>
              <a:t>Kisters North America and Aqua Strategies</a:t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September 2020 to August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8641" y="4622054"/>
            <a:ext cx="8340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Presentation for Third Quarterly Review Meeting, Monday 14 June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1908" y="559267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Acknowledgements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Shelley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Pridgen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(RTI Project Manager), Rose Marie Klee (H&amp;H Director, TxDOT), 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Adam Jack (BMT,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TxDOT), Michael Cunningham (TPP, TxDOT)</a:t>
            </a:r>
          </a:p>
        </p:txBody>
      </p:sp>
    </p:spTree>
    <p:extLst>
      <p:ext uri="{BB962C8B-B14F-4D97-AF65-F5344CB8AC3E}">
        <p14:creationId xmlns:p14="http://schemas.microsoft.com/office/powerpoint/2010/main" val="34401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Prioritized Watershed Region Identified using Weighting Factors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033641" y="1718440"/>
            <a:ext cx="2790497" cy="3383746"/>
            <a:chOff x="9033641" y="1718440"/>
            <a:chExt cx="2790497" cy="3383746"/>
          </a:xfrm>
        </p:grpSpPr>
        <p:grpSp>
          <p:nvGrpSpPr>
            <p:cNvPr id="4" name="Group 3"/>
            <p:cNvGrpSpPr/>
            <p:nvPr/>
          </p:nvGrpSpPr>
          <p:grpSpPr>
            <a:xfrm>
              <a:off x="9155687" y="1872544"/>
              <a:ext cx="2544540" cy="3229642"/>
              <a:chOff x="9411107" y="1809481"/>
              <a:chExt cx="2544540" cy="3229642"/>
            </a:xfrm>
          </p:grpSpPr>
          <p:cxnSp>
            <p:nvCxnSpPr>
              <p:cNvPr id="6" name="Straight Connector 5"/>
              <p:cNvCxnSpPr/>
              <p:nvPr/>
            </p:nvCxnSpPr>
            <p:spPr bwMode="auto">
              <a:xfrm>
                <a:off x="9518286" y="1907628"/>
                <a:ext cx="0" cy="294651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" name="Oval 6"/>
              <p:cNvSpPr/>
              <p:nvPr/>
            </p:nvSpPr>
            <p:spPr bwMode="auto">
              <a:xfrm>
                <a:off x="9411107" y="1813034"/>
                <a:ext cx="214359" cy="22071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9411107" y="2343808"/>
                <a:ext cx="214359" cy="22071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9411107" y="2896819"/>
                <a:ext cx="214359" cy="22071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9411107" y="3512473"/>
                <a:ext cx="214359" cy="22071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9411107" y="4096595"/>
                <a:ext cx="214359" cy="22071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9411107" y="4633422"/>
                <a:ext cx="214359" cy="22071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6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663836" y="1809481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Selecting Watersheds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721643" y="3554198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Field Assessment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682780" y="2952797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Desktop Assessment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9616545" y="2341099"/>
                <a:ext cx="233910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Base set of Bridges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710706" y="4124723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Site Selection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646000" y="4623125"/>
                <a:ext cx="2018501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Coastal Gauging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 bwMode="auto">
            <a:xfrm>
              <a:off x="9033641" y="1718440"/>
              <a:ext cx="2790497" cy="3383745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968" y="1530770"/>
            <a:ext cx="5515960" cy="453096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28" y="1513764"/>
            <a:ext cx="3146990" cy="162357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308024" y="3410312"/>
            <a:ext cx="2784408" cy="2651425"/>
            <a:chOff x="308024" y="3410312"/>
            <a:chExt cx="2784408" cy="2651425"/>
          </a:xfrm>
        </p:grpSpPr>
        <p:grpSp>
          <p:nvGrpSpPr>
            <p:cNvPr id="70" name="Group 69"/>
            <p:cNvGrpSpPr/>
            <p:nvPr/>
          </p:nvGrpSpPr>
          <p:grpSpPr>
            <a:xfrm>
              <a:off x="308024" y="3410312"/>
              <a:ext cx="2784408" cy="2651425"/>
              <a:chOff x="308024" y="3410312"/>
              <a:chExt cx="2784408" cy="2651425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C9F8C28B-4ABD-43EF-8B91-40480ACB6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914" y="3410312"/>
                <a:ext cx="2723518" cy="265142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308024" y="3501380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Daily</a:t>
                </a:r>
                <a:b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</a:b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Vehicle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Miles</a:t>
                </a:r>
                <a:b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</a:b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Travelled</a:t>
                </a: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2086109" y="362951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DMVT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76795" y="3415259"/>
            <a:ext cx="2734455" cy="2617790"/>
            <a:chOff x="2769393" y="2527422"/>
            <a:chExt cx="2734455" cy="261779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71566574-D17B-47A6-8F14-ED55DE127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9393" y="2527422"/>
              <a:ext cx="2734455" cy="261779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3187362" y="370926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Bridge</a:t>
              </a:r>
              <a:b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Count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93215" y="3410312"/>
            <a:ext cx="2799217" cy="2607814"/>
            <a:chOff x="6055576" y="941832"/>
            <a:chExt cx="2799217" cy="2607814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C116AA1-0DFE-4D6A-B296-EF62BE5EF8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05222" y="941832"/>
              <a:ext cx="2749571" cy="2607814"/>
              <a:chOff x="31611" y="1250811"/>
              <a:chExt cx="5911989" cy="560718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79316B76-CE92-4B93-8102-810E9A0B4C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898" y="1250811"/>
                <a:ext cx="5862702" cy="5592564"/>
                <a:chOff x="3008555" y="1105434"/>
                <a:chExt cx="6015102" cy="5737942"/>
              </a:xfrm>
            </p:grpSpPr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C35B01AF-3ECC-4B7E-BB0C-964C34E618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08556" y="1105434"/>
                  <a:ext cx="6015101" cy="5737942"/>
                </a:xfrm>
                <a:prstGeom prst="rect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F9B48527-4516-4773-A23F-EB8C31F956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08555" y="4809591"/>
                  <a:ext cx="876300" cy="1885950"/>
                </a:xfrm>
                <a:prstGeom prst="rect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</p:pic>
          </p:grp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E0FD6488-B4BC-4625-946C-67CAD678FB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22595"/>
              <a:stretch/>
            </p:blipFill>
            <p:spPr>
              <a:xfrm>
                <a:off x="31611" y="4972050"/>
                <a:ext cx="876301" cy="188595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7E6F13FC-79B6-479D-9A44-12C476F72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87862"/>
              <a:stretch/>
            </p:blipFill>
            <p:spPr>
              <a:xfrm>
                <a:off x="31611" y="4676323"/>
                <a:ext cx="876301" cy="295727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79" name="TextBox 78"/>
            <p:cNvSpPr txBox="1"/>
            <p:nvPr/>
          </p:nvSpPr>
          <p:spPr>
            <a:xfrm>
              <a:off x="6055576" y="132418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Flood</a:t>
              </a:r>
              <a:b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Fatalities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5840" y="3403510"/>
            <a:ext cx="2758591" cy="2975377"/>
            <a:chOff x="5934141" y="3477687"/>
            <a:chExt cx="2758591" cy="297537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23045B6-2504-43E1-B8DD-9648B2A441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4141" y="3477687"/>
              <a:ext cx="2758591" cy="2605335"/>
              <a:chOff x="16008" y="1403652"/>
              <a:chExt cx="5775192" cy="5454347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FFC0182A-AFC7-45C4-AEF3-C7CD58863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08" y="1403652"/>
                <a:ext cx="5775192" cy="5454347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F48207A7-8E12-4A51-BA73-9FE9F198FE8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4081" y="1403652"/>
                <a:ext cx="693447" cy="2213127"/>
                <a:chOff x="6586537" y="2289401"/>
                <a:chExt cx="1343025" cy="4286250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A7013567-9D8F-47F0-B5D4-2BCA837AF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586537" y="2851376"/>
                  <a:ext cx="1000125" cy="3724275"/>
                </a:xfrm>
                <a:prstGeom prst="rect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319DA184-C261-4071-9B55-2FC2FC656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10350" y="2851376"/>
                  <a:ext cx="666750" cy="381000"/>
                </a:xfrm>
                <a:prstGeom prst="rect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BB33CFFD-0BEF-4350-A0B4-558ACBB8E7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86537" y="2289401"/>
                  <a:ext cx="1343025" cy="561975"/>
                </a:xfrm>
                <a:prstGeom prst="rect">
                  <a:avLst/>
                </a:prstGeom>
                <a:ln w="3175">
                  <a:solidFill>
                    <a:schemeClr val="bg1">
                      <a:lumMod val="65000"/>
                    </a:schemeClr>
                  </a:solidFill>
                </a:ln>
              </p:spPr>
            </p:pic>
          </p:grpSp>
        </p:grpSp>
        <p:sp>
          <p:nvSpPr>
            <p:cNvPr id="87" name="TextBox 86"/>
            <p:cNvSpPr txBox="1"/>
            <p:nvPr/>
          </p:nvSpPr>
          <p:spPr>
            <a:xfrm>
              <a:off x="5934141" y="553866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Terrain </a:t>
              </a:r>
              <a:b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Slope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76338" y="3423554"/>
            <a:ext cx="2812093" cy="2608250"/>
            <a:chOff x="4360500" y="3459298"/>
            <a:chExt cx="2812093" cy="260825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C1825FD-C344-4672-8862-2CF4876C21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06864" y="3459298"/>
              <a:ext cx="2765729" cy="2608250"/>
              <a:chOff x="0" y="1209901"/>
              <a:chExt cx="5954486" cy="5615441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7391C67C-009B-430F-9508-CBB231AF9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1209901"/>
                <a:ext cx="5954486" cy="5615441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D4C5F652-5FD8-400D-8FC3-73257E2EE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0628" y="5181551"/>
                <a:ext cx="2391508" cy="1643791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4360500" y="384902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Soil </a:t>
              </a:r>
              <a:b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Drainage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42861" y="3422309"/>
            <a:ext cx="2735745" cy="3026822"/>
            <a:chOff x="6049488" y="3426242"/>
            <a:chExt cx="2735745" cy="3026822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F50A585-A216-4AC6-8258-89C6561D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49488" y="3426242"/>
              <a:ext cx="2735745" cy="258593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00" name="TextBox 99"/>
            <p:cNvSpPr txBox="1"/>
            <p:nvPr/>
          </p:nvSpPr>
          <p:spPr>
            <a:xfrm>
              <a:off x="6148552" y="553866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100yr-24hr</a:t>
              </a:r>
              <a:b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</a:b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Precipitation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709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10011101" cy="484632"/>
          </a:xfrm>
        </p:spPr>
        <p:txBody>
          <a:bodyPr/>
          <a:lstStyle/>
          <a:p>
            <a:r>
              <a:rPr lang="en-US" dirty="0" smtClean="0"/>
              <a:t>Flood Risk Factors have a Combined Gradient from the Coast towards Inland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3045B6-2504-43E1-B8DD-9648B2A441C6}"/>
              </a:ext>
            </a:extLst>
          </p:cNvPr>
          <p:cNvGrpSpPr>
            <a:grpSpLocks noChangeAspect="1"/>
          </p:cNvGrpSpPr>
          <p:nvPr/>
        </p:nvGrpSpPr>
        <p:grpSpPr>
          <a:xfrm>
            <a:off x="17327" y="1830283"/>
            <a:ext cx="3825719" cy="3494908"/>
            <a:chOff x="16008" y="1403652"/>
            <a:chExt cx="5775192" cy="545434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FC0182A-AFC7-45C4-AEF3-C7CD5886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8" y="1403652"/>
              <a:ext cx="5775192" cy="545434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8207A7-8E12-4A51-BA73-9FE9F198FE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4081" y="1403652"/>
              <a:ext cx="693447" cy="2213127"/>
              <a:chOff x="6586537" y="2289401"/>
              <a:chExt cx="1343025" cy="428625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7013567-9D8F-47F0-B5D4-2BCA837AF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86537" y="2851376"/>
                <a:ext cx="1000125" cy="372427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19DA184-C261-4071-9B55-2FC2FC656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0350" y="2851376"/>
                <a:ext cx="666750" cy="381000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B33CFFD-0BEF-4350-A0B4-558ACBB8E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6537" y="2289401"/>
                <a:ext cx="1343025" cy="561975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1825FD-C344-4672-8862-2CF4876C2198}"/>
              </a:ext>
            </a:extLst>
          </p:cNvPr>
          <p:cNvGrpSpPr>
            <a:grpSpLocks noChangeAspect="1"/>
          </p:cNvGrpSpPr>
          <p:nvPr/>
        </p:nvGrpSpPr>
        <p:grpSpPr>
          <a:xfrm>
            <a:off x="4062208" y="1794647"/>
            <a:ext cx="3929766" cy="3554812"/>
            <a:chOff x="286510" y="1209901"/>
            <a:chExt cx="5954486" cy="561544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391C67C-009B-430F-9508-CBB231AF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6510" y="1209901"/>
              <a:ext cx="5954486" cy="5615441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C5F652-5FD8-400D-8FC3-73257E2E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741" y="5181552"/>
              <a:ext cx="2391508" cy="164379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F50A585-A216-4AC6-8258-89C6561DC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8461" y="1794647"/>
            <a:ext cx="3791665" cy="35836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Right Arrow 6"/>
          <p:cNvSpPr/>
          <p:nvPr/>
        </p:nvSpPr>
        <p:spPr bwMode="auto">
          <a:xfrm rot="-7800000">
            <a:off x="6058831" y="4076227"/>
            <a:ext cx="1497724" cy="677917"/>
          </a:xfrm>
          <a:prstGeom prst="rightArrow">
            <a:avLst/>
          </a:prstGeom>
          <a:gradFill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-7800000">
            <a:off x="10294370" y="4225207"/>
            <a:ext cx="1497724" cy="677917"/>
          </a:xfrm>
          <a:prstGeom prst="rightArrow">
            <a:avLst/>
          </a:prstGeom>
          <a:gradFill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-7800000">
            <a:off x="1922342" y="4083341"/>
            <a:ext cx="1497724" cy="677917"/>
          </a:xfrm>
          <a:prstGeom prst="rightArrow">
            <a:avLst/>
          </a:prstGeom>
          <a:gradFill>
            <a:lin ang="16200000" scaled="0"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62926" y="433817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High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Rain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00769" y="43636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Poor</a:t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Drainage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04720" y="43462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Flat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Slope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444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DD36BD-A280-D040-8EA2-ECD7E034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400 </a:t>
            </a:r>
            <a:r>
              <a:rPr lang="en-US" dirty="0" smtClean="0"/>
              <a:t>Potential Gauge </a:t>
            </a:r>
            <a:r>
              <a:rPr lang="en-US" dirty="0"/>
              <a:t>Sites from Office </a:t>
            </a:r>
            <a:r>
              <a:rPr lang="en-US" dirty="0" smtClean="0"/>
              <a:t>Reconnaissance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87454-BC7A-874D-9241-AD9047DB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18" y="888158"/>
            <a:ext cx="9762564" cy="59698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8740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Divide the HUC6 Basins into Three Groups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54" y="1749808"/>
            <a:ext cx="5888188" cy="48376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CF445E-B892-44DF-8619-73386292DD45}"/>
              </a:ext>
            </a:extLst>
          </p:cNvPr>
          <p:cNvGrpSpPr/>
          <p:nvPr/>
        </p:nvGrpSpPr>
        <p:grpSpPr>
          <a:xfrm>
            <a:off x="1047600" y="1995777"/>
            <a:ext cx="2111155" cy="857845"/>
            <a:chOff x="443300" y="2133926"/>
            <a:chExt cx="2111155" cy="8578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FE1643-D415-4049-9ACC-77A7989064F5}"/>
                </a:ext>
              </a:extLst>
            </p:cNvPr>
            <p:cNvSpPr/>
            <p:nvPr/>
          </p:nvSpPr>
          <p:spPr>
            <a:xfrm flipV="1">
              <a:off x="1334317" y="2133926"/>
              <a:ext cx="136673" cy="131421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8F33ED-D147-4CFC-892C-0D64B0AB84D2}"/>
                </a:ext>
              </a:extLst>
            </p:cNvPr>
            <p:cNvSpPr txBox="1"/>
            <p:nvPr/>
          </p:nvSpPr>
          <p:spPr>
            <a:xfrm>
              <a:off x="443300" y="2345440"/>
              <a:ext cx="21111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Potential gauge sites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identified by USGS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457056-471E-4587-AF78-8F31F463C3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3300" y="3290133"/>
          <a:ext cx="3185198" cy="198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697">
                  <a:extLst>
                    <a:ext uri="{9D8B030D-6E8A-4147-A177-3AD203B41FA5}">
                      <a16:colId xmlns:a16="http://schemas.microsoft.com/office/drawing/2014/main" val="3939935110"/>
                    </a:ext>
                  </a:extLst>
                </a:gridCol>
                <a:gridCol w="2122501">
                  <a:extLst>
                    <a:ext uri="{9D8B030D-6E8A-4147-A177-3AD203B41FA5}">
                      <a16:colId xmlns:a16="http://schemas.microsoft.com/office/drawing/2014/main" val="3242943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HUC6</a:t>
                      </a:r>
                    </a:p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Potential Gauge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783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Lower</a:t>
                      </a:r>
                    </a:p>
                  </a:txBody>
                  <a:tcPr>
                    <a:solidFill>
                      <a:srgbClr val="FDC5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>
                    <a:solidFill>
                      <a:srgbClr val="FDC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21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Middle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78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Upper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000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48349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2ECF5BE-72B7-47DC-BE58-4FB9A0C8BA28}"/>
              </a:ext>
            </a:extLst>
          </p:cNvPr>
          <p:cNvSpPr/>
          <p:nvPr/>
        </p:nvSpPr>
        <p:spPr>
          <a:xfrm>
            <a:off x="453007" y="4149868"/>
            <a:ext cx="3185198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7EF41C-EC4B-4EDE-B6F2-8BCB20DC05F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638205" y="4332748"/>
            <a:ext cx="2016928" cy="76332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25559" y="23648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Upper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7049" y="34183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Middle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4249" y="456999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996D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Lower</a:t>
            </a:r>
          </a:p>
        </p:txBody>
      </p:sp>
    </p:spTree>
    <p:extLst>
      <p:ext uri="{BB962C8B-B14F-4D97-AF65-F5344CB8AC3E}">
        <p14:creationId xmlns:p14="http://schemas.microsoft.com/office/powerpoint/2010/main" val="3736786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462F2-D4D2-403E-A431-EF8499B5D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56" y="1594834"/>
            <a:ext cx="5115487" cy="46376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F0F999-78D6-42B0-83D4-18EC0F78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Evacuation Routes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CC0FA-B84B-4C1E-93C7-24E8405A3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63" y="3237376"/>
            <a:ext cx="2562225" cy="6762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220BF-C0A5-45B6-B3AE-CE042D5DFA14}"/>
              </a:ext>
            </a:extLst>
          </p:cNvPr>
          <p:cNvSpPr txBox="1"/>
          <p:nvPr/>
        </p:nvSpPr>
        <p:spPr>
          <a:xfrm>
            <a:off x="9113177" y="3000054"/>
            <a:ext cx="2117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Evacuation Routes are in Lower and Middle basins</a:t>
            </a:r>
          </a:p>
        </p:txBody>
      </p:sp>
    </p:spTree>
    <p:extLst>
      <p:ext uri="{BB962C8B-B14F-4D97-AF65-F5344CB8AC3E}">
        <p14:creationId xmlns:p14="http://schemas.microsoft.com/office/powerpoint/2010/main" val="248147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Gauging Density in Middle Basins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8487"/>
            <a:ext cx="4363553" cy="31647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287899" y="1858487"/>
          <a:ext cx="6252229" cy="1297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793652206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1878609434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463008779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537527321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3182830071"/>
                    </a:ext>
                  </a:extLst>
                </a:gridCol>
                <a:gridCol w="1273829">
                  <a:extLst>
                    <a:ext uri="{9D8B030D-6E8A-4147-A177-3AD203B41FA5}">
                      <a16:colId xmlns:a16="http://schemas.microsoft.com/office/drawing/2014/main" val="271824761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Basin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Area </a:t>
                      </a:r>
                      <a:r>
                        <a:rPr lang="en-US" sz="1100" b="1" u="none" strike="noStrike" dirty="0" err="1">
                          <a:effectLst/>
                        </a:rPr>
                        <a:t>SqKm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USGS Gauges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LCRA Gauges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</a:rPr>
                        <a:t>Existing Gauges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Gauges/1000 </a:t>
                      </a:r>
                      <a:r>
                        <a:rPr lang="en-US" sz="1100" b="1" u="none" strike="noStrike" dirty="0" err="1">
                          <a:effectLst/>
                        </a:rPr>
                        <a:t>SqKm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100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San Antonio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10863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9053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Guadalupe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15378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852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Lower Colorado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774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Lower Brazos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20473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3558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Lower Trinity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15836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34995"/>
                  </a:ext>
                </a:extLst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5579721" y="3440874"/>
          <a:ext cx="555783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58487"/>
            <a:ext cx="1609725" cy="914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8753788" y="5023262"/>
            <a:ext cx="2383771" cy="1408671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23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3E7AD-76E1-1342-95C8-E4049A56E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18" y="888158"/>
            <a:ext cx="9762564" cy="59698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DD36BD-A280-D040-8EA2-ECD7E034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397"/>
            <a:ext cx="10515600" cy="952686"/>
          </a:xfrm>
        </p:spPr>
        <p:txBody>
          <a:bodyPr/>
          <a:lstStyle/>
          <a:p>
            <a:r>
              <a:rPr lang="en-US" dirty="0"/>
              <a:t>100 Recon Sites After Field Visits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AD1C5-E4C0-194A-8FE6-B2AC91244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729" y="1930400"/>
            <a:ext cx="2844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Assessment of all Potential Sites in Middle Group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8" y="1285896"/>
            <a:ext cx="11030522" cy="5003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266" y="2325130"/>
            <a:ext cx="8162925" cy="2133600"/>
          </a:xfrm>
          <a:prstGeom prst="rect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9959546" y="1383956"/>
            <a:ext cx="1812384" cy="1235675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 bwMode="auto">
          <a:xfrm flipH="1">
            <a:off x="8828690" y="2001794"/>
            <a:ext cx="1130856" cy="26674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1543802" y="2100649"/>
            <a:ext cx="2373290" cy="2693827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7808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B1DDA-7A2D-004F-B7F7-BFBBE241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18" y="888158"/>
            <a:ext cx="9762564" cy="59698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DD36BD-A280-D040-8EA2-ECD7E034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2397"/>
            <a:ext cx="10515600" cy="952686"/>
          </a:xfrm>
        </p:spPr>
        <p:txBody>
          <a:bodyPr/>
          <a:lstStyle/>
          <a:p>
            <a:r>
              <a:rPr lang="en-US" dirty="0"/>
              <a:t>14 Operational Gauges, 30 Selected New 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750791-36B2-0E4C-B153-60E5A1035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965" y="1455645"/>
            <a:ext cx="1422400" cy="2171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399" y="5760721"/>
            <a:ext cx="32176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StoryMap</a:t>
            </a:r>
            <a:r>
              <a:rPr lang="en-US" dirty="0" smtClean="0"/>
              <a:t> Demo by David </a:t>
            </a:r>
            <a:r>
              <a:rPr lang="en-US" dirty="0" smtClean="0"/>
              <a:t>Arctur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arcg.is/veW9T0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7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Gauges in TxDOT Districts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665" y="1749252"/>
            <a:ext cx="7744220" cy="457843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3" y="941376"/>
            <a:ext cx="5448555" cy="3269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9895" y="847208"/>
            <a:ext cx="4542840" cy="90204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treamflow I   20 Gauges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Streamflow II, Phase 1  30 Gauges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97" y="4614219"/>
            <a:ext cx="3130374" cy="17134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895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TxDOT Priorities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1724-59BD-48C4-8EBF-36171E4F336F}"/>
              </a:ext>
            </a:extLst>
          </p:cNvPr>
          <p:cNvSpPr txBox="1">
            <a:spLocks/>
          </p:cNvSpPr>
          <p:nvPr/>
        </p:nvSpPr>
        <p:spPr>
          <a:xfrm>
            <a:off x="620785" y="1512277"/>
            <a:ext cx="10813409" cy="4754300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SAFETY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Our staff, our community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Emergency response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CONNECTIVITY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Reliability of the transportation network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Asset management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*BRIDGES*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</a:t>
            </a: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fficiency and efficacy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TxDOT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other/all jurisdictions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5964-8D60-4CDB-9C72-EE2EFA004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25" y="281512"/>
            <a:ext cx="5215876" cy="4616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18E4E-A33A-4A84-8659-59B4AE68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b="27512"/>
          <a:stretch/>
        </p:blipFill>
        <p:spPr>
          <a:xfrm>
            <a:off x="5394378" y="4897561"/>
            <a:ext cx="6797622" cy="1960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79B391-8986-49FA-80AA-77C80C7EDF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088" y="99427"/>
            <a:ext cx="2198912" cy="499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3E7D8E-A7A2-48C1-A458-87682D28D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25" y="3955874"/>
            <a:ext cx="1905846" cy="700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859C3-1186-42FA-8F8B-79D778FB1E61}"/>
              </a:ext>
            </a:extLst>
          </p:cNvPr>
          <p:cNvSpPr txBox="1"/>
          <p:nvPr/>
        </p:nvSpPr>
        <p:spPr>
          <a:xfrm>
            <a:off x="834890" y="62651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Slide: Rose Marie Klee, TxDOT</a:t>
            </a:r>
          </a:p>
        </p:txBody>
      </p:sp>
    </p:spTree>
    <p:extLst>
      <p:ext uri="{BB962C8B-B14F-4D97-AF65-F5344CB8AC3E}">
        <p14:creationId xmlns:p14="http://schemas.microsoft.com/office/powerpoint/2010/main" val="3164491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Field Reconnaissance for next 30 sites in Lower Basins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54" y="1749808"/>
            <a:ext cx="5888188" cy="48376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CF445E-B892-44DF-8619-73386292DD45}"/>
              </a:ext>
            </a:extLst>
          </p:cNvPr>
          <p:cNvGrpSpPr/>
          <p:nvPr/>
        </p:nvGrpSpPr>
        <p:grpSpPr>
          <a:xfrm>
            <a:off x="1047600" y="1995777"/>
            <a:ext cx="2111155" cy="857845"/>
            <a:chOff x="443300" y="2133926"/>
            <a:chExt cx="2111155" cy="8578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FE1643-D415-4049-9ACC-77A7989064F5}"/>
                </a:ext>
              </a:extLst>
            </p:cNvPr>
            <p:cNvSpPr/>
            <p:nvPr/>
          </p:nvSpPr>
          <p:spPr>
            <a:xfrm flipV="1">
              <a:off x="1334317" y="2133926"/>
              <a:ext cx="136673" cy="131421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8F33ED-D147-4CFC-892C-0D64B0AB84D2}"/>
                </a:ext>
              </a:extLst>
            </p:cNvPr>
            <p:cNvSpPr txBox="1"/>
            <p:nvPr/>
          </p:nvSpPr>
          <p:spPr>
            <a:xfrm>
              <a:off x="443300" y="2345440"/>
              <a:ext cx="21111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Potential gauge sites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  <a:cs typeface="+mn-cs"/>
                </a:rPr>
                <a:t>identified by USGS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A457056-471E-4587-AF78-8F31F463C3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3300" y="3290133"/>
          <a:ext cx="3185198" cy="198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697">
                  <a:extLst>
                    <a:ext uri="{9D8B030D-6E8A-4147-A177-3AD203B41FA5}">
                      <a16:colId xmlns:a16="http://schemas.microsoft.com/office/drawing/2014/main" val="3939935110"/>
                    </a:ext>
                  </a:extLst>
                </a:gridCol>
                <a:gridCol w="2122501">
                  <a:extLst>
                    <a:ext uri="{9D8B030D-6E8A-4147-A177-3AD203B41FA5}">
                      <a16:colId xmlns:a16="http://schemas.microsoft.com/office/drawing/2014/main" val="3242943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HUC6</a:t>
                      </a:r>
                    </a:p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Potential Gauge 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783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Lower</a:t>
                      </a:r>
                    </a:p>
                  </a:txBody>
                  <a:tcPr>
                    <a:solidFill>
                      <a:srgbClr val="FDC5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>
                    <a:solidFill>
                      <a:srgbClr val="FDC5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921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Middle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78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Upper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000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48349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2ECF5BE-72B7-47DC-BE58-4FB9A0C8BA28}"/>
              </a:ext>
            </a:extLst>
          </p:cNvPr>
          <p:cNvSpPr/>
          <p:nvPr/>
        </p:nvSpPr>
        <p:spPr>
          <a:xfrm>
            <a:off x="443300" y="3779291"/>
            <a:ext cx="3185198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7EF41C-EC4B-4EDE-B6F2-8BCB20DC05FD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628498" y="3962171"/>
            <a:ext cx="4066295" cy="13937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25559" y="23648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Upper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7049" y="34183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Middle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4249" y="456999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996D5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Lower</a:t>
            </a:r>
          </a:p>
        </p:txBody>
      </p:sp>
    </p:spTree>
    <p:extLst>
      <p:ext uri="{BB962C8B-B14F-4D97-AF65-F5344CB8AC3E}">
        <p14:creationId xmlns:p14="http://schemas.microsoft.com/office/powerpoint/2010/main" val="2960786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 eaLnBrk="0" hangingPunct="0">
              <a:lnSpc>
                <a:spcPts val="18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</a:rPr>
              <a:t/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Task 2: Watershed Selection and Site Evaluation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3" y="1825625"/>
            <a:ext cx="5181600" cy="43513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70C0"/>
                </a:solidFill>
              </a:rPr>
              <a:t>Achievements during last Quarter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 smtClean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Completed field reconnaissance of 100 potential sites in Middle Group of basins</a:t>
            </a: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 smtClean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Identified first 30 gauging sites</a:t>
            </a:r>
          </a:p>
          <a:p>
            <a:pPr marL="128588" lvl="2" indent="0">
              <a:buNone/>
            </a:pPr>
            <a:endParaRPr lang="en-US" sz="2287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 smtClean="0">
                <a:solidFill>
                  <a:srgbClr val="0070C0"/>
                </a:solidFill>
              </a:rPr>
              <a:t>Challenges for Next Quarter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Identify second 30 gauging sites</a:t>
            </a:r>
            <a:r>
              <a:rPr lang="en-US" sz="2287" dirty="0"/>
              <a:t> </a:t>
            </a:r>
            <a:r>
              <a:rPr lang="en-US" sz="2287" dirty="0" smtClean="0"/>
              <a:t>starting with Lower Group of basins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Complete Technical Memorandum 2 by 31 July</a:t>
            </a:r>
          </a:p>
        </p:txBody>
      </p:sp>
    </p:spTree>
    <p:extLst>
      <p:ext uri="{BB962C8B-B14F-4D97-AF65-F5344CB8AC3E}">
        <p14:creationId xmlns:p14="http://schemas.microsoft.com/office/powerpoint/2010/main" val="2151825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II Overview Meeting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C53E-BAC4-495A-B666-EE1DC98C0A33}"/>
              </a:ext>
            </a:extLst>
          </p:cNvPr>
          <p:cNvSpPr txBox="1"/>
          <p:nvPr/>
        </p:nvSpPr>
        <p:spPr>
          <a:xfrm>
            <a:off x="2233402" y="1691235"/>
            <a:ext cx="906308" cy="90630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1: Project Management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2: Watershed Selection and Site Evaluation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3: Gauge Installation, Operation and Maintenance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4: Flood Forecast System Operation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5: Forecast Model Assessment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6: Flood Manual and Training</a:t>
            </a:r>
          </a:p>
        </p:txBody>
      </p:sp>
    </p:spTree>
    <p:extLst>
      <p:ext uri="{BB962C8B-B14F-4D97-AF65-F5344CB8AC3E}">
        <p14:creationId xmlns:p14="http://schemas.microsoft.com/office/powerpoint/2010/main" val="3052759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857CB8-A52F-46E8-8545-2C8BC77AA7BD}"/>
              </a:ext>
            </a:extLst>
          </p:cNvPr>
          <p:cNvSpPr txBox="1"/>
          <p:nvPr/>
        </p:nvSpPr>
        <p:spPr>
          <a:xfrm>
            <a:off x="1870024" y="763904"/>
            <a:ext cx="8050621" cy="232771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08031020 Cole Ck at I-10 nr Orange, TX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Installation and Lessons Learned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FBFB551-8047-457E-9FFE-30538FFDCF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12253" y="31974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F8F734F-93EA-4FEC-8714-2885F548CB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64652" y="3349810"/>
            <a:ext cx="4565301" cy="45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2" y="2624316"/>
            <a:ext cx="4380640" cy="40016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7D0F1E-19F1-4E17-82AF-EE9DCD7A6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184" y="3937813"/>
            <a:ext cx="4028461" cy="226787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67666" y="262431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Requested by Beaumont District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31 March 2021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 flowing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14 April 2021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34607" y="62955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Relocated Streamflow I Gauge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18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15BF-218F-4078-99E3-1BB4BA70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Day (and heaviest rainfall to date as of April 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72322-84C3-4B05-A60A-E57550274C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361" y="941832"/>
            <a:ext cx="9281278" cy="5225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0CBCB7-8A67-48B0-81B5-DFD870B6EF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556" y="3532133"/>
            <a:ext cx="3411502" cy="25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1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15BF-218F-4078-99E3-1BB4BA70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1311C-5E93-45F9-9DC8-D6581D26B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090" y="474060"/>
            <a:ext cx="2876054" cy="6220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9DE7C-15F6-4AE5-94B4-C9CBB5A0A4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17" y="1004463"/>
            <a:ext cx="4583039" cy="2580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36FE3-243D-4816-BAEC-13644E2025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789" y="1314708"/>
            <a:ext cx="2555668" cy="4539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FC269-E47C-4F83-8EFE-8890C4D836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17" y="3967613"/>
            <a:ext cx="4583039" cy="258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06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40" y="653612"/>
            <a:ext cx="4810125" cy="100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51" y="2130478"/>
            <a:ext cx="6021832" cy="43917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071" y="825062"/>
            <a:ext cx="6029325" cy="333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9533" y="148409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Gage Height is now being reported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through USGS National Water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Information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6731" y="42093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Tidal Influence</a:t>
            </a:r>
          </a:p>
        </p:txBody>
      </p:sp>
    </p:spTree>
    <p:extLst>
      <p:ext uri="{BB962C8B-B14F-4D97-AF65-F5344CB8AC3E}">
        <p14:creationId xmlns:p14="http://schemas.microsoft.com/office/powerpoint/2010/main" val="4275350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 between Stage Height and Velocity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08B68-F3A0-4BCF-9BF6-F6C2A7D32A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2"/>
          <a:stretch/>
        </p:blipFill>
        <p:spPr>
          <a:xfrm>
            <a:off x="1455220" y="1113736"/>
            <a:ext cx="9281560" cy="51709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92732" y="38600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C00000"/>
                </a:solidFill>
                <a:ea typeface="+mn-ea"/>
                <a:cs typeface="+mn-cs"/>
              </a:rPr>
              <a:t>Velocity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8946" y="23665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 smtClean="0"/>
              <a:t>Stage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b="1" dirty="0" smtClean="0"/>
              <a:t>Height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b="1" dirty="0" smtClean="0"/>
              <a:t>(</a:t>
            </a:r>
            <a:r>
              <a:rPr lang="en-US" sz="1200" b="1" dirty="0" err="1" smtClean="0"/>
              <a:t>ft</a:t>
            </a:r>
            <a:r>
              <a:rPr lang="en-US" sz="1200" b="1" dirty="0" smtClean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5036" y="23665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Velocity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b="1" dirty="0" smtClean="0"/>
              <a:t>(</a:t>
            </a:r>
            <a:r>
              <a:rPr lang="en-US" sz="1200" b="1" dirty="0" err="1" smtClean="0"/>
              <a:t>ft</a:t>
            </a:r>
            <a:r>
              <a:rPr lang="en-US" sz="1200" b="1" dirty="0" smtClean="0"/>
              <a:t>/sec)</a:t>
            </a:r>
            <a:endParaRPr lang="en-US" sz="1200" b="1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7691" y="31832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Flow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pulse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6520" y="33963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B0F0"/>
                </a:solidFill>
                <a:ea typeface="+mn-ea"/>
                <a:cs typeface="+mn-cs"/>
              </a:rPr>
              <a:t>Stage Height</a:t>
            </a:r>
          </a:p>
        </p:txBody>
      </p:sp>
    </p:spTree>
    <p:extLst>
      <p:ext uri="{BB962C8B-B14F-4D97-AF65-F5344CB8AC3E}">
        <p14:creationId xmlns:p14="http://schemas.microsoft.com/office/powerpoint/2010/main" val="728854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10404564" cy="484632"/>
          </a:xfrm>
        </p:spPr>
        <p:txBody>
          <a:bodyPr/>
          <a:lstStyle/>
          <a:p>
            <a:r>
              <a:rPr lang="en-US" dirty="0"/>
              <a:t>Relation between Stage Height and Velocity </a:t>
            </a:r>
            <a:r>
              <a:rPr lang="en-US" dirty="0" smtClean="0"/>
              <a:t>(</a:t>
            </a:r>
            <a:r>
              <a:rPr lang="en-US" dirty="0" err="1" smtClean="0"/>
              <a:t>Tehuacana</a:t>
            </a:r>
            <a:r>
              <a:rPr lang="en-US" dirty="0" smtClean="0"/>
              <a:t> </a:t>
            </a:r>
            <a:r>
              <a:rPr lang="en-US" dirty="0"/>
              <a:t>Creek nr Waco)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552B-444F-4886-BB84-D6E234ABCF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672" y="1317969"/>
            <a:ext cx="9750655" cy="50828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3111DF-D519-4344-B7B5-B64F83FD1BFC}"/>
              </a:ext>
            </a:extLst>
          </p:cNvPr>
          <p:cNvSpPr txBox="1"/>
          <p:nvPr/>
        </p:nvSpPr>
        <p:spPr>
          <a:xfrm>
            <a:off x="5941886" y="2918320"/>
            <a:ext cx="1708874" cy="87350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Stg/Q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63291D-4EC0-48A5-926B-C118C030FC69}"/>
              </a:ext>
            </a:extLst>
          </p:cNvPr>
          <p:cNvCxnSpPr>
            <a:cxnSpLocks/>
          </p:cNvCxnSpPr>
          <p:nvPr/>
        </p:nvCxnSpPr>
        <p:spPr bwMode="auto">
          <a:xfrm>
            <a:off x="7407479" y="3227664"/>
            <a:ext cx="1392572" cy="295712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BC9DEA-A667-406B-9A03-BDA81D691623}"/>
              </a:ext>
            </a:extLst>
          </p:cNvPr>
          <p:cNvSpPr txBox="1"/>
          <p:nvPr/>
        </p:nvSpPr>
        <p:spPr>
          <a:xfrm>
            <a:off x="9549378" y="4109860"/>
            <a:ext cx="1543518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Discharge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by velocity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B07065-61F0-42D6-B387-05EB4CB0601B}"/>
              </a:ext>
            </a:extLst>
          </p:cNvPr>
          <p:cNvCxnSpPr>
            <a:cxnSpLocks/>
          </p:cNvCxnSpPr>
          <p:nvPr/>
        </p:nvCxnSpPr>
        <p:spPr bwMode="auto">
          <a:xfrm flipH="1">
            <a:off x="9643033" y="4639112"/>
            <a:ext cx="373422" cy="31803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07137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Cole Creek </a:t>
            </a:r>
            <a:r>
              <a:rPr lang="en-US" dirty="0" smtClean="0"/>
              <a:t>Data with Discharge Pulses </a:t>
            </a:r>
            <a:r>
              <a:rPr lang="en-US" dirty="0"/>
              <a:t>for 16-29 May, 2021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7194"/>
            <a:ext cx="12192000" cy="44434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89639" y="30786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Stage Height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6504039" y="3317966"/>
            <a:ext cx="1" cy="63460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217174" y="216424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Surface Velocity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1730478" y="2261419"/>
            <a:ext cx="427703" cy="663678"/>
          </a:xfrm>
          <a:prstGeom prst="straightConnector1">
            <a:avLst/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045974" y="49562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3569111" y="4601497"/>
            <a:ext cx="412954" cy="442451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E61F3F-42D2-4B77-A592-9370997AC8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53" y="2373746"/>
            <a:ext cx="412954" cy="3300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73B21-225A-419A-A788-573A733C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2061"/>
            <a:ext cx="932916" cy="369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A0F14C-EC48-4DD5-9EF9-A9ECBAC974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6162" y="1891773"/>
            <a:ext cx="1165838" cy="369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5E42F9-779D-451D-A8BF-A3259070C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2158" y="2143266"/>
            <a:ext cx="723669" cy="36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47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1ABA-9C31-4568-8DFC-051D6280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TxDOT Project Management Committee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DC5E1-0CC1-4B7B-86EC-F84C2AFFA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8" y="1225324"/>
            <a:ext cx="1419367" cy="20222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E7C66-6E45-4671-8898-D4D2325ED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94" y="3938454"/>
            <a:ext cx="1576748" cy="196567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99CB0-1777-435E-B8C2-A0AE7ACFF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2" y="3897358"/>
            <a:ext cx="1632638" cy="2035356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A45176-10D5-4BF0-B825-39BEAAF12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60" y="1252400"/>
            <a:ext cx="1578661" cy="196806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D0A33F-8D54-4D15-B940-7CAACDB6C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977" y="1249976"/>
            <a:ext cx="1582549" cy="19729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F891CE-CDF6-485C-A0A9-8EAA893464D0}"/>
              </a:ext>
            </a:extLst>
          </p:cNvPr>
          <p:cNvSpPr/>
          <p:nvPr/>
        </p:nvSpPr>
        <p:spPr>
          <a:xfrm>
            <a:off x="3513874" y="3208995"/>
            <a:ext cx="2091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Rose Marie Klee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H&amp;H Section Director, DES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ACC3E1-904A-43EF-A211-127F9B2E4ACA}"/>
              </a:ext>
            </a:extLst>
          </p:cNvPr>
          <p:cNvSpPr/>
          <p:nvPr/>
        </p:nvSpPr>
        <p:spPr>
          <a:xfrm>
            <a:off x="6000536" y="3208995"/>
            <a:ext cx="3053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Abderrahmane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Maamar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-Tayeb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H&amp;H Section Team Lead, DES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20CF29-C614-44B5-9AC9-BDFD47BFEC81}"/>
              </a:ext>
            </a:extLst>
          </p:cNvPr>
          <p:cNvSpPr/>
          <p:nvPr/>
        </p:nvSpPr>
        <p:spPr>
          <a:xfrm>
            <a:off x="145327" y="5958215"/>
            <a:ext cx="2985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Adam Jack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Dir of Trans Plan &amp; Development, BMT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9738F7-6308-4E08-9486-5C9D36059185}"/>
              </a:ext>
            </a:extLst>
          </p:cNvPr>
          <p:cNvSpPr/>
          <p:nvPr/>
        </p:nvSpPr>
        <p:spPr>
          <a:xfrm>
            <a:off x="3376308" y="5958215"/>
            <a:ext cx="2312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Andrew Lee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District Bridge Engineer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, BMT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0EC15E-AB9D-4FD5-A885-D6C0029EF55B}"/>
              </a:ext>
            </a:extLst>
          </p:cNvPr>
          <p:cNvSpPr/>
          <p:nvPr/>
        </p:nvSpPr>
        <p:spPr>
          <a:xfrm>
            <a:off x="9007015" y="5947329"/>
            <a:ext cx="2489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Jared Browder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Maintenance Assess Spec, MNT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0C77C-B1E6-40BE-9CA8-394935DBBFC5}"/>
              </a:ext>
            </a:extLst>
          </p:cNvPr>
          <p:cNvSpPr/>
          <p:nvPr/>
        </p:nvSpPr>
        <p:spPr>
          <a:xfrm>
            <a:off x="8835462" y="3208995"/>
            <a:ext cx="2396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Trent Ellis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Bridge Scour Coordinator, BRG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1B465C-05C2-408F-92AB-46A0907F3A17}"/>
              </a:ext>
            </a:extLst>
          </p:cNvPr>
          <p:cNvSpPr/>
          <p:nvPr/>
        </p:nvSpPr>
        <p:spPr>
          <a:xfrm>
            <a:off x="405521" y="3208995"/>
            <a:ext cx="23983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Shelley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Pridgen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Research Project Manager, RTI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C74D0C-AA3D-4B90-9F08-7BBD95B066B5}"/>
              </a:ext>
            </a:extLst>
          </p:cNvPr>
          <p:cNvSpPr/>
          <p:nvPr/>
        </p:nvSpPr>
        <p:spPr>
          <a:xfrm>
            <a:off x="6424849" y="5958215"/>
            <a:ext cx="2380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Joseph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Goessling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Lead Hydraulics Engineer, AUS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0E30A0-AF0E-4BBA-A284-0DCE1E8C4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0977" y="3936922"/>
            <a:ext cx="1616158" cy="19957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EF3614-EC6C-4080-B788-4A5F426B3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645" y="3905754"/>
            <a:ext cx="1514200" cy="19833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45" y="1249976"/>
            <a:ext cx="1701754" cy="200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4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Gauge Documentation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4F002D-D86C-49FE-A836-12B630DC0A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654" y="1936573"/>
            <a:ext cx="6411232" cy="4688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A5410A-C5A3-47A5-93E8-3A082F7CC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129" y="941832"/>
            <a:ext cx="11266235" cy="37924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5CFE1D-884A-46D5-973B-8249378928FE}"/>
              </a:ext>
            </a:extLst>
          </p:cNvPr>
          <p:cNvGrpSpPr/>
          <p:nvPr/>
        </p:nvGrpSpPr>
        <p:grpSpPr>
          <a:xfrm>
            <a:off x="225114" y="1396915"/>
            <a:ext cx="4216624" cy="2032085"/>
            <a:chOff x="225114" y="1396915"/>
            <a:chExt cx="4216624" cy="20320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F3DA978-0532-4933-89C4-A1F8DFA37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420" y="1396915"/>
              <a:ext cx="4081318" cy="203208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ECEB24-C092-4063-B36F-A1EFCCB0C378}"/>
                </a:ext>
              </a:extLst>
            </p:cNvPr>
            <p:cNvSpPr/>
            <p:nvPr/>
          </p:nvSpPr>
          <p:spPr bwMode="auto">
            <a:xfrm>
              <a:off x="225114" y="3112316"/>
              <a:ext cx="940956" cy="2013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C82814-8AFA-48BD-BF7F-BFB40716584A}"/>
              </a:ext>
            </a:extLst>
          </p:cNvPr>
          <p:cNvGrpSpPr/>
          <p:nvPr/>
        </p:nvGrpSpPr>
        <p:grpSpPr>
          <a:xfrm>
            <a:off x="1027379" y="3723573"/>
            <a:ext cx="3720789" cy="1114286"/>
            <a:chOff x="956347" y="3592709"/>
            <a:chExt cx="3720789" cy="11142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DA16962-FD5A-4842-BC99-30FECD765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0164" y="3592709"/>
              <a:ext cx="3706972" cy="11142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4C3443-92C1-4846-AF9F-F9630844AD8B}"/>
                </a:ext>
              </a:extLst>
            </p:cNvPr>
            <p:cNvSpPr/>
            <p:nvPr/>
          </p:nvSpPr>
          <p:spPr bwMode="auto">
            <a:xfrm>
              <a:off x="956347" y="3851946"/>
              <a:ext cx="940956" cy="2013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C29C87-1AF9-4671-9849-A09FC9699833}"/>
              </a:ext>
            </a:extLst>
          </p:cNvPr>
          <p:cNvGrpSpPr/>
          <p:nvPr/>
        </p:nvGrpSpPr>
        <p:grpSpPr>
          <a:xfrm>
            <a:off x="2781705" y="5132432"/>
            <a:ext cx="2175046" cy="1136400"/>
            <a:chOff x="2823650" y="5357595"/>
            <a:chExt cx="2175046" cy="1136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094101-B237-4A88-9DF7-ECCF682AB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3650" y="5357595"/>
              <a:ext cx="2175046" cy="1136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C6D545-677B-452A-8BA4-73957ABE1DED}"/>
                </a:ext>
              </a:extLst>
            </p:cNvPr>
            <p:cNvSpPr/>
            <p:nvPr/>
          </p:nvSpPr>
          <p:spPr bwMode="auto">
            <a:xfrm>
              <a:off x="2848816" y="5928875"/>
              <a:ext cx="1941297" cy="2789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DFD180D-05E4-4ABB-8E63-DFC4760D84A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464" y="699516"/>
            <a:ext cx="2230422" cy="29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2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Gauge Documentation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29" y="2207525"/>
            <a:ext cx="10377554" cy="4431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E90551-C229-49D5-A820-2610668B0889}"/>
              </a:ext>
            </a:extLst>
          </p:cNvPr>
          <p:cNvSpPr txBox="1"/>
          <p:nvPr/>
        </p:nvSpPr>
        <p:spPr>
          <a:xfrm>
            <a:off x="679508" y="1174459"/>
            <a:ext cx="6602136" cy="10486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5829B-4E28-4818-A224-259465483452}"/>
              </a:ext>
            </a:extLst>
          </p:cNvPr>
          <p:cNvSpPr txBox="1"/>
          <p:nvPr/>
        </p:nvSpPr>
        <p:spPr>
          <a:xfrm>
            <a:off x="511730" y="1073791"/>
            <a:ext cx="4681056" cy="1638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Detailed analysis for each visit-visit period. </a:t>
            </a:r>
          </a:p>
          <a:p>
            <a:pPr marL="342900" marR="0" lvl="0" indent="-34290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Three-step approval process of stage data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-     Evaluation of discharge hydrographs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705C3-5B3A-49F6-AE53-55062C6EA908}"/>
              </a:ext>
            </a:extLst>
          </p:cNvPr>
          <p:cNvSpPr txBox="1"/>
          <p:nvPr/>
        </p:nvSpPr>
        <p:spPr>
          <a:xfrm>
            <a:off x="5671519" y="1066800"/>
            <a:ext cx="4681056" cy="1638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342900" marR="0" lvl="0" indent="-34290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Summary of any corrections or anomalies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-     Hydrographic comparisons when available</a:t>
            </a:r>
          </a:p>
        </p:txBody>
      </p:sp>
    </p:spTree>
    <p:extLst>
      <p:ext uri="{BB962C8B-B14F-4D97-AF65-F5344CB8AC3E}">
        <p14:creationId xmlns:p14="http://schemas.microsoft.com/office/powerpoint/2010/main" val="1669744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Task </a:t>
            </a:r>
            <a:r>
              <a:rPr lang="en-US" sz="2800" dirty="0" smtClean="0"/>
              <a:t>3: Gauge Installation, Operation and Maintenance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3" y="1825625"/>
            <a:ext cx="5181600" cy="435133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</a:rPr>
              <a:t>Achievements during last Quarter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marL="128588" lvl="2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287" dirty="0"/>
              <a:t>-Cole Creek installation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en-US" sz="2287" dirty="0"/>
              <a:t>Advance preparation of streamflow II Installation equipment. </a:t>
            </a:r>
          </a:p>
          <a:p>
            <a:pPr lvl="2">
              <a:lnSpc>
                <a:spcPct val="100000"/>
              </a:lnSpc>
              <a:spcAft>
                <a:spcPts val="0"/>
              </a:spcAft>
              <a:buFontTx/>
              <a:buChar char="-"/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  <a:buFontTx/>
              <a:buChar char="-"/>
            </a:pPr>
            <a:r>
              <a:rPr lang="en-US" sz="2287" dirty="0"/>
              <a:t>Procedures for operations and maintenance outline for thoughtful evaluation of RQ-30. </a:t>
            </a:r>
          </a:p>
          <a:p>
            <a:pPr lvl="2">
              <a:buFontTx/>
              <a:buChar char="-"/>
            </a:pPr>
            <a:endParaRPr lang="en-US" sz="2287" dirty="0"/>
          </a:p>
          <a:p>
            <a:pPr marL="128588" lvl="2" indent="0">
              <a:buNone/>
            </a:pPr>
            <a:endParaRPr lang="en-US" sz="2287" dirty="0"/>
          </a:p>
          <a:p>
            <a:pPr lvl="2">
              <a:buFontTx/>
              <a:buChar char="-"/>
            </a:pPr>
            <a:endParaRPr lang="en-US" sz="2287" dirty="0"/>
          </a:p>
          <a:p>
            <a:pPr lvl="2">
              <a:buFontTx/>
              <a:buChar char="-"/>
            </a:pPr>
            <a:endParaRPr lang="en-US" sz="2287" dirty="0"/>
          </a:p>
          <a:p>
            <a:pPr lvl="2">
              <a:buFontTx/>
              <a:buChar char="-"/>
            </a:pPr>
            <a:endParaRPr lang="en-US" sz="2287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Challenges for Next Quarter</a:t>
            </a:r>
          </a:p>
          <a:p>
            <a:pPr lvl="2">
              <a:lnSpc>
                <a:spcPts val="2400"/>
              </a:lnSpc>
            </a:pPr>
            <a:endParaRPr lang="en-US" sz="2287" dirty="0"/>
          </a:p>
          <a:p>
            <a:pPr lvl="2">
              <a:lnSpc>
                <a:spcPts val="2400"/>
              </a:lnSpc>
              <a:buFontTx/>
              <a:buChar char="-"/>
            </a:pPr>
            <a:r>
              <a:rPr lang="en-US" sz="2287" dirty="0"/>
              <a:t>Efficient installation of 40+ </a:t>
            </a:r>
            <a:r>
              <a:rPr lang="en-US" sz="2287" dirty="0" err="1"/>
              <a:t>Streamgages</a:t>
            </a:r>
            <a:endParaRPr lang="en-US" sz="2287" dirty="0"/>
          </a:p>
          <a:p>
            <a:pPr lvl="2">
              <a:lnSpc>
                <a:spcPts val="2400"/>
              </a:lnSpc>
              <a:buFontTx/>
              <a:buChar char="-"/>
            </a:pPr>
            <a:endParaRPr lang="en-US" sz="2287" dirty="0"/>
          </a:p>
          <a:p>
            <a:pPr lvl="2">
              <a:lnSpc>
                <a:spcPts val="2400"/>
              </a:lnSpc>
              <a:buFontTx/>
              <a:buChar char="-"/>
            </a:pPr>
            <a:r>
              <a:rPr lang="en-US" sz="2287" dirty="0"/>
              <a:t>Continued coordination for permitting and traffic control</a:t>
            </a:r>
          </a:p>
          <a:p>
            <a:pPr lvl="2">
              <a:lnSpc>
                <a:spcPts val="2400"/>
              </a:lnSpc>
              <a:buFontTx/>
              <a:buChar char="-"/>
            </a:pPr>
            <a:endParaRPr lang="en-US" sz="2287" dirty="0"/>
          </a:p>
          <a:p>
            <a:pPr lvl="2">
              <a:lnSpc>
                <a:spcPts val="2400"/>
              </a:lnSpc>
              <a:buFontTx/>
              <a:buChar char="-"/>
            </a:pPr>
            <a:r>
              <a:rPr lang="en-US" sz="2287" dirty="0"/>
              <a:t>Operations and Maintenance performed in tandem with installations</a:t>
            </a:r>
          </a:p>
        </p:txBody>
      </p:sp>
    </p:spTree>
    <p:extLst>
      <p:ext uri="{BB962C8B-B14F-4D97-AF65-F5344CB8AC3E}">
        <p14:creationId xmlns:p14="http://schemas.microsoft.com/office/powerpoint/2010/main" val="2816037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II Overview Meeting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C53E-BAC4-495A-B666-EE1DC98C0A33}"/>
              </a:ext>
            </a:extLst>
          </p:cNvPr>
          <p:cNvSpPr txBox="1"/>
          <p:nvPr/>
        </p:nvSpPr>
        <p:spPr>
          <a:xfrm>
            <a:off x="2233402" y="1691235"/>
            <a:ext cx="906308" cy="90630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1: Project Management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2: Watershed Selection and Site Evaluation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3: Gauge Installation, Operation and Maintenance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4: Flood Forecast System Operation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5: Forecast Model Assessment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6: Flood Manual and Training</a:t>
            </a:r>
          </a:p>
        </p:txBody>
      </p:sp>
    </p:spTree>
    <p:extLst>
      <p:ext uri="{BB962C8B-B14F-4D97-AF65-F5344CB8AC3E}">
        <p14:creationId xmlns:p14="http://schemas.microsoft.com/office/powerpoint/2010/main" val="2657115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KISTERS </a:t>
            </a:r>
            <a:r>
              <a:rPr lang="en-US" dirty="0" err="1" smtClean="0"/>
              <a:t>Datasphere</a:t>
            </a:r>
            <a:r>
              <a:rPr lang="en-US" dirty="0" smtClean="0"/>
              <a:t> Functions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834813" y="6524625"/>
            <a:ext cx="357187" cy="144463"/>
          </a:xfrm>
          <a:prstGeom prst="rect">
            <a:avLst/>
          </a:prstGeom>
        </p:spPr>
        <p:txBody>
          <a:bodyPr/>
          <a:lstStyle/>
          <a:p>
            <a:fld id="{0108C813-F43A-4360-8CEF-49E0FD2B13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726440" y="1213424"/>
            <a:ext cx="4167188" cy="526415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Data Ingestion and Aggregation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NOAA Weather and Water Forecasting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Observation networks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USGS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TxDOT</a:t>
            </a:r>
          </a:p>
          <a:p>
            <a:pPr marL="558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Others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Data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Discharge to water level using rating curves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 Series at points from raster forecasts (e.g. precipitation)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Probabilistic times series forecasts from ensembles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gray">
          <a:xfrm>
            <a:off x="5975063" y="1212002"/>
            <a:ext cx="4167526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C5BA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C5BA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C5BA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C5BA4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Data Display and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Graphical User 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Application Programming Interface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Simulation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River routing by Muskingum-</a:t>
            </a:r>
            <a:r>
              <a:rPr lang="en-US" dirty="0" err="1" smtClean="0"/>
              <a:t>Cunge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River routing by HEC-RAS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Data Assimilation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Combining observations, modeling and forecasting to provide improved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B1C07-1DAC-4F7D-AFA1-7DFDBA00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KISTERS Storages	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DA7FDD-2468-42C2-96AA-2245C2732D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650" y="1400175"/>
            <a:ext cx="10515600" cy="4910138"/>
          </a:xfrm>
        </p:spPr>
        <p:txBody>
          <a:bodyPr>
            <a:normAutofit/>
          </a:bodyPr>
          <a:lstStyle/>
          <a:p>
            <a:r>
              <a:rPr lang="de-DE" b="1" dirty="0"/>
              <a:t>Time Series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Scalar time series in (No)SQL storages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Typically used for </a:t>
            </a:r>
            <a:r>
              <a:rPr lang="de-DE" dirty="0" smtClean="0"/>
              <a:t>gauge observation sites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Time series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Used when users </a:t>
            </a:r>
            <a:r>
              <a:rPr lang="de-DE" dirty="0" smtClean="0"/>
              <a:t>define their own gauge </a:t>
            </a:r>
            <a:r>
              <a:rPr lang="de-DE" dirty="0"/>
              <a:t>locations</a:t>
            </a:r>
          </a:p>
          <a:p>
            <a:pPr marL="0" indent="0">
              <a:buNone/>
            </a:pPr>
            <a:r>
              <a:rPr lang="de-DE" b="1" dirty="0" smtClean="0"/>
              <a:t>Array </a:t>
            </a:r>
            <a:r>
              <a:rPr lang="de-DE" b="1" dirty="0"/>
              <a:t>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Multidimensional </a:t>
            </a:r>
            <a:r>
              <a:rPr lang="de-DE" dirty="0" err="1"/>
              <a:t>storage</a:t>
            </a:r>
            <a:r>
              <a:rPr lang="de-DE" dirty="0"/>
              <a:t> (</a:t>
            </a:r>
            <a:r>
              <a:rPr lang="de-DE" dirty="0" err="1"/>
              <a:t>space</a:t>
            </a:r>
            <a:r>
              <a:rPr lang="de-DE" dirty="0"/>
              <a:t>, time,</a:t>
            </a:r>
            <a:br>
              <a:rPr lang="de-DE" dirty="0"/>
            </a:br>
            <a:r>
              <a:rPr lang="de-DE" dirty="0" err="1"/>
              <a:t>parameter</a:t>
            </a:r>
            <a:r>
              <a:rPr lang="de-DE" dirty="0"/>
              <a:t>, </a:t>
            </a:r>
            <a:r>
              <a:rPr lang="de-DE" dirty="0" err="1"/>
              <a:t>elevation</a:t>
            </a:r>
            <a:r>
              <a:rPr lang="de-DE" dirty="0"/>
              <a:t>, </a:t>
            </a:r>
            <a:r>
              <a:rPr lang="de-DE" dirty="0" err="1"/>
              <a:t>modelmember</a:t>
            </a:r>
            <a:r>
              <a:rPr lang="de-DE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Geospatial</a:t>
            </a:r>
            <a:r>
              <a:rPr lang="de-DE" dirty="0"/>
              <a:t> </a:t>
            </a:r>
            <a:r>
              <a:rPr lang="de-DE" dirty="0" err="1"/>
              <a:t>analytics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Model results like stream forecasts can be </a:t>
            </a:r>
            <a:br>
              <a:rPr lang="de-DE" dirty="0"/>
            </a:br>
            <a:r>
              <a:rPr lang="de-DE" dirty="0"/>
              <a:t>supported using the </a:t>
            </a:r>
            <a:r>
              <a:rPr lang="de-DE" dirty="0" smtClean="0"/>
              <a:t>“stationId</a:t>
            </a:r>
            <a:r>
              <a:rPr lang="de-DE" dirty="0"/>
              <a:t>“ </a:t>
            </a:r>
            <a:r>
              <a:rPr lang="de-DE" dirty="0" smtClean="0"/>
              <a:t>as a </a:t>
            </a:r>
            <a:r>
              <a:rPr lang="de-DE" dirty="0"/>
              <a:t>dimension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8183356-3050-4750-A9DF-D3ABE3E73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65" b="19295"/>
          <a:stretch/>
        </p:blipFill>
        <p:spPr>
          <a:xfrm>
            <a:off x="6772116" y="4284012"/>
            <a:ext cx="1946749" cy="164158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964C03-B7F2-41BA-8A67-B7C5B5FE1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070" y="1482328"/>
            <a:ext cx="3973956" cy="2603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5DAF5-CB80-41EC-8A85-D51C73562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24" b="22627"/>
          <a:stretch/>
        </p:blipFill>
        <p:spPr>
          <a:xfrm>
            <a:off x="8416839" y="4388288"/>
            <a:ext cx="1855401" cy="14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97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Raster Analytics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834813" y="6546850"/>
            <a:ext cx="357187" cy="1444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8C813-F43A-4360-8CEF-49E0FD2B13D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255713"/>
            <a:ext cx="10718800" cy="2678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1750" lvl="1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501750" lvl="1" indent="-285750">
              <a:buFont typeface="Courier New" panose="02070309020205020404" pitchFamily="49" charset="0"/>
              <a:buChar char="o"/>
            </a:pPr>
            <a:r>
              <a:rPr lang="en-US" dirty="0"/>
              <a:t>Extraction of point time series per pixel</a:t>
            </a:r>
          </a:p>
          <a:p>
            <a:pPr marL="501750" lvl="1" indent="-285750">
              <a:buFont typeface="Courier New" panose="02070309020205020404" pitchFamily="49" charset="0"/>
              <a:buChar char="o"/>
            </a:pPr>
            <a:r>
              <a:rPr lang="en-US" dirty="0"/>
              <a:t>Extraction of polygon statistics as point time series</a:t>
            </a:r>
          </a:p>
          <a:p>
            <a:pPr marL="501750" lvl="1" indent="-285750">
              <a:buFont typeface="Courier New" panose="02070309020205020404" pitchFamily="49" charset="0"/>
              <a:buChar char="o"/>
            </a:pPr>
            <a:r>
              <a:rPr lang="en-US" dirty="0"/>
              <a:t>General in-storage analytics</a:t>
            </a:r>
          </a:p>
          <a:p>
            <a:pPr marL="717750" lvl="2" indent="-285750">
              <a:buFont typeface="Courier New" panose="02070309020205020404" pitchFamily="49" charset="0"/>
              <a:buChar char="o"/>
            </a:pPr>
            <a:r>
              <a:rPr lang="en-US" dirty="0"/>
              <a:t>Aggregations and statistics</a:t>
            </a:r>
          </a:p>
          <a:p>
            <a:pPr marL="717750" lvl="2" indent="-285750">
              <a:buFont typeface="Courier New" panose="02070309020205020404" pitchFamily="49" charset="0"/>
              <a:buChar char="o"/>
            </a:pPr>
            <a:r>
              <a:rPr lang="en-US" dirty="0"/>
              <a:t>e.g. min, max, mean, total, variance</a:t>
            </a:r>
          </a:p>
          <a:p>
            <a:pPr marL="717750" lvl="2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lvl="2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784" y="750747"/>
            <a:ext cx="2584129" cy="2002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864" y="4259477"/>
            <a:ext cx="2743200" cy="21436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78998" y="4440814"/>
            <a:ext cx="5212775" cy="1027964"/>
            <a:chOff x="640085" y="3717889"/>
            <a:chExt cx="6348176" cy="125186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85" y="3744087"/>
              <a:ext cx="1223825" cy="12238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907704" y="3717889"/>
              <a:ext cx="1237956" cy="123406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t="1117"/>
            <a:stretch/>
          </p:blipFill>
          <p:spPr>
            <a:xfrm flipH="1">
              <a:off x="3200662" y="3737920"/>
              <a:ext cx="1249635" cy="123183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/>
            <a:srcRect t="963"/>
            <a:stretch/>
          </p:blipFill>
          <p:spPr>
            <a:xfrm flipH="1">
              <a:off x="4484211" y="3726063"/>
              <a:ext cx="1249635" cy="122988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754198" y="3726063"/>
              <a:ext cx="1234063" cy="124184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6460" y="2417185"/>
            <a:ext cx="2584128" cy="202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1C1476-0161-4EFF-96E7-A43A042CC1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5882" y="2699085"/>
            <a:ext cx="2774030" cy="15603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2" y="583909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Question: What rainfall is forecast over my District?</a:t>
            </a:r>
          </a:p>
        </p:txBody>
      </p:sp>
    </p:spTree>
    <p:extLst>
      <p:ext uri="{BB962C8B-B14F-4D97-AF65-F5344CB8AC3E}">
        <p14:creationId xmlns:p14="http://schemas.microsoft.com/office/powerpoint/2010/main" val="444494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20383C-DF65-401F-BD7E-7129443F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Time Series </a:t>
            </a:r>
            <a:r>
              <a:rPr lang="de-DE" dirty="0" smtClean="0"/>
              <a:t>Ensembles (multiple forecasts from a given time point)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5EBD71-767D-4D8A-91EA-4A67544AFF9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4592" y="1251411"/>
            <a:ext cx="8232775" cy="288925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Derive probabilistic forecasts (max, min, mean, etc)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3470223" y="2024700"/>
            <a:ext cx="2721514" cy="3385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200" dirty="0" smtClean="0"/>
              <a:t>Probabilistic forecasting</a:t>
            </a:r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20019"/>
            <a:ext cx="7761650" cy="47900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77337" y="536883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Today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7879" y="208573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NWM Medium Range Forecast Ensemble (7 Forecast Traces)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5079" y="276932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505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hteck 47">
            <a:extLst>
              <a:ext uri="{FF2B5EF4-FFF2-40B4-BE49-F238E27FC236}">
                <a16:creationId xmlns:a16="http://schemas.microsoft.com/office/drawing/2014/main" id="{C4297EC5-0B2A-4DD5-9E04-3F7B55FCD243}"/>
              </a:ext>
            </a:extLst>
          </p:cNvPr>
          <p:cNvSpPr/>
          <p:nvPr/>
        </p:nvSpPr>
        <p:spPr>
          <a:xfrm>
            <a:off x="7952097" y="3729716"/>
            <a:ext cx="3745346" cy="903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7632A72-D345-445C-BAA1-1F016233F7AD}"/>
              </a:ext>
            </a:extLst>
          </p:cNvPr>
          <p:cNvSpPr/>
          <p:nvPr/>
        </p:nvSpPr>
        <p:spPr>
          <a:xfrm>
            <a:off x="2592371" y="3735531"/>
            <a:ext cx="5330357" cy="1378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98B57-5656-4FCB-A9F9-C481E3271146}"/>
              </a:ext>
            </a:extLst>
          </p:cNvPr>
          <p:cNvSpPr txBox="1"/>
          <p:nvPr/>
        </p:nvSpPr>
        <p:spPr>
          <a:xfrm>
            <a:off x="2675592" y="5973504"/>
            <a:ext cx="253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NWM source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netcdf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-CF by time step and ensemble member (as the model writes 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B9522-420F-44F5-ADD1-D8B502AD286F}"/>
              </a:ext>
            </a:extLst>
          </p:cNvPr>
          <p:cNvSpPr txBox="1"/>
          <p:nvPr/>
        </p:nvSpPr>
        <p:spPr>
          <a:xfrm>
            <a:off x="2668523" y="3744938"/>
            <a:ext cx="3877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NWM in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datasphere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spatial (Array Storage)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raster as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zarr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-CF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AWS S3 or Hadoop HBase with optimized chunking for balanced map and time series extraction use cases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2817E1-4942-45F1-BFCA-BD99F31EF890}"/>
              </a:ext>
            </a:extLst>
          </p:cNvPr>
          <p:cNvCxnSpPr>
            <a:cxnSpLocks/>
          </p:cNvCxnSpPr>
          <p:nvPr/>
        </p:nvCxnSpPr>
        <p:spPr>
          <a:xfrm flipV="1">
            <a:off x="5896814" y="2749021"/>
            <a:ext cx="0" cy="90585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448800-340E-434D-A77F-FEE7BD21FDDB}"/>
              </a:ext>
            </a:extLst>
          </p:cNvPr>
          <p:cNvSpPr txBox="1"/>
          <p:nvPr/>
        </p:nvSpPr>
        <p:spPr>
          <a:xfrm>
            <a:off x="3472596" y="5412078"/>
            <a:ext cx="1658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 Transform, Load (ETL) through API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61620-3323-489C-8377-774D4C9CB1F3}"/>
              </a:ext>
            </a:extLst>
          </p:cNvPr>
          <p:cNvSpPr txBox="1"/>
          <p:nvPr/>
        </p:nvSpPr>
        <p:spPr>
          <a:xfrm>
            <a:off x="2667046" y="4534945"/>
            <a:ext cx="5414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(ensemble x) time x latitude x longitude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derived data for fixed polygon such as HU6 and HU8 as (ensemble x) time x station-id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(ensemble x) time x station-id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FD0CDB-3436-4F94-B991-2EFF882C1718}"/>
              </a:ext>
            </a:extLst>
          </p:cNvPr>
          <p:cNvSpPr txBox="1"/>
          <p:nvPr/>
        </p:nvSpPr>
        <p:spPr>
          <a:xfrm>
            <a:off x="5090652" y="2135785"/>
            <a:ext cx="3445070" cy="1169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datasphere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spatial GUI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visualization of animated maps, (ensemble) time series at user-selected points / polygons on-the-fly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1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106B6F5-08C1-46A0-BEDA-DC6D1A3359EF}"/>
              </a:ext>
            </a:extLst>
          </p:cNvPr>
          <p:cNvCxnSpPr>
            <a:cxnSpLocks/>
          </p:cNvCxnSpPr>
          <p:nvPr/>
        </p:nvCxnSpPr>
        <p:spPr>
          <a:xfrm>
            <a:off x="5680747" y="2781491"/>
            <a:ext cx="0" cy="88193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3AFFF7-187D-4B22-87DB-375F1ACC5546}"/>
              </a:ext>
            </a:extLst>
          </p:cNvPr>
          <p:cNvCxnSpPr>
            <a:cxnSpLocks/>
          </p:cNvCxnSpPr>
          <p:nvPr/>
        </p:nvCxnSpPr>
        <p:spPr>
          <a:xfrm flipV="1">
            <a:off x="3442693" y="5226952"/>
            <a:ext cx="0" cy="70930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12F51EF-80B3-4D67-AD8B-DEB63DE4BAB7}"/>
              </a:ext>
            </a:extLst>
          </p:cNvPr>
          <p:cNvSpPr txBox="1"/>
          <p:nvPr/>
        </p:nvSpPr>
        <p:spPr>
          <a:xfrm>
            <a:off x="4919856" y="2933606"/>
            <a:ext cx="794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requests to API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BC11DC-9238-4746-BDB8-3C8EB4BF927E}"/>
              </a:ext>
            </a:extLst>
          </p:cNvPr>
          <p:cNvSpPr txBox="1"/>
          <p:nvPr/>
        </p:nvSpPr>
        <p:spPr>
          <a:xfrm>
            <a:off x="5931384" y="2934314"/>
            <a:ext cx="1326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maps as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timeseries as JSON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A40904-9D3A-4A9E-90AF-03F123870909}"/>
              </a:ext>
            </a:extLst>
          </p:cNvPr>
          <p:cNvSpPr txBox="1"/>
          <p:nvPr/>
        </p:nvSpPr>
        <p:spPr>
          <a:xfrm>
            <a:off x="6624602" y="5748339"/>
            <a:ext cx="27054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Integration Framework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Hydraulic model derived from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HEC-RAS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Muskingum-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Cunge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routing in variational data assimilation mode + forecast mode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F35DF2-38ED-4C51-B29F-A50ADDACB508}"/>
              </a:ext>
            </a:extLst>
          </p:cNvPr>
          <p:cNvSpPr txBox="1"/>
          <p:nvPr/>
        </p:nvSpPr>
        <p:spPr>
          <a:xfrm>
            <a:off x="8984451" y="3791526"/>
            <a:ext cx="266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in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datasphere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scalar time series data: observations and forecasts at gauges in Hadoop HBase on </a:t>
            </a:r>
            <a:r>
              <a:rPr lang="en-US" sz="1200" dirty="0" smtClean="0">
                <a:solidFill>
                  <a:srgbClr val="1D1D1B"/>
                </a:solidFill>
                <a:latin typeface="Calibri" panose="020F0502020204030204"/>
              </a:rPr>
              <a:t>Amazon Web Services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5E4EB3-C3E8-46AD-9A6B-7C5D0C5F057F}"/>
              </a:ext>
            </a:extLst>
          </p:cNvPr>
          <p:cNvCxnSpPr/>
          <p:nvPr/>
        </p:nvCxnSpPr>
        <p:spPr>
          <a:xfrm>
            <a:off x="5912446" y="5294670"/>
            <a:ext cx="648070" cy="470516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C66B048-7AA3-4356-8502-9BE5465DC8E3}"/>
              </a:ext>
            </a:extLst>
          </p:cNvPr>
          <p:cNvCxnSpPr>
            <a:cxnSpLocks/>
          </p:cNvCxnSpPr>
          <p:nvPr/>
        </p:nvCxnSpPr>
        <p:spPr>
          <a:xfrm flipH="1">
            <a:off x="8244076" y="4667228"/>
            <a:ext cx="1" cy="1038687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2E74514-4AF9-48BE-A5E0-50402E673553}"/>
              </a:ext>
            </a:extLst>
          </p:cNvPr>
          <p:cNvSpPr txBox="1"/>
          <p:nvPr/>
        </p:nvSpPr>
        <p:spPr>
          <a:xfrm>
            <a:off x="8297919" y="5058799"/>
            <a:ext cx="18883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at gauges </a:t>
            </a:r>
            <a:endParaRPr kumimoji="0" lang="en-US" sz="1100" b="0" i="1" u="none" strike="noStrike" kern="1200" cap="none" spc="0" normalizeH="0" baseline="0" noProof="0" dirty="0" smtClean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</a:t>
            </a: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assimilation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JSON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BF5425-CAAF-4574-84B0-BB997D7E2B12}"/>
              </a:ext>
            </a:extLst>
          </p:cNvPr>
          <p:cNvSpPr txBox="1"/>
          <p:nvPr/>
        </p:nvSpPr>
        <p:spPr>
          <a:xfrm>
            <a:off x="6285304" y="5349994"/>
            <a:ext cx="1273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NWM as forcing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503D16-F7D1-430D-ABEC-CD7501D7333A}"/>
              </a:ext>
            </a:extLst>
          </p:cNvPr>
          <p:cNvSpPr txBox="1"/>
          <p:nvPr/>
        </p:nvSpPr>
        <p:spPr>
          <a:xfrm>
            <a:off x="5244507" y="5526125"/>
            <a:ext cx="1667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in </a:t>
            </a:r>
            <a:b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NWM reference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FABD5F1-0A8B-4731-8411-B6FD815B9581}"/>
              </a:ext>
            </a:extLst>
          </p:cNvPr>
          <p:cNvCxnSpPr>
            <a:cxnSpLocks/>
          </p:cNvCxnSpPr>
          <p:nvPr/>
        </p:nvCxnSpPr>
        <p:spPr>
          <a:xfrm flipH="1" flipV="1">
            <a:off x="5870067" y="5418958"/>
            <a:ext cx="559293" cy="408372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lowchart: Magnetic Disk 41">
            <a:extLst>
              <a:ext uri="{FF2B5EF4-FFF2-40B4-BE49-F238E27FC236}">
                <a16:creationId xmlns:a16="http://schemas.microsoft.com/office/drawing/2014/main" id="{C11D58C5-273A-4371-835D-59DEFC912CE8}"/>
              </a:ext>
            </a:extLst>
          </p:cNvPr>
          <p:cNvSpPr/>
          <p:nvPr/>
        </p:nvSpPr>
        <p:spPr>
          <a:xfrm>
            <a:off x="6809626" y="4047887"/>
            <a:ext cx="703374" cy="390801"/>
          </a:xfrm>
          <a:prstGeom prst="flowChartMagneticDisk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Gears">
            <a:extLst>
              <a:ext uri="{FF2B5EF4-FFF2-40B4-BE49-F238E27FC236}">
                <a16:creationId xmlns:a16="http://schemas.microsoft.com/office/drawing/2014/main" id="{A347B9F3-4E3E-4D9E-9BA8-EA0DF523DB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07216" y="5910863"/>
            <a:ext cx="853300" cy="853300"/>
          </a:xfrm>
          <a:prstGeom prst="rect">
            <a:avLst/>
          </a:prstGeom>
        </p:spPr>
      </p:pic>
      <p:pic>
        <p:nvPicPr>
          <p:cNvPr id="47" name="Graphic 46" descr="Presentation with media">
            <a:extLst>
              <a:ext uri="{FF2B5EF4-FFF2-40B4-BE49-F238E27FC236}">
                <a16:creationId xmlns:a16="http://schemas.microsoft.com/office/drawing/2014/main" id="{9DC7C4FC-C556-4CEC-9EE5-2B7A7B81F9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70054" y="2183929"/>
            <a:ext cx="621539" cy="621539"/>
          </a:xfrm>
          <a:prstGeom prst="rect">
            <a:avLst/>
          </a:prstGeom>
        </p:spPr>
      </p:pic>
      <p:sp>
        <p:nvSpPr>
          <p:cNvPr id="51" name="Flowchart: Magnetic Disk 50">
            <a:extLst>
              <a:ext uri="{FF2B5EF4-FFF2-40B4-BE49-F238E27FC236}">
                <a16:creationId xmlns:a16="http://schemas.microsoft.com/office/drawing/2014/main" id="{35E2FA85-4451-4276-BE21-14384C3DD2BB}"/>
              </a:ext>
            </a:extLst>
          </p:cNvPr>
          <p:cNvSpPr/>
          <p:nvPr/>
        </p:nvSpPr>
        <p:spPr>
          <a:xfrm>
            <a:off x="8181277" y="3956441"/>
            <a:ext cx="703374" cy="390801"/>
          </a:xfrm>
          <a:prstGeom prst="flowChartMagneticDisk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2F0DDC-3194-42A5-BBBD-BE5EDBE37F2B}"/>
              </a:ext>
            </a:extLst>
          </p:cNvPr>
          <p:cNvSpPr txBox="1"/>
          <p:nvPr/>
        </p:nvSpPr>
        <p:spPr>
          <a:xfrm>
            <a:off x="8712946" y="2185707"/>
            <a:ext cx="2595985" cy="1169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datasphere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 GUI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visualization of time series, statistics, alarm levels and notifications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1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Graphic 54" descr="Presentation with media">
            <a:extLst>
              <a:ext uri="{FF2B5EF4-FFF2-40B4-BE49-F238E27FC236}">
                <a16:creationId xmlns:a16="http://schemas.microsoft.com/office/drawing/2014/main" id="{AB38615C-5390-4E54-8521-9ABCE2689C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96059" y="2324462"/>
            <a:ext cx="621539" cy="621539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77B9F61-3EAC-47B8-81AF-0FF5DC5A5409}"/>
              </a:ext>
            </a:extLst>
          </p:cNvPr>
          <p:cNvCxnSpPr>
            <a:cxnSpLocks/>
          </p:cNvCxnSpPr>
          <p:nvPr/>
        </p:nvCxnSpPr>
        <p:spPr>
          <a:xfrm flipH="1" flipV="1">
            <a:off x="9594850" y="2805468"/>
            <a:ext cx="11469" cy="769763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7840852-467C-4D53-BED3-F7141DE189FB}"/>
              </a:ext>
            </a:extLst>
          </p:cNvPr>
          <p:cNvCxnSpPr>
            <a:cxnSpLocks/>
          </p:cNvCxnSpPr>
          <p:nvPr/>
        </p:nvCxnSpPr>
        <p:spPr>
          <a:xfrm flipH="1">
            <a:off x="9786725" y="2805468"/>
            <a:ext cx="4440" cy="76394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F6AE197-526A-43BD-889D-F33DAFE53B0C}"/>
              </a:ext>
            </a:extLst>
          </p:cNvPr>
          <p:cNvSpPr txBox="1"/>
          <p:nvPr/>
        </p:nvSpPr>
        <p:spPr>
          <a:xfrm>
            <a:off x="8884651" y="3077239"/>
            <a:ext cx="794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requests to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5F3089-9FC2-4391-AB5B-FCB63BC4E007}"/>
              </a:ext>
            </a:extLst>
          </p:cNvPr>
          <p:cNvSpPr txBox="1"/>
          <p:nvPr/>
        </p:nvSpPr>
        <p:spPr>
          <a:xfrm>
            <a:off x="9817386" y="3125175"/>
            <a:ext cx="13265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series as JSON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8AFA03-E777-4822-8948-218BD3F6CD27}"/>
              </a:ext>
            </a:extLst>
          </p:cNvPr>
          <p:cNvCxnSpPr>
            <a:cxnSpLocks/>
          </p:cNvCxnSpPr>
          <p:nvPr/>
        </p:nvCxnSpPr>
        <p:spPr>
          <a:xfrm flipH="1">
            <a:off x="1534606" y="4341784"/>
            <a:ext cx="618927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154989D-35E1-4D10-A949-5F59132B0AE5}"/>
              </a:ext>
            </a:extLst>
          </p:cNvPr>
          <p:cNvCxnSpPr>
            <a:cxnSpLocks/>
          </p:cNvCxnSpPr>
          <p:nvPr/>
        </p:nvCxnSpPr>
        <p:spPr>
          <a:xfrm>
            <a:off x="1572419" y="4184363"/>
            <a:ext cx="589660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2C35E78-3D99-4678-8AA0-BF2A97B38F17}"/>
              </a:ext>
            </a:extLst>
          </p:cNvPr>
          <p:cNvSpPr txBox="1"/>
          <p:nvPr/>
        </p:nvSpPr>
        <p:spPr>
          <a:xfrm>
            <a:off x="1476785" y="3683695"/>
            <a:ext cx="794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requests to API</a:t>
            </a:r>
          </a:p>
        </p:txBody>
      </p:sp>
      <p:pic>
        <p:nvPicPr>
          <p:cNvPr id="17" name="Graphic 16" descr="Users">
            <a:extLst>
              <a:ext uri="{FF2B5EF4-FFF2-40B4-BE49-F238E27FC236}">
                <a16:creationId xmlns:a16="http://schemas.microsoft.com/office/drawing/2014/main" id="{A1D2AAFE-FC39-4296-B42B-AB52C2FEE4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8198" y="3599704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0942ADA-11B7-4A6C-8919-66AE0A978408}"/>
              </a:ext>
            </a:extLst>
          </p:cNvPr>
          <p:cNvSpPr txBox="1"/>
          <p:nvPr/>
        </p:nvSpPr>
        <p:spPr>
          <a:xfrm>
            <a:off x="458198" y="4475687"/>
            <a:ext cx="20371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by use case: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forecast archive for individual locations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aggregated data by shapes / polygons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time-aggregated data (available soon)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supported formats: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netcdf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-CF, JSON,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gif, jpg etc.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A1C1476-0161-4EFF-96E7-A43A042CC1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0341" y="298028"/>
            <a:ext cx="3124912" cy="17577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D1C180A-6C49-421C-89B5-4A967F9172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7902" y="339486"/>
            <a:ext cx="3046526" cy="17136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7644BEA-DC60-401B-B9EF-BD4ABD31C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Storages and</a:t>
            </a:r>
            <a:br>
              <a:rPr lang="de-DE" dirty="0"/>
            </a:br>
            <a:r>
              <a:rPr lang="de-DE" dirty="0" smtClean="0"/>
              <a:t>Data Flow</a:t>
            </a:r>
            <a:endParaRPr lang="de-DE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5598B57-5656-4FCB-A9F9-C481E3271146}"/>
              </a:ext>
            </a:extLst>
          </p:cNvPr>
          <p:cNvSpPr txBox="1"/>
          <p:nvPr/>
        </p:nvSpPr>
        <p:spPr>
          <a:xfrm>
            <a:off x="9461239" y="5705389"/>
            <a:ext cx="215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sources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1D1D1B"/>
                </a:solidFill>
                <a:latin typeface="Calibri" panose="020F0502020204030204"/>
              </a:rPr>
              <a:t>Time series data ingestion from observation networks (USGS, TxDOT, LCRA, others)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448800-340E-434D-A77F-FEE7BD21FDDB}"/>
              </a:ext>
            </a:extLst>
          </p:cNvPr>
          <p:cNvSpPr txBox="1"/>
          <p:nvPr/>
        </p:nvSpPr>
        <p:spPr>
          <a:xfrm>
            <a:off x="10258243" y="4894297"/>
            <a:ext cx="16585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 Transform, Load (ETL) through API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43AFFF7-187D-4B22-87DB-375F1ACC5546}"/>
              </a:ext>
            </a:extLst>
          </p:cNvPr>
          <p:cNvCxnSpPr>
            <a:cxnSpLocks/>
          </p:cNvCxnSpPr>
          <p:nvPr/>
        </p:nvCxnSpPr>
        <p:spPr>
          <a:xfrm flipH="1" flipV="1">
            <a:off x="10228340" y="4709171"/>
            <a:ext cx="21527" cy="99621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KISTERS AG Vector Logo - (.SVG + .PNG) - SeekVectorLogo.Ne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4" y="1415187"/>
            <a:ext cx="2843362" cy="15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F6AE197-526A-43BD-889D-F33DAFE53B0C}"/>
              </a:ext>
            </a:extLst>
          </p:cNvPr>
          <p:cNvSpPr txBox="1"/>
          <p:nvPr/>
        </p:nvSpPr>
        <p:spPr>
          <a:xfrm>
            <a:off x="8203414" y="4675577"/>
            <a:ext cx="7942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requests to </a:t>
            </a:r>
            <a:r>
              <a:rPr kumimoji="0" lang="en-US" sz="11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096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872CA-3C27-4B09-A55B-90713EB1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19" y="1026251"/>
            <a:ext cx="10619396" cy="54785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Networks in </a:t>
            </a:r>
            <a:r>
              <a:rPr lang="en-US" dirty="0" err="1" smtClean="0"/>
              <a:t>Datasphere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42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D5DD-2C56-4C90-A469-6481453C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20" y="617160"/>
            <a:ext cx="9750655" cy="484632"/>
          </a:xfrm>
        </p:spPr>
        <p:txBody>
          <a:bodyPr/>
          <a:lstStyle/>
          <a:p>
            <a:r>
              <a:rPr lang="en-US" sz="2400" dirty="0"/>
              <a:t>Project Advisory Committee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75EDE-24BD-4D6B-9AA8-F12FDD96B4F8}"/>
              </a:ext>
            </a:extLst>
          </p:cNvPr>
          <p:cNvSpPr/>
          <p:nvPr/>
        </p:nvSpPr>
        <p:spPr>
          <a:xfrm>
            <a:off x="570290" y="1303081"/>
            <a:ext cx="86124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Jason Johnson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NOAA National Weather Service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Mark Lenz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NOAA National Weather Service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Paul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Yura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NOAA National Weather Service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Sam Marie Hermitte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Texas Water Development Board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Jorge Urquidi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City of Austin, Flood Early Warning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Justin Terry,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Harris County Flood Control District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Peter Smith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former TxDOT Dir of Trans Planning and Programming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+ other members of the H&amp;H Section, TxDOT Design Division: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10B7667A-D2E8-4216-BE8F-A2F59F92BA47}"/>
              </a:ext>
            </a:extLst>
          </p:cNvPr>
          <p:cNvSpPr/>
          <p:nvPr/>
        </p:nvSpPr>
        <p:spPr bwMode="auto">
          <a:xfrm>
            <a:off x="8866837" y="1303081"/>
            <a:ext cx="413468" cy="4789988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F2038-DB63-4466-B075-D4D0755B23CF}"/>
              </a:ext>
            </a:extLst>
          </p:cNvPr>
          <p:cNvSpPr txBox="1"/>
          <p:nvPr/>
        </p:nvSpPr>
        <p:spPr>
          <a:xfrm>
            <a:off x="9377870" y="3483929"/>
            <a:ext cx="2317133" cy="3796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Welcome to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Discussion!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547359C-C6E4-40B3-B837-19D67AFC7B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93012" y="4613840"/>
          <a:ext cx="5353538" cy="1584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3217">
                  <a:extLst>
                    <a:ext uri="{9D8B030D-6E8A-4147-A177-3AD203B41FA5}">
                      <a16:colId xmlns:a16="http://schemas.microsoft.com/office/drawing/2014/main" val="999734961"/>
                    </a:ext>
                  </a:extLst>
                </a:gridCol>
                <a:gridCol w="3070321">
                  <a:extLst>
                    <a:ext uri="{9D8B030D-6E8A-4147-A177-3AD203B41FA5}">
                      <a16:colId xmlns:a16="http://schemas.microsoft.com/office/drawing/2014/main" val="33708057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Sauda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 Ahmed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Ivanna Heigl-Maza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803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Hiruy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 </a:t>
                      </a: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Berhe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Lucinda Soto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488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Zenia De Leon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Jaime </a:t>
                      </a: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Villena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-Morales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206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Tyler DeRose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</a:rPr>
                        <a:t>Sarah Wildenstein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659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367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F24F9-D358-421A-9265-EFB6F2DB2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108458"/>
            <a:ext cx="11089919" cy="546379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 Range Forecast at Cole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 Data </a:t>
            </a:r>
            <a:r>
              <a:rPr lang="en-US" dirty="0" smtClean="0"/>
              <a:t>Viewer and Time Series at a Selected Point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834813" y="6524625"/>
            <a:ext cx="357187" cy="1444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8C813-F43A-4360-8CEF-49E0FD2B13D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487" y="1882623"/>
            <a:ext cx="321340" cy="3213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848" y="2022093"/>
            <a:ext cx="1053159" cy="1818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7AA6A55-E9E6-4CF8-BD5D-2FB1AF57E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957465"/>
            <a:ext cx="10783011" cy="5639391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6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111DDE-A846-4305-BBE8-919C5751C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76" y="1109798"/>
            <a:ext cx="10453231" cy="539283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Forecast System (GFS) for Weather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78172-3819-4249-AFB4-6DE0AC38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029171"/>
            <a:ext cx="10858500" cy="56019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Flows and Forecast Rainfall, Guadalupe River at Comfort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56102-20CA-4609-BA99-7F94BBCE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31" y="1018029"/>
            <a:ext cx="10848975" cy="559699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Flows and Alarms, </a:t>
            </a:r>
            <a:r>
              <a:rPr lang="en-US" dirty="0" err="1" smtClean="0"/>
              <a:t>Pedernales</a:t>
            </a:r>
            <a:r>
              <a:rPr lang="en-US" dirty="0" smtClean="0"/>
              <a:t> River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062E89-EB90-412F-B4E5-19B30E26E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124353"/>
            <a:ext cx="10563225" cy="544957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Forecasts at Concern Point M1 in Mason County (Demo by Matt </a:t>
            </a:r>
            <a:r>
              <a:rPr lang="en-US" dirty="0" err="1" smtClean="0"/>
              <a:t>Ables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Task 4: Flood Forecast System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3" y="1316172"/>
            <a:ext cx="5181600" cy="4575175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Achievements during last Quarter</a:t>
            </a:r>
          </a:p>
          <a:p>
            <a:pPr lvl="2"/>
            <a:endParaRPr lang="en-US" sz="2287" dirty="0"/>
          </a:p>
          <a:p>
            <a:pPr lvl="2"/>
            <a:r>
              <a:rPr lang="en-US" sz="2287" dirty="0"/>
              <a:t>Enhancements to </a:t>
            </a:r>
            <a:r>
              <a:rPr lang="en-US" sz="2287" dirty="0" err="1" smtClean="0"/>
              <a:t>Datasphere</a:t>
            </a:r>
            <a:endParaRPr lang="en-US" sz="2287" dirty="0"/>
          </a:p>
          <a:p>
            <a:pPr lvl="3">
              <a:lnSpc>
                <a:spcPct val="100000"/>
              </a:lnSpc>
            </a:pPr>
            <a:r>
              <a:rPr lang="en-US" sz="1950" dirty="0"/>
              <a:t>Inclusion and dynamic display of NWM Results</a:t>
            </a:r>
          </a:p>
          <a:p>
            <a:pPr lvl="3">
              <a:lnSpc>
                <a:spcPct val="100000"/>
              </a:lnSpc>
            </a:pPr>
            <a:r>
              <a:rPr lang="en-US" sz="1950" dirty="0"/>
              <a:t>Addition of custom layers and map overlays</a:t>
            </a:r>
          </a:p>
          <a:p>
            <a:pPr lvl="4">
              <a:lnSpc>
                <a:spcPct val="100000"/>
              </a:lnSpc>
            </a:pPr>
            <a:r>
              <a:rPr lang="en-US" sz="1837" dirty="0"/>
              <a:t>TxDOT Districts, HUC Basins, Bridges, Streams, etc.</a:t>
            </a:r>
          </a:p>
          <a:p>
            <a:pPr lvl="3">
              <a:lnSpc>
                <a:spcPct val="100000"/>
              </a:lnSpc>
            </a:pPr>
            <a:r>
              <a:rPr lang="en-US" sz="1950" dirty="0"/>
              <a:t>Calculated time series in GUI</a:t>
            </a:r>
          </a:p>
          <a:p>
            <a:pPr lvl="3">
              <a:lnSpc>
                <a:spcPct val="100000"/>
              </a:lnSpc>
            </a:pPr>
            <a:r>
              <a:rPr lang="en-US" sz="1950" dirty="0"/>
              <a:t>Visualization of raster time series with sensor data</a:t>
            </a:r>
          </a:p>
          <a:p>
            <a:pPr lvl="3">
              <a:lnSpc>
                <a:spcPct val="100000"/>
              </a:lnSpc>
            </a:pPr>
            <a:r>
              <a:rPr lang="en-US" sz="1950" dirty="0"/>
              <a:t>Enhancements and alarming on Shared Channel data (LCRA, USGS)</a:t>
            </a:r>
          </a:p>
          <a:p>
            <a:pPr lvl="3">
              <a:lnSpc>
                <a:spcPct val="100000"/>
              </a:lnSpc>
            </a:pPr>
            <a:r>
              <a:rPr lang="en-US" sz="1950" dirty="0"/>
              <a:t>Addition of Concern Point virtual stations</a:t>
            </a:r>
          </a:p>
          <a:p>
            <a:pPr lvl="3"/>
            <a:endParaRPr lang="en-US" sz="1950" dirty="0"/>
          </a:p>
          <a:p>
            <a:pPr lvl="3"/>
            <a:endParaRPr lang="en-US" sz="1950" dirty="0"/>
          </a:p>
          <a:p>
            <a:pPr lvl="2"/>
            <a:endParaRPr lang="en-US" sz="2287" dirty="0"/>
          </a:p>
          <a:p>
            <a:pPr lvl="2"/>
            <a:r>
              <a:rPr lang="en-US" sz="2287" dirty="0"/>
              <a:t>…..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620146" y="1316172"/>
            <a:ext cx="5362575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</a:rPr>
              <a:t>Challenges for Next Quarter</a:t>
            </a:r>
            <a:endParaRPr lang="en-US" sz="2287" dirty="0">
              <a:solidFill>
                <a:srgbClr val="0070C0"/>
              </a:solidFill>
            </a:endParaRPr>
          </a:p>
          <a:p>
            <a:pPr lvl="2">
              <a:lnSpc>
                <a:spcPct val="150000"/>
              </a:lnSpc>
            </a:pPr>
            <a:r>
              <a:rPr lang="en-US" sz="2287" dirty="0"/>
              <a:t>Planned enhancements to Datasphere</a:t>
            </a:r>
          </a:p>
          <a:p>
            <a:pPr lvl="3">
              <a:lnSpc>
                <a:spcPct val="100000"/>
              </a:lnSpc>
            </a:pPr>
            <a:r>
              <a:rPr lang="en-US" sz="1950" dirty="0"/>
              <a:t>Begin development on:</a:t>
            </a:r>
          </a:p>
          <a:p>
            <a:pPr lvl="4">
              <a:lnSpc>
                <a:spcPct val="100000"/>
              </a:lnSpc>
            </a:pPr>
            <a:r>
              <a:rPr lang="en-US" sz="1837" dirty="0"/>
              <a:t>Alarms on forecast data</a:t>
            </a:r>
          </a:p>
          <a:p>
            <a:pPr lvl="4">
              <a:lnSpc>
                <a:spcPct val="100000"/>
              </a:lnSpc>
            </a:pPr>
            <a:r>
              <a:rPr lang="en-US" sz="1837" dirty="0"/>
              <a:t>Visualization of HEC model schema</a:t>
            </a:r>
          </a:p>
          <a:p>
            <a:pPr lvl="4">
              <a:lnSpc>
                <a:spcPct val="100000"/>
              </a:lnSpc>
            </a:pPr>
            <a:r>
              <a:rPr lang="en-US" sz="1837" dirty="0"/>
              <a:t>Display and alarms on HEC results</a:t>
            </a:r>
          </a:p>
          <a:p>
            <a:pPr lvl="4">
              <a:lnSpc>
                <a:spcPct val="100000"/>
              </a:lnSpc>
            </a:pPr>
            <a:r>
              <a:rPr lang="en-US" sz="1837" dirty="0"/>
              <a:t>Visualization of bridge and sensor level alarms</a:t>
            </a:r>
          </a:p>
          <a:p>
            <a:pPr lvl="4">
              <a:lnSpc>
                <a:spcPct val="100000"/>
              </a:lnSpc>
            </a:pPr>
            <a:r>
              <a:rPr lang="en-US" sz="1837" dirty="0"/>
              <a:t>Add current and forecast radar to sensor maps</a:t>
            </a:r>
          </a:p>
          <a:p>
            <a:pPr lvl="4">
              <a:lnSpc>
                <a:spcPct val="100000"/>
              </a:lnSpc>
            </a:pPr>
            <a:r>
              <a:rPr lang="en-US" sz="1837" dirty="0"/>
              <a:t>Add NWM clone forecast</a:t>
            </a:r>
          </a:p>
          <a:p>
            <a:pPr marL="128588" lvl="2" indent="0">
              <a:buNone/>
            </a:pPr>
            <a:endParaRPr lang="en-US" sz="2287" dirty="0"/>
          </a:p>
        </p:txBody>
      </p:sp>
    </p:spTree>
    <p:extLst>
      <p:ext uri="{BB962C8B-B14F-4D97-AF65-F5344CB8AC3E}">
        <p14:creationId xmlns:p14="http://schemas.microsoft.com/office/powerpoint/2010/main" val="2021753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II Overview Meeting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C53E-BAC4-495A-B666-EE1DC98C0A33}"/>
              </a:ext>
            </a:extLst>
          </p:cNvPr>
          <p:cNvSpPr txBox="1"/>
          <p:nvPr/>
        </p:nvSpPr>
        <p:spPr>
          <a:xfrm>
            <a:off x="2233402" y="1691235"/>
            <a:ext cx="906308" cy="90630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1: Project Management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2: Watershed Selection and Site Evaluation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3: Gauge Installation, Operation and Maintenance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4: Flood Forecast System Operation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5: Forecast Model Assessment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Data Assimilation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6: Flood Manual and Training</a:t>
            </a:r>
          </a:p>
        </p:txBody>
      </p:sp>
    </p:spTree>
    <p:extLst>
      <p:ext uri="{BB962C8B-B14F-4D97-AF65-F5344CB8AC3E}">
        <p14:creationId xmlns:p14="http://schemas.microsoft.com/office/powerpoint/2010/main" val="35395272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 Basin Prediction Testbed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37" y="1690688"/>
            <a:ext cx="6726382" cy="46480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14751" y="5275159"/>
            <a:ext cx="4146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 USGS Stream gauges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LCRA (Lower Colorado River Authority)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gauges separate from USGS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37" y="4188295"/>
            <a:ext cx="1495425" cy="923925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720" y="1690688"/>
            <a:ext cx="4638372" cy="30385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946178" y="3539051"/>
            <a:ext cx="2181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247 LCRA rain gauges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2042" y="4132613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240483" y="4454648"/>
            <a:ext cx="160317" cy="2745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61103" y="2357652"/>
            <a:ext cx="263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Streamflow Measurement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8200" y="1988320"/>
            <a:ext cx="275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Precipitation Measurement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4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HEC-RAS model of Lower Colorado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33551" y="1407614"/>
            <a:ext cx="10631369" cy="4787096"/>
          </a:xfrm>
        </p:spPr>
        <p:txBody>
          <a:bodyPr/>
          <a:lstStyle/>
          <a:p>
            <a:pPr marL="128588" lvl="2" indent="0">
              <a:buNone/>
            </a:pPr>
            <a:endParaRPr lang="en-US" sz="2287" dirty="0"/>
          </a:p>
          <a:p>
            <a:pPr lvl="2">
              <a:lnSpc>
                <a:spcPct val="100000"/>
              </a:lnSpc>
            </a:pPr>
            <a:r>
              <a:rPr lang="en-US" sz="2287" dirty="0"/>
              <a:t> Consistent unsteady-state model of about 300 km starting upstream of Austin covering the complete Colorado river reach up to Gulf of Mexico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Simulations completed for flood events</a:t>
            </a:r>
            <a:br>
              <a:rPr lang="en-US" sz="2287" dirty="0"/>
            </a:br>
            <a:r>
              <a:rPr lang="en-US" sz="2287" dirty="0">
                <a:sym typeface="Wingdings" panose="05000000000000000000" pitchFamily="2" charset="2"/>
              </a:rPr>
              <a:t> HEC-RAS has some stability issues, which require very small time steps resulting in long computations, need for refined calibration for high flows</a:t>
            </a:r>
          </a:p>
          <a:p>
            <a:pPr lvl="2">
              <a:lnSpc>
                <a:spcPct val="100000"/>
              </a:lnSpc>
            </a:pPr>
            <a:r>
              <a:rPr lang="en-US" sz="2287" dirty="0">
                <a:sym typeface="Wingdings" panose="05000000000000000000" pitchFamily="2" charset="2"/>
              </a:rPr>
              <a:t> Integration into KISTERS </a:t>
            </a:r>
            <a:r>
              <a:rPr lang="en-US" sz="2287" dirty="0" smtClean="0">
                <a:sym typeface="Wingdings" panose="05000000000000000000" pitchFamily="2" charset="2"/>
              </a:rPr>
              <a:t>Operational Planning </a:t>
            </a:r>
            <a:r>
              <a:rPr lang="en-US" sz="2287" dirty="0">
                <a:sym typeface="Wingdings" panose="05000000000000000000" pitchFamily="2" charset="2"/>
              </a:rPr>
              <a:t>GUI for online execution and visualization</a:t>
            </a:r>
          </a:p>
          <a:p>
            <a:pPr lvl="2">
              <a:lnSpc>
                <a:spcPct val="100000"/>
              </a:lnSpc>
            </a:pPr>
            <a:r>
              <a:rPr lang="en-US" sz="2287" dirty="0">
                <a:sym typeface="Wingdings" panose="05000000000000000000" pitchFamily="2" charset="2"/>
              </a:rPr>
              <a:t> Next steps:</a:t>
            </a:r>
          </a:p>
          <a:p>
            <a:pPr lvl="3">
              <a:lnSpc>
                <a:spcPct val="100000"/>
              </a:lnSpc>
            </a:pPr>
            <a:r>
              <a:rPr lang="en-US" sz="1950" dirty="0" smtClean="0">
                <a:sym typeface="Wingdings" panose="05000000000000000000" pitchFamily="2" charset="2"/>
              </a:rPr>
              <a:t>Real-Time Optimization </a:t>
            </a:r>
            <a:r>
              <a:rPr lang="en-US" sz="1950" dirty="0">
                <a:sym typeface="Wingdings" panose="05000000000000000000" pitchFamily="2" charset="2"/>
              </a:rPr>
              <a:t>model conversion and implementation of Data Assimilation mode and workflow for operational forecasting  will get rid of the stability issues</a:t>
            </a:r>
          </a:p>
          <a:p>
            <a:pPr lvl="3">
              <a:lnSpc>
                <a:spcPct val="100000"/>
              </a:lnSpc>
            </a:pPr>
            <a:r>
              <a:rPr lang="en-US" sz="1950" dirty="0">
                <a:sym typeface="Wingdings" panose="05000000000000000000" pitchFamily="2" charset="2"/>
              </a:rPr>
              <a:t>Preparation of roll-out of the concept to other basins and systematic performance assessment</a:t>
            </a:r>
          </a:p>
          <a:p>
            <a:pPr lvl="3">
              <a:lnSpc>
                <a:spcPct val="100000"/>
              </a:lnSpc>
            </a:pPr>
            <a:endParaRPr lang="en-US" sz="1950" dirty="0"/>
          </a:p>
          <a:p>
            <a:pPr lvl="2">
              <a:lnSpc>
                <a:spcPct val="100000"/>
              </a:lnSpc>
            </a:pPr>
            <a:endParaRPr lang="en-US" sz="2287" dirty="0"/>
          </a:p>
        </p:txBody>
      </p:sp>
    </p:spTree>
    <p:extLst>
      <p:ext uri="{BB962C8B-B14F-4D97-AF65-F5344CB8AC3E}">
        <p14:creationId xmlns:p14="http://schemas.microsoft.com/office/powerpoint/2010/main" val="3034302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II Overview Meeting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C53E-BAC4-495A-B666-EE1DC98C0A33}"/>
              </a:ext>
            </a:extLst>
          </p:cNvPr>
          <p:cNvSpPr txBox="1"/>
          <p:nvPr/>
        </p:nvSpPr>
        <p:spPr>
          <a:xfrm>
            <a:off x="2233402" y="1691235"/>
            <a:ext cx="906308" cy="90630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Task 1: Project Management</a:t>
            </a:r>
          </a:p>
          <a:p>
            <a:pPr algn="l" eaLnBrk="0" hangingPunct="0">
              <a:lnSpc>
                <a:spcPts val="1800"/>
              </a:lnSpc>
            </a:pPr>
            <a:endParaRPr lang="en-US" sz="2400" b="1" dirty="0"/>
          </a:p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Task 2: Watershed Selection and Site Evaluation</a:t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/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>Task 3: Gauge Installation, Operation and Maintenance</a:t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/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>Task 4: Flood Forecast System Operation</a:t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/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>Task 5: Forecast Model Assessment</a:t>
            </a:r>
          </a:p>
          <a:p>
            <a:pPr algn="l" eaLnBrk="0" hangingPunct="0">
              <a:lnSpc>
                <a:spcPts val="1800"/>
              </a:lnSpc>
            </a:pPr>
            <a:endParaRPr lang="en-US" sz="2400" b="1" dirty="0"/>
          </a:p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Task 6: Flood Manual and Training</a:t>
            </a:r>
          </a:p>
        </p:txBody>
      </p:sp>
    </p:spTree>
    <p:extLst>
      <p:ext uri="{BB962C8B-B14F-4D97-AF65-F5344CB8AC3E}">
        <p14:creationId xmlns:p14="http://schemas.microsoft.com/office/powerpoint/2010/main" val="1530823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70C0"/>
                </a:solidFill>
              </a:rPr>
              <a:t>HEC-RAS model of Lower Colorado – October 2018 flood 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4CF0A-FED0-42DE-9F53-27A7912D5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348" y="1888166"/>
            <a:ext cx="5700945" cy="4896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23E83A-ACBC-4075-88E1-E6144C8D6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" y="1840608"/>
            <a:ext cx="2635714" cy="1927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1D58A0-D711-45A4-A5F3-3CF878B18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098" y="2915583"/>
            <a:ext cx="2652938" cy="194020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FD336F-3BD6-4293-A325-582C92928803}"/>
              </a:ext>
            </a:extLst>
          </p:cNvPr>
          <p:cNvCxnSpPr>
            <a:cxnSpLocks/>
          </p:cNvCxnSpPr>
          <p:nvPr/>
        </p:nvCxnSpPr>
        <p:spPr>
          <a:xfrm flipV="1">
            <a:off x="7221013" y="3975482"/>
            <a:ext cx="1632577" cy="86730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88679A-D3CB-4E4A-8B42-0FF8CD4B2D22}"/>
              </a:ext>
            </a:extLst>
          </p:cNvPr>
          <p:cNvCxnSpPr>
            <a:cxnSpLocks/>
          </p:cNvCxnSpPr>
          <p:nvPr/>
        </p:nvCxnSpPr>
        <p:spPr>
          <a:xfrm flipH="1">
            <a:off x="2162379" y="2656862"/>
            <a:ext cx="1145944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E4CD1FB4-49DD-447A-A382-BA25EA555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2" y="3849899"/>
            <a:ext cx="2557341" cy="19327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715E81-619B-4937-A9E9-94CC85BC7A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83" y="4895498"/>
            <a:ext cx="2549917" cy="1962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6EA836-4620-4FEA-AFB5-F5199EBE8AD6}"/>
              </a:ext>
            </a:extLst>
          </p:cNvPr>
          <p:cNvSpPr txBox="1"/>
          <p:nvPr/>
        </p:nvSpPr>
        <p:spPr>
          <a:xfrm>
            <a:off x="9051721" y="2533475"/>
            <a:ext cx="1266738" cy="43622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Wharton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60D3E-042A-4FE4-AE6F-35742833B946}"/>
              </a:ext>
            </a:extLst>
          </p:cNvPr>
          <p:cNvSpPr txBox="1"/>
          <p:nvPr/>
        </p:nvSpPr>
        <p:spPr>
          <a:xfrm>
            <a:off x="9027952" y="4749567"/>
            <a:ext cx="1266738" cy="43622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Water Level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30F1D7-8174-4B19-81F0-0262E47A2BD3}"/>
              </a:ext>
            </a:extLst>
          </p:cNvPr>
          <p:cNvSpPr txBox="1"/>
          <p:nvPr/>
        </p:nvSpPr>
        <p:spPr>
          <a:xfrm>
            <a:off x="116682" y="1507525"/>
            <a:ext cx="1266738" cy="43622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Austin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BB0166-03E0-474F-93BB-19A9A4E11EB0}"/>
              </a:ext>
            </a:extLst>
          </p:cNvPr>
          <p:cNvSpPr txBox="1"/>
          <p:nvPr/>
        </p:nvSpPr>
        <p:spPr>
          <a:xfrm>
            <a:off x="140046" y="3667055"/>
            <a:ext cx="1266738" cy="43622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Water Level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576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837" y="471069"/>
            <a:ext cx="11162209" cy="484632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HEC-RAS model of Lower Colorado – HEC-RAS in </a:t>
            </a:r>
            <a:r>
              <a:rPr lang="en-US" sz="2400" dirty="0" smtClean="0">
                <a:solidFill>
                  <a:srgbClr val="0070C0"/>
                </a:solidFill>
              </a:rPr>
              <a:t>Operational Planning </a:t>
            </a:r>
            <a:r>
              <a:rPr lang="en-US" sz="2400" dirty="0">
                <a:solidFill>
                  <a:srgbClr val="0070C0"/>
                </a:solidFill>
              </a:rPr>
              <a:t>GUI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1C83C-A603-4A40-9404-FC850F945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62" y="1418082"/>
            <a:ext cx="8809375" cy="495527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5A800-CCD1-4F34-8967-B2F528AC0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277" y="3292013"/>
            <a:ext cx="3389560" cy="2685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33014-3312-4F1C-84AC-82D71FF0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327" y="2140527"/>
            <a:ext cx="3656916" cy="117468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02952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NWM model routing clone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3" y="1401082"/>
            <a:ext cx="10631369" cy="4787096"/>
          </a:xfrm>
        </p:spPr>
        <p:txBody>
          <a:bodyPr/>
          <a:lstStyle/>
          <a:p>
            <a:pPr marL="128588" lvl="2" indent="0">
              <a:buNone/>
            </a:pPr>
            <a:endParaRPr lang="en-US" sz="2287" dirty="0"/>
          </a:p>
          <a:p>
            <a:pPr lvl="2">
              <a:lnSpc>
                <a:spcPct val="100000"/>
              </a:lnSpc>
            </a:pPr>
            <a:r>
              <a:rPr lang="en-US" sz="2287" dirty="0"/>
              <a:t> Clone can reproduce the results of the NWM routing to a very high degree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Model is available for the complete Colorado basin including the integration of the lakes/reservoirs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NWM data assimilation approach (nudging) is still not in and therefore results in different results downstream of NWM-considered gauges  </a:t>
            </a:r>
          </a:p>
          <a:p>
            <a:pPr lvl="2">
              <a:lnSpc>
                <a:spcPct val="100000"/>
              </a:lnSpc>
            </a:pPr>
            <a:r>
              <a:rPr lang="en-US" sz="2287" dirty="0">
                <a:sym typeface="Wingdings" panose="05000000000000000000" pitchFamily="2" charset="2"/>
              </a:rPr>
              <a:t> Next steps:</a:t>
            </a:r>
          </a:p>
          <a:p>
            <a:pPr lvl="3">
              <a:lnSpc>
                <a:spcPct val="100000"/>
              </a:lnSpc>
            </a:pPr>
            <a:r>
              <a:rPr lang="en-US" sz="1950" dirty="0" smtClean="0">
                <a:sym typeface="Wingdings" panose="05000000000000000000" pitchFamily="2" charset="2"/>
              </a:rPr>
              <a:t>Operational Planning </a:t>
            </a:r>
            <a:r>
              <a:rPr lang="en-US" sz="1950" dirty="0">
                <a:sym typeface="Wingdings" panose="05000000000000000000" pitchFamily="2" charset="2"/>
              </a:rPr>
              <a:t>GUI implementation, completion of Data Assimilation mode and workflow for operational forecasting</a:t>
            </a:r>
          </a:p>
          <a:p>
            <a:pPr lvl="3">
              <a:lnSpc>
                <a:spcPct val="100000"/>
              </a:lnSpc>
            </a:pPr>
            <a:r>
              <a:rPr lang="en-US" sz="1950" dirty="0">
                <a:sym typeface="Wingdings" panose="05000000000000000000" pitchFamily="2" charset="2"/>
              </a:rPr>
              <a:t>Preparation of roll-out of the concept to other basins and systematic performance assessment</a:t>
            </a:r>
          </a:p>
          <a:p>
            <a:pPr lvl="3">
              <a:lnSpc>
                <a:spcPct val="100000"/>
              </a:lnSpc>
            </a:pPr>
            <a:endParaRPr lang="en-US" sz="1950" dirty="0"/>
          </a:p>
          <a:p>
            <a:pPr lvl="2">
              <a:lnSpc>
                <a:spcPct val="100000"/>
              </a:lnSpc>
            </a:pPr>
            <a:endParaRPr lang="en-US" sz="2287" dirty="0"/>
          </a:p>
        </p:txBody>
      </p:sp>
    </p:spTree>
    <p:extLst>
      <p:ext uri="{BB962C8B-B14F-4D97-AF65-F5344CB8AC3E}">
        <p14:creationId xmlns:p14="http://schemas.microsoft.com/office/powerpoint/2010/main" val="295691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C894F-C229-48E5-B180-2E2811C7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171" y="113915"/>
            <a:ext cx="2403265" cy="15659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Preliminary Data Assimilation Testing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40226-63EC-46B8-9664-7E42AFD7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36" y="1621519"/>
            <a:ext cx="4445162" cy="29879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185E04-7016-458E-8260-EFD8BAC6F450}"/>
              </a:ext>
            </a:extLst>
          </p:cNvPr>
          <p:cNvCxnSpPr/>
          <p:nvPr/>
        </p:nvCxnSpPr>
        <p:spPr bwMode="auto">
          <a:xfrm>
            <a:off x="1114837" y="2432938"/>
            <a:ext cx="0" cy="1652631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C11DBE4-D655-490C-9FAD-45EA6544A356}"/>
              </a:ext>
            </a:extLst>
          </p:cNvPr>
          <p:cNvSpPr txBox="1"/>
          <p:nvPr/>
        </p:nvSpPr>
        <p:spPr>
          <a:xfrm>
            <a:off x="409729" y="4765249"/>
            <a:ext cx="7579151" cy="118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Gap at Forecast Time for reach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upstream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of streamflow gauge: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NWM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-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does not consider any data assimilation due to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the implemented approach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Clone - assimilation still not implemented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 very similar results of the models, clone will show significant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improvement once data assimilation is implemented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400235-003B-46DD-8608-965D2289D986}"/>
              </a:ext>
            </a:extLst>
          </p:cNvPr>
          <p:cNvSpPr txBox="1"/>
          <p:nvPr/>
        </p:nvSpPr>
        <p:spPr>
          <a:xfrm>
            <a:off x="6122980" y="4720707"/>
            <a:ext cx="6204407" cy="102280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Assimilation impact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downstream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of streamflow gauges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NWM implements some persistency of the change in its assimilation approach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Clone – assimilation still not implemented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 significant improvement of clone after implementation of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sym typeface="Wingdings" panose="05000000000000000000" pitchFamily="2" charset="2"/>
              </a:rPr>
              <a:t>approaching data assimilation approach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A3FFC7-77EF-4504-ADE6-A4B19B4E2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72" y="1652523"/>
            <a:ext cx="4480453" cy="295247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FACDCA3-4463-4ABE-ADE1-CF3CE8B994D7}"/>
              </a:ext>
            </a:extLst>
          </p:cNvPr>
          <p:cNvGrpSpPr/>
          <p:nvPr/>
        </p:nvGrpSpPr>
        <p:grpSpPr>
          <a:xfrm>
            <a:off x="994186" y="1287655"/>
            <a:ext cx="10039546" cy="3122258"/>
            <a:chOff x="1376313" y="1763706"/>
            <a:chExt cx="10039546" cy="31222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F1E560-C976-4AC3-A7FA-C5C56A7C5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6313" y="2026501"/>
              <a:ext cx="4289195" cy="2859463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567C3-3039-4DF6-A082-74662C3E5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8126" y="1763706"/>
              <a:ext cx="4477733" cy="3007991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015400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Base Level Engineering Model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2" y="1518648"/>
            <a:ext cx="10631369" cy="4787096"/>
          </a:xfrm>
        </p:spPr>
        <p:txBody>
          <a:bodyPr/>
          <a:lstStyle/>
          <a:p>
            <a:pPr marL="128588" lvl="2" indent="0">
              <a:buNone/>
            </a:pPr>
            <a:endParaRPr lang="en-US" sz="2287" dirty="0"/>
          </a:p>
          <a:p>
            <a:pPr lvl="2">
              <a:lnSpc>
                <a:spcPct val="100000"/>
              </a:lnSpc>
            </a:pPr>
            <a:r>
              <a:rPr lang="en-US" sz="2287" dirty="0"/>
              <a:t> Guadalupe model (short river reach represented in</a:t>
            </a:r>
            <a:br>
              <a:rPr lang="en-US" sz="2287" dirty="0"/>
            </a:br>
            <a:r>
              <a:rPr lang="en-US" sz="2287" dirty="0"/>
              <a:t>a single BLE model) as proof-of-concept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Challenge: consolidation of all </a:t>
            </a:r>
            <a:br>
              <a:rPr lang="en-US" sz="2287" dirty="0"/>
            </a:br>
            <a:r>
              <a:rPr lang="en-US" sz="2287" dirty="0"/>
              <a:t>the individual models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Conclusion: BLE models have </a:t>
            </a:r>
            <a:br>
              <a:rPr lang="en-US" sz="2287" dirty="0"/>
            </a:br>
            <a:r>
              <a:rPr lang="en-US" sz="2287" dirty="0"/>
              <a:t>significant potential due to </a:t>
            </a:r>
            <a:br>
              <a:rPr lang="en-US" sz="2287" dirty="0"/>
            </a:br>
            <a:r>
              <a:rPr lang="en-US" sz="2287" dirty="0"/>
              <a:t>state-wide coverage, but </a:t>
            </a:r>
            <a:br>
              <a:rPr lang="en-US" sz="2287" dirty="0"/>
            </a:br>
            <a:r>
              <a:rPr lang="en-US" sz="2287" dirty="0"/>
              <a:t>exploitation also requires </a:t>
            </a:r>
            <a:br>
              <a:rPr lang="en-US" sz="2287" dirty="0"/>
            </a:br>
            <a:r>
              <a:rPr lang="en-US" sz="2287" dirty="0"/>
              <a:t>significant effort</a:t>
            </a:r>
          </a:p>
          <a:p>
            <a:pPr lvl="2">
              <a:lnSpc>
                <a:spcPct val="100000"/>
              </a:lnSpc>
            </a:pPr>
            <a:endParaRPr lang="en-US" sz="228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48F55-DE2B-45D9-BFFC-40B79B49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901" y="3348549"/>
            <a:ext cx="6085533" cy="34231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2240F-99EC-436E-8F1D-45653FCA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567" y="4699055"/>
            <a:ext cx="3356346" cy="1915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EE96E-6609-4069-8C4F-A9AC8F1D5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845" y="489333"/>
            <a:ext cx="4137976" cy="277300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2" y="11234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Guadalupe River at Comfort (Demo by Dirk </a:t>
            </a:r>
            <a:r>
              <a:rPr lang="en-US" sz="1400" b="1" dirty="0" err="1" smtClean="0">
                <a:solidFill>
                  <a:srgbClr val="0070C0"/>
                </a:solidFill>
                <a:ea typeface="+mn-ea"/>
                <a:cs typeface="+mn-cs"/>
              </a:rPr>
              <a:t>Schwanenberg</a:t>
            </a: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6512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Task 5: Data Assimilation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3" y="1446802"/>
            <a:ext cx="5181600" cy="4351338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 Achievements during last Quarter</a:t>
            </a:r>
          </a:p>
          <a:p>
            <a:pPr marL="128588" lvl="2" indent="0">
              <a:buNone/>
            </a:pPr>
            <a:endParaRPr lang="en-US" sz="2287" dirty="0"/>
          </a:p>
          <a:p>
            <a:pPr lvl="2">
              <a:lnSpc>
                <a:spcPct val="100000"/>
              </a:lnSpc>
            </a:pPr>
            <a:r>
              <a:rPr lang="en-US" sz="2287" dirty="0"/>
              <a:t> Assessment of BLE models </a:t>
            </a:r>
            <a:br>
              <a:rPr lang="en-US" sz="2287" dirty="0"/>
            </a:br>
            <a:r>
              <a:rPr lang="en-US" sz="2287" dirty="0"/>
              <a:t>(HEC-RAS) </a:t>
            </a:r>
            <a:br>
              <a:rPr lang="en-US" sz="2287" dirty="0"/>
            </a:br>
            <a:r>
              <a:rPr lang="en-US" sz="2287" dirty="0">
                <a:sym typeface="Wingdings" panose="05000000000000000000" pitchFamily="2" charset="2"/>
              </a:rPr>
              <a:t> initial work to make them suitable for unsteady state simulations</a:t>
            </a:r>
          </a:p>
          <a:p>
            <a:pPr lvl="2">
              <a:lnSpc>
                <a:spcPct val="100000"/>
              </a:lnSpc>
            </a:pPr>
            <a:r>
              <a:rPr lang="en-US" sz="2287" dirty="0">
                <a:sym typeface="Wingdings" panose="05000000000000000000" pitchFamily="2" charset="2"/>
              </a:rPr>
              <a:t> Assessment of Lower Colorado model  suitable with some caveats and running in OP web GUI</a:t>
            </a:r>
          </a:p>
          <a:p>
            <a:pPr lvl="2">
              <a:lnSpc>
                <a:spcPct val="100000"/>
              </a:lnSpc>
            </a:pPr>
            <a:r>
              <a:rPr lang="en-US" sz="2287" dirty="0">
                <a:sym typeface="Wingdings" panose="05000000000000000000" pitchFamily="2" charset="2"/>
              </a:rPr>
              <a:t> NWM Muskingum-</a:t>
            </a:r>
            <a:r>
              <a:rPr lang="en-US" sz="2287" dirty="0" err="1">
                <a:sym typeface="Wingdings" panose="05000000000000000000" pitchFamily="2" charset="2"/>
              </a:rPr>
              <a:t>Cunge</a:t>
            </a:r>
            <a:r>
              <a:rPr lang="en-US" sz="2287" dirty="0">
                <a:sym typeface="Wingdings" panose="05000000000000000000" pitchFamily="2" charset="2"/>
              </a:rPr>
              <a:t> clone available in simulation mode</a:t>
            </a:r>
          </a:p>
          <a:p>
            <a:pPr lvl="2">
              <a:lnSpc>
                <a:spcPct val="100000"/>
              </a:lnSpc>
            </a:pPr>
            <a:r>
              <a:rPr lang="en-US" sz="2287" dirty="0">
                <a:sym typeface="Wingdings" panose="05000000000000000000" pitchFamily="2" charset="2"/>
              </a:rPr>
              <a:t> Implementation of data assimilation in both models is work in progress </a:t>
            </a:r>
            <a:endParaRPr lang="en-US" sz="2287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938554" y="1446802"/>
            <a:ext cx="5073023" cy="4351338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 Challenges for Next Quarter</a:t>
            </a:r>
          </a:p>
          <a:p>
            <a:pPr lvl="2"/>
            <a:endParaRPr lang="en-US" sz="2287" dirty="0"/>
          </a:p>
          <a:p>
            <a:pPr lvl="2">
              <a:lnSpc>
                <a:spcPct val="100000"/>
              </a:lnSpc>
            </a:pPr>
            <a:r>
              <a:rPr lang="en-US" sz="2287" dirty="0"/>
              <a:t> Completion of data assimilation mode in HEC-RAS and NWM clone models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Full operational integration as forecasting models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OP GUI integration of both models for scenario analysis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Roll-out of the approach to other basins in Texas starting with Brazos</a:t>
            </a:r>
          </a:p>
          <a:p>
            <a:pPr lvl="2">
              <a:lnSpc>
                <a:spcPct val="100000"/>
              </a:lnSpc>
            </a:pPr>
            <a:r>
              <a:rPr lang="en-US" sz="2287" dirty="0"/>
              <a:t> Start of systematic performance assessment</a:t>
            </a:r>
          </a:p>
        </p:txBody>
      </p:sp>
    </p:spTree>
    <p:extLst>
      <p:ext uri="{BB962C8B-B14F-4D97-AF65-F5344CB8AC3E}">
        <p14:creationId xmlns:p14="http://schemas.microsoft.com/office/powerpoint/2010/main" val="1032183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II Overview Meeting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C53E-BAC4-495A-B666-EE1DC98C0A33}"/>
              </a:ext>
            </a:extLst>
          </p:cNvPr>
          <p:cNvSpPr txBox="1"/>
          <p:nvPr/>
        </p:nvSpPr>
        <p:spPr>
          <a:xfrm>
            <a:off x="2233402" y="1691235"/>
            <a:ext cx="906308" cy="90630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1: Project Management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2: Watershed Selection and Site Evaluation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3: Gauge Installation, Operation and Maintenance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4: Flood Forecast System Operation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5: Forecast Model Assessment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6: Flood Manual and Training</a:t>
            </a:r>
          </a:p>
        </p:txBody>
      </p:sp>
    </p:spTree>
    <p:extLst>
      <p:ext uri="{BB962C8B-B14F-4D97-AF65-F5344CB8AC3E}">
        <p14:creationId xmlns:p14="http://schemas.microsoft.com/office/powerpoint/2010/main" val="3699359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BA0860-F2C4-4F8C-8CD9-8F89820BB6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</a:blip>
          <a:stretch>
            <a:fillRect/>
          </a:stretch>
        </p:blipFill>
        <p:spPr>
          <a:xfrm>
            <a:off x="1501215" y="938020"/>
            <a:ext cx="10515267" cy="5792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0A0FB2-38FC-4BDF-84FB-6DBCAF844B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51" r="68100"/>
          <a:stretch/>
        </p:blipFill>
        <p:spPr>
          <a:xfrm>
            <a:off x="0" y="4819489"/>
            <a:ext cx="5018567" cy="1910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A919A5-C61C-4C15-B4B8-07A9E4D02665}"/>
              </a:ext>
            </a:extLst>
          </p:cNvPr>
          <p:cNvSpPr txBox="1"/>
          <p:nvPr/>
        </p:nvSpPr>
        <p:spPr>
          <a:xfrm>
            <a:off x="4055004" y="2679166"/>
            <a:ext cx="1293743" cy="241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Burnet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B45F49-D75F-4460-B918-8CDBC714B761}"/>
              </a:ext>
            </a:extLst>
          </p:cNvPr>
          <p:cNvSpPr txBox="1"/>
          <p:nvPr/>
        </p:nvSpPr>
        <p:spPr>
          <a:xfrm>
            <a:off x="6203090" y="4370161"/>
            <a:ext cx="1293743" cy="241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South Travis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437455-0865-49B6-A4DA-97CEF4CF6D31}"/>
              </a:ext>
            </a:extLst>
          </p:cNvPr>
          <p:cNvSpPr txBox="1"/>
          <p:nvPr/>
        </p:nvSpPr>
        <p:spPr>
          <a:xfrm>
            <a:off x="6849962" y="2384665"/>
            <a:ext cx="2905774" cy="34829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Georgetown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3BD7F7-D19D-4ECB-A6DE-B0CCD57A925C}"/>
              </a:ext>
            </a:extLst>
          </p:cNvPr>
          <p:cNvSpPr txBox="1"/>
          <p:nvPr/>
        </p:nvSpPr>
        <p:spPr>
          <a:xfrm>
            <a:off x="7939145" y="3526493"/>
            <a:ext cx="1293743" cy="241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North Travis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C23DC5-67C6-4413-9227-EAD3DC85586F}"/>
              </a:ext>
            </a:extLst>
          </p:cNvPr>
          <p:cNvSpPr txBox="1"/>
          <p:nvPr/>
        </p:nvSpPr>
        <p:spPr>
          <a:xfrm>
            <a:off x="8586017" y="4835003"/>
            <a:ext cx="1293743" cy="24101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400" b="1" dirty="0">
                <a:solidFill>
                  <a:srgbClr val="0070C0"/>
                </a:solidFill>
                <a:ea typeface="+mn-ea"/>
                <a:cs typeface="+mn-cs"/>
              </a:rPr>
              <a:t>Bastrop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Austin District: Area Offices and Maintenance Sections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2" y="9380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Area Offices have equivalent lane miles of roads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Maintenance Sections by county in rural areas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58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11071-CF47-445A-AF00-F60DE0E3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StoryMap</a:t>
            </a:r>
            <a:r>
              <a:rPr lang="en-US" dirty="0"/>
              <a:t> of Concern Points for Hays County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607F8-96F0-4622-99FB-DE7E8DB1F3FF}"/>
              </a:ext>
            </a:extLst>
          </p:cNvPr>
          <p:cNvSpPr/>
          <p:nvPr/>
        </p:nvSpPr>
        <p:spPr>
          <a:xfrm>
            <a:off x="4187349" y="1506022"/>
            <a:ext cx="2969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Hays: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https://arcg.is/111Cna1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53851-6B8B-496B-960C-F4580349D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9" y="2484878"/>
            <a:ext cx="5399441" cy="33742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6A4C41-5AF1-4FC3-AE15-08A0545D8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84878"/>
            <a:ext cx="5369654" cy="33742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88840E-1CEA-4B01-936B-765F2017A189}"/>
              </a:ext>
            </a:extLst>
          </p:cNvPr>
          <p:cNvCxnSpPr/>
          <p:nvPr/>
        </p:nvCxnSpPr>
        <p:spPr>
          <a:xfrm>
            <a:off x="3864429" y="4103914"/>
            <a:ext cx="4985657" cy="1632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651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694E5B-6502-44F7-85F1-47B9778E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717" y="2495861"/>
            <a:ext cx="5507492" cy="3363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95A4C-5A0C-4D6A-B03B-3D3F376BA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2" y="2411317"/>
            <a:ext cx="5324552" cy="344783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11071-CF47-445A-AF00-F60DE0E3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StoryMap</a:t>
            </a:r>
            <a:r>
              <a:rPr lang="en-US" dirty="0"/>
              <a:t> of Concern Points for Mason County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607F8-96F0-4622-99FB-DE7E8DB1F3FF}"/>
              </a:ext>
            </a:extLst>
          </p:cNvPr>
          <p:cNvSpPr/>
          <p:nvPr/>
        </p:nvSpPr>
        <p:spPr>
          <a:xfrm>
            <a:off x="4187349" y="1506022"/>
            <a:ext cx="325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Mason: 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https://arcg.is/1WWbH8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88840E-1CEA-4B01-936B-765F2017A189}"/>
              </a:ext>
            </a:extLst>
          </p:cNvPr>
          <p:cNvCxnSpPr>
            <a:cxnSpLocks/>
          </p:cNvCxnSpPr>
          <p:nvPr/>
        </p:nvCxnSpPr>
        <p:spPr>
          <a:xfrm>
            <a:off x="4735286" y="3690257"/>
            <a:ext cx="4790963" cy="649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08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1: Project Management – Some Highlights for this Quarter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280614" y="1302709"/>
            <a:ext cx="3774182" cy="2079027"/>
            <a:chOff x="914402" y="1095380"/>
            <a:chExt cx="3774182" cy="20790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BA0860-F2C4-4F8C-8CD9-8F89820B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71000"/>
            </a:blip>
            <a:stretch>
              <a:fillRect/>
            </a:stretch>
          </p:blipFill>
          <p:spPr>
            <a:xfrm>
              <a:off x="914402" y="1095380"/>
              <a:ext cx="3774182" cy="207902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344293" y="149569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Meeting with Austin District Maintenance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Staff, 29 April</a:t>
              </a:r>
            </a:p>
            <a:p>
              <a:pPr algn="ctr" eaLnBrk="0" hangingPunct="0">
                <a:lnSpc>
                  <a:spcPts val="1800"/>
                </a:lnSpc>
              </a:pPr>
              <a:endParaRPr lang="en-US" sz="1400" b="1" dirty="0"/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Learned about Area Offices and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Maintenance Sections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8883" y="1302709"/>
            <a:ext cx="3506043" cy="2079027"/>
            <a:chOff x="4852852" y="1095380"/>
            <a:chExt cx="3399861" cy="20790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CB1DDA-7A2D-004F-B7F7-BFBBE241E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2852" y="1095380"/>
              <a:ext cx="3399861" cy="207902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206544" y="146553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Meeting with Project Management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Committee, 5 May 2021</a:t>
              </a:r>
            </a:p>
            <a:p>
              <a:pPr algn="ctr" eaLnBrk="0" hangingPunct="0">
                <a:lnSpc>
                  <a:spcPts val="1800"/>
                </a:lnSpc>
              </a:pPr>
              <a:endParaRPr lang="en-US" sz="1400" b="1" dirty="0"/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Approval of 30 sites for gauge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/>
                <a:t>installation</a:t>
              </a:r>
              <a:endParaRPr lang="en-US" sz="1400" b="1" dirty="0" smtClean="0"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8883" y="3753262"/>
            <a:ext cx="3506043" cy="2114073"/>
            <a:chOff x="8474636" y="1095379"/>
            <a:chExt cx="3506043" cy="21140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4636" y="1095379"/>
              <a:ext cx="3506043" cy="211407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658656" y="169521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Excellent data recorded at Cole </a:t>
              </a:r>
              <a:r>
                <a:rPr lang="en-US" sz="1400" b="1" dirty="0" err="1" smtClean="0">
                  <a:ea typeface="+mn-ea"/>
                  <a:cs typeface="+mn-cs"/>
                </a:rPr>
                <a:t>Ck</a:t>
              </a:r>
              <a:endParaRPr lang="en-US" sz="1400" b="1" dirty="0" smtClean="0">
                <a:ea typeface="+mn-ea"/>
                <a:cs typeface="+mn-cs"/>
              </a:endParaRP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/>
                <a:t>during storms, 16 – 24 May</a:t>
              </a:r>
              <a:endParaRPr lang="en-US" sz="1400" b="1" dirty="0" smtClean="0">
                <a:ea typeface="+mn-ea"/>
                <a:cs typeface="+mn-cs"/>
              </a:endParaRPr>
            </a:p>
            <a:p>
              <a:pPr algn="l" eaLnBrk="0" hangingPunct="0">
                <a:lnSpc>
                  <a:spcPts val="1800"/>
                </a:lnSpc>
              </a:pPr>
              <a:endParaRPr lang="en-US" sz="1400" b="1" dirty="0" smtClean="0"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219466" y="3753262"/>
            <a:ext cx="3801731" cy="2157369"/>
            <a:chOff x="598804" y="3766641"/>
            <a:chExt cx="3801731" cy="21638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804" y="3766641"/>
              <a:ext cx="3801731" cy="216389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83710" y="439138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400" b="1" dirty="0" err="1" smtClean="0">
                  <a:ea typeface="+mn-ea"/>
                  <a:cs typeface="+mn-cs"/>
                </a:rPr>
                <a:t>Datasphere</a:t>
              </a:r>
              <a:r>
                <a:rPr lang="en-US" sz="1400" b="1" dirty="0" smtClean="0">
                  <a:ea typeface="+mn-ea"/>
                  <a:cs typeface="+mn-cs"/>
                </a:rPr>
                <a:t> Dashboard for Mason County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19467" y="1302709"/>
            <a:ext cx="3801731" cy="2410855"/>
            <a:chOff x="4852851" y="3809334"/>
            <a:chExt cx="3399861" cy="241085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2851" y="3809334"/>
              <a:ext cx="3399861" cy="2079028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5492932" y="422649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Live HEC-RAS model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/>
                <a:t>embedded in </a:t>
              </a:r>
              <a:r>
                <a:rPr lang="en-US" sz="1400" b="1" dirty="0" err="1" smtClean="0"/>
                <a:t>Datasphere</a:t>
              </a:r>
              <a:endParaRPr lang="en-US" sz="1400" b="1" dirty="0" smtClean="0"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34146" y="530578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800"/>
                </a:lnSpc>
              </a:pPr>
              <a:r>
                <a:rPr lang="en-US" sz="1000" b="1" dirty="0" smtClean="0">
                  <a:ea typeface="+mn-ea"/>
                  <a:cs typeface="+mn-cs"/>
                </a:rPr>
                <a:t>Lower Colorado River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94640" y="3753262"/>
            <a:ext cx="3757565" cy="2156317"/>
            <a:chOff x="8474637" y="3766641"/>
            <a:chExt cx="3506042" cy="215631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4637" y="3766641"/>
              <a:ext cx="3506042" cy="215631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9696146" y="5375743"/>
              <a:ext cx="1778824" cy="46292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>
                  <a:ea typeface="+mn-ea"/>
                  <a:cs typeface="+mn-cs"/>
                </a:rPr>
                <a:t>Concern Point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 smtClean="0"/>
                <a:t>Low Water Crossing</a:t>
              </a:r>
              <a:endParaRPr lang="en-US" sz="1400" b="1" dirty="0" smtClean="0"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389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8" y="76480"/>
            <a:ext cx="6930572" cy="762000"/>
          </a:xfrm>
        </p:spPr>
        <p:txBody>
          <a:bodyPr/>
          <a:lstStyle/>
          <a:p>
            <a:r>
              <a:rPr lang="en-US" dirty="0" smtClean="0"/>
              <a:t>Roadway Closure Information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794019" y="76480"/>
            <a:ext cx="3397981" cy="9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358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DriveTexas.org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358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B721C2-916D-43F5-8DD1-31DD96D500D0}"/>
              </a:ext>
            </a:extLst>
          </p:cNvPr>
          <p:cNvSpPr txBox="1">
            <a:spLocks/>
          </p:cNvSpPr>
          <p:nvPr/>
        </p:nvSpPr>
        <p:spPr bwMode="auto">
          <a:xfrm>
            <a:off x="6256906" y="1004343"/>
            <a:ext cx="5608779" cy="9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358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Roadway closures due to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358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floodings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3587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2014-2020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22" y="1461263"/>
            <a:ext cx="2986992" cy="27266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22" y="4282334"/>
            <a:ext cx="4114800" cy="22955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31351" y="3865796"/>
            <a:ext cx="41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Flooding on IH-10 during Hurricane Harvey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336" y="1697825"/>
            <a:ext cx="6137456" cy="4980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03336" y="6146800"/>
            <a:ext cx="346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21,261 road closures from flooding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TxDOT Recorded Flooded Roads, 2014 to 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47" y="1093874"/>
            <a:ext cx="3629332" cy="23709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2" y="602998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ea typeface="+mn-ea"/>
                <a:cs typeface="+mn-cs"/>
              </a:rPr>
              <a:t>Large differences in flood records at county lines, missing data in some metropolitan areas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026" y="3547576"/>
            <a:ext cx="2924174" cy="23131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804" y="1057607"/>
            <a:ext cx="3754806" cy="244345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153" y="3572635"/>
            <a:ext cx="3442064" cy="23023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246736" y="3928224"/>
            <a:ext cx="914400" cy="26343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Houston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27290" y="2059147"/>
            <a:ext cx="1104092" cy="26343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San Antonio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005" y="4316508"/>
            <a:ext cx="708800" cy="26343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Austin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6021" y="1623248"/>
            <a:ext cx="1804184" cy="263434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Dallas –</a:t>
            </a:r>
            <a:r>
              <a:rPr lang="en-US" sz="1400" b="1" dirty="0"/>
              <a:t> </a:t>
            </a:r>
            <a:r>
              <a:rPr lang="en-US" sz="1400" b="1" dirty="0" smtClean="0"/>
              <a:t>Fort Worth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96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97DAA9F-821F-454C-83ED-696EF75CD98F">
            <a:extLst>
              <a:ext uri="{FF2B5EF4-FFF2-40B4-BE49-F238E27FC236}">
                <a16:creationId xmlns:a16="http://schemas.microsoft.com/office/drawing/2014/main" id="{4957B3D8-6738-4E6E-9BAC-D861BDCE891D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267758" y="2031671"/>
            <a:ext cx="5825922" cy="425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DC111-33C4-4561-9BC3-97B16B56B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8" t="15798" r="15105"/>
          <a:stretch/>
        </p:blipFill>
        <p:spPr>
          <a:xfrm>
            <a:off x="171758" y="2031672"/>
            <a:ext cx="5825922" cy="4250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704960-8BA3-4600-9DBE-55767BC8ECB8}"/>
              </a:ext>
            </a:extLst>
          </p:cNvPr>
          <p:cNvSpPr txBox="1"/>
          <p:nvPr/>
        </p:nvSpPr>
        <p:spPr>
          <a:xfrm>
            <a:off x="171758" y="1589489"/>
            <a:ext cx="582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 Water Crossing, Normal Conditions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79178-6C43-4C93-86E8-DA26BB5C482C}"/>
              </a:ext>
            </a:extLst>
          </p:cNvPr>
          <p:cNvSpPr txBox="1"/>
          <p:nvPr/>
        </p:nvSpPr>
        <p:spPr>
          <a:xfrm>
            <a:off x="6518481" y="1620364"/>
            <a:ext cx="582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 Water Crossing, Minor Flooding (ESD 11)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Water Crossing Measured by Emergency Services District 11 using Pin2Flood</a:t>
            </a:r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218B993-E7EF-4522-B6ED-8E99EB266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79" y="755514"/>
            <a:ext cx="2153180" cy="86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4515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97DAA9F-821F-454C-83ED-696EF75CD98F">
            <a:extLst>
              <a:ext uri="{FF2B5EF4-FFF2-40B4-BE49-F238E27FC236}">
                <a16:creationId xmlns:a16="http://schemas.microsoft.com/office/drawing/2014/main" id="{4957B3D8-6738-4E6E-9BAC-D861BDCE891D}"/>
              </a:ext>
            </a:extLst>
          </p:cNvPr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83458" y="1919702"/>
            <a:ext cx="5825922" cy="425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C1131-A2A2-465D-997D-651FD5795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20" y="1919702"/>
            <a:ext cx="5412122" cy="4270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8A064-B3C8-4627-AF20-1360BF49967A}"/>
              </a:ext>
            </a:extLst>
          </p:cNvPr>
          <p:cNvSpPr txBox="1"/>
          <p:nvPr/>
        </p:nvSpPr>
        <p:spPr>
          <a:xfrm>
            <a:off x="570498" y="1550370"/>
            <a:ext cx="582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 Water Crossing, Minor Flooding (ESD 11)</a:t>
            </a: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0593A982-2CA4-4C9F-BF18-34FBE0607C27}"/>
              </a:ext>
            </a:extLst>
          </p:cNvPr>
          <p:cNvSpPr/>
          <p:nvPr/>
        </p:nvSpPr>
        <p:spPr>
          <a:xfrm>
            <a:off x="2526890" y="4503854"/>
            <a:ext cx="226142" cy="369332"/>
          </a:xfrm>
          <a:prstGeom prst="flowChartOffpageConnector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CA726-786C-40B8-AE18-6F232987530B}"/>
              </a:ext>
            </a:extLst>
          </p:cNvPr>
          <p:cNvSpPr txBox="1"/>
          <p:nvPr/>
        </p:nvSpPr>
        <p:spPr>
          <a:xfrm>
            <a:off x="2300130" y="2999875"/>
            <a:ext cx="1573162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Pin Drop by Public Safety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44337B-C341-4E81-8CE9-19A4942B2FBA}"/>
              </a:ext>
            </a:extLst>
          </p:cNvPr>
          <p:cNvCxnSpPr>
            <a:cxnSpLocks/>
          </p:cNvCxnSpPr>
          <p:nvPr/>
        </p:nvCxnSpPr>
        <p:spPr>
          <a:xfrm flipH="1">
            <a:off x="2753032" y="3646206"/>
            <a:ext cx="223434" cy="7671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D293685-D55E-480D-A4F9-883656170F1F}"/>
              </a:ext>
            </a:extLst>
          </p:cNvPr>
          <p:cNvSpPr txBox="1"/>
          <p:nvPr/>
        </p:nvSpPr>
        <p:spPr>
          <a:xfrm>
            <a:off x="6928053" y="1365704"/>
            <a:ext cx="582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Flood Inundation Return</a:t>
            </a: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BD16AA39-AE1F-4C46-9959-D81D0E3B7BE5}"/>
              </a:ext>
            </a:extLst>
          </p:cNvPr>
          <p:cNvSpPr/>
          <p:nvPr/>
        </p:nvSpPr>
        <p:spPr>
          <a:xfrm>
            <a:off x="4060332" y="2183359"/>
            <a:ext cx="1573162" cy="17710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3492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9218B993-E7EF-4522-B6ED-8E99EB266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79" y="1117945"/>
            <a:ext cx="2153180" cy="864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Inundation Mapping using Pin2Flood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97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Task 6: Flood Manual and Training</a:t>
            </a:r>
            <a:endParaRPr lang="en-US" sz="3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9284" y="1508384"/>
            <a:ext cx="6008912" cy="38412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Achievements during last Quarter</a:t>
            </a:r>
          </a:p>
          <a:p>
            <a:pPr marL="128588" marR="0" lvl="2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Lucida Grande"/>
              <a:buNone/>
              <a:tabLst/>
              <a:defRPr/>
            </a:pPr>
            <a:endParaRPr kumimoji="0" lang="en-US" sz="2287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25922" marR="0" lvl="2" indent="-97334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87" b="1" i="0" u="none" strike="noStrike" kern="1200" cap="none" spc="0" normalizeH="0" baseline="0" noProof="0" smtClean="0">
                <a:ln>
                  <a:noFill/>
                </a:ln>
                <a:solidFill>
                  <a:srgbClr val="ED982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28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Interactions with the Austin District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	Discussed past events and how they dealt with them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 Discussed steps they take during a flooding event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 General staffing </a:t>
            </a:r>
          </a:p>
          <a:p>
            <a:pPr marL="509885" marR="0" lvl="4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Lucida Grande"/>
              <a:buNone/>
              <a:tabLst/>
              <a:defRPr/>
            </a:pPr>
            <a:endParaRPr kumimoji="0" lang="en-US" sz="2174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ＭＳ Ｐゴシック"/>
            </a:endParaRPr>
          </a:p>
          <a:p>
            <a:pPr marL="225922" marR="0" lvl="2" indent="-97334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ED982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Concern Points established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8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	</a:t>
            </a: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Austin District provided sites which are a concern in      	Hays and Mason County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 Mainly, these are low water crossings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 Create a Story Map </a:t>
            </a:r>
            <a:endParaRPr kumimoji="0" lang="en-US" sz="183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ＭＳ Ｐゴシック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036892" y="1508384"/>
            <a:ext cx="600890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Challenges for Next Quarter</a:t>
            </a:r>
          </a:p>
          <a:p>
            <a:pPr marL="225922" marR="0" lvl="2" indent="-97334" algn="l" defTabSz="257175" rtl="0" eaLnBrk="1" fontAlgn="auto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prstClr val="black">
                  <a:lumMod val="65000"/>
                </a:prstClr>
              </a:buClr>
              <a:buSzPct val="80000"/>
              <a:buFont typeface="Lucida Grande"/>
              <a:buChar char="-"/>
              <a:tabLst/>
              <a:defRPr/>
            </a:pPr>
            <a:endParaRPr kumimoji="0" lang="en-US" sz="2287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25922" marR="0" lvl="2" indent="-97334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287" b="1" i="0" u="none" strike="noStrike" kern="1200" cap="none" spc="0" normalizeH="0" baseline="0" noProof="0" smtClean="0">
                <a:ln>
                  <a:noFill/>
                </a:ln>
                <a:solidFill>
                  <a:srgbClr val="ED982D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Development of realistic HSEEP exercise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Meetings with the Beaumont District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Identify steps they take during a flooding event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3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55 Roman"/>
                <a:ea typeface="ＭＳ Ｐゴシック"/>
              </a:rPr>
              <a:t>  Identify flow of information</a:t>
            </a:r>
          </a:p>
          <a:p>
            <a:pPr marL="609005" marR="0" lvl="4" indent="-9912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US" sz="1725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ＭＳ Ｐゴシック"/>
            </a:endParaRPr>
          </a:p>
          <a:p>
            <a:pPr marL="225922" marR="0" lvl="2" indent="-97334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Lucida Grande"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25922" marR="0" lvl="2" indent="-97334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Building a Concern Point template </a:t>
            </a:r>
          </a:p>
          <a:p>
            <a:pPr marL="320576" marR="0" lvl="3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</a:prstClr>
              </a:buClr>
              <a:buSzPct val="80000"/>
              <a:buFont typeface="Lucida Grande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LT Std 55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19518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130" y="199016"/>
            <a:ext cx="9750655" cy="484632"/>
          </a:xfrm>
        </p:spPr>
        <p:txBody>
          <a:bodyPr/>
          <a:lstStyle/>
          <a:p>
            <a:r>
              <a:rPr lang="en-US" sz="3200" dirty="0"/>
              <a:t>Concluding Remarks by Committee Members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1724-59BD-48C4-8EBF-36171E4F336F}"/>
              </a:ext>
            </a:extLst>
          </p:cNvPr>
          <p:cNvSpPr txBox="1">
            <a:spLocks/>
          </p:cNvSpPr>
          <p:nvPr/>
        </p:nvSpPr>
        <p:spPr>
          <a:xfrm>
            <a:off x="620785" y="914400"/>
            <a:ext cx="7587300" cy="5690795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Please introduce yourself and share how this project is relevant to the work that you do.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(Is there anything we could do that would make it more valuable?)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Given your awareness of community needs, gaps, and work by others, what is the most strategic way that we can capitalize on the value of this work?</a:t>
            </a: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What do you see as the biggest challenges or areas of weakness that we should be considering?</a:t>
            </a: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 Any additional comments, questions, words of wisdom, observations that you would offer to us?</a:t>
            </a: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56C0C-484A-4751-8CA2-944E803F84EE}"/>
              </a:ext>
            </a:extLst>
          </p:cNvPr>
          <p:cNvSpPr txBox="1"/>
          <p:nvPr/>
        </p:nvSpPr>
        <p:spPr>
          <a:xfrm>
            <a:off x="8423238" y="1645920"/>
            <a:ext cx="3646842" cy="36683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Jason Johnson – NOAA/NWS 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Jorge Urquidi – City of Austin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Justin Terry – HCFCD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Mark Lenz – NOAA/NWS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Paul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Yura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– NOA/NWS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Peter Smith – TxDOT TPP, ret</a:t>
            </a: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Sam Hermitte – TWDB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22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4"/>
          <p:cNvSpPr txBox="1">
            <a:spLocks noGrp="1"/>
          </p:cNvSpPr>
          <p:nvPr>
            <p:ph type="ctrTitle"/>
          </p:nvPr>
        </p:nvSpPr>
        <p:spPr>
          <a:xfrm>
            <a:off x="825100" y="548900"/>
            <a:ext cx="103396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When is Hurricane Season?</a:t>
            </a:r>
            <a:endParaRPr/>
          </a:p>
        </p:txBody>
      </p:sp>
      <p:sp>
        <p:nvSpPr>
          <p:cNvPr id="550" name="Google Shape;550;p34"/>
          <p:cNvSpPr txBox="1"/>
          <p:nvPr/>
        </p:nvSpPr>
        <p:spPr>
          <a:xfrm>
            <a:off x="402537" y="1093402"/>
            <a:ext cx="11599200" cy="6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lnSpc>
                <a:spcPct val="115000"/>
              </a:lnSpc>
              <a:spcAft>
                <a:spcPts val="2133"/>
              </a:spcAft>
              <a:buClr>
                <a:srgbClr val="000000"/>
              </a:buClr>
            </a:pPr>
            <a:r>
              <a:rPr lang="en" sz="3200" kern="0" dirty="0">
                <a:solidFill>
                  <a:srgbClr val="FFFF00"/>
                </a:solidFill>
                <a:latin typeface="Average"/>
                <a:ea typeface="Average"/>
                <a:cs typeface="Average"/>
                <a:sym typeface="Average"/>
              </a:rPr>
              <a:t>Atlantic Hurricane Season: June 1 - November 30</a:t>
            </a:r>
            <a:endParaRPr sz="3200" kern="0" dirty="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51" name="Google Shape;5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433" y="1861833"/>
            <a:ext cx="6812067" cy="4476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34"/>
          <p:cNvSpPr/>
          <p:nvPr/>
        </p:nvSpPr>
        <p:spPr>
          <a:xfrm>
            <a:off x="5139033" y="1856000"/>
            <a:ext cx="1450400" cy="3742400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3" name="Google Shape;553;p34"/>
          <p:cNvSpPr txBox="1"/>
          <p:nvPr/>
        </p:nvSpPr>
        <p:spPr>
          <a:xfrm>
            <a:off x="9412500" y="3251767"/>
            <a:ext cx="2779600" cy="11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FF9900"/>
                </a:solidFill>
                <a:latin typeface="Average"/>
                <a:ea typeface="Average"/>
                <a:cs typeface="Average"/>
                <a:sym typeface="Average"/>
              </a:rPr>
              <a:t>Peak of season in August and September</a:t>
            </a:r>
            <a:endParaRPr sz="3200" kern="0">
              <a:solidFill>
                <a:srgbClr val="FF99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554" name="Google Shape;554;p34"/>
          <p:cNvSpPr/>
          <p:nvPr/>
        </p:nvSpPr>
        <p:spPr>
          <a:xfrm>
            <a:off x="3440710" y="3998800"/>
            <a:ext cx="803200" cy="763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34"/>
          <p:cNvSpPr txBox="1"/>
          <p:nvPr/>
        </p:nvSpPr>
        <p:spPr>
          <a:xfrm>
            <a:off x="2532001" y="3358785"/>
            <a:ext cx="2779600" cy="114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 dirty="0">
                <a:solidFill>
                  <a:srgbClr val="FFFF00"/>
                </a:solidFill>
                <a:latin typeface="Average"/>
                <a:ea typeface="Average"/>
                <a:cs typeface="Average"/>
                <a:sym typeface="Average"/>
              </a:rPr>
              <a:t>You are here</a:t>
            </a:r>
            <a:endParaRPr sz="3200" kern="0" dirty="0"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8400" y="6344165"/>
            <a:ext cx="4951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Source: Melissa Huffman, NWS Corpus Christi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Task 1: Project Management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14403" y="1455235"/>
            <a:ext cx="5181600" cy="435133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70C0"/>
                </a:solidFill>
              </a:rPr>
              <a:t>Achievements during last Quarter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Selected first 30 gauge sites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Beginning collaboration with Austin District Maintenance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Received first 12 gauge permits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Advancements in </a:t>
            </a:r>
            <a:r>
              <a:rPr lang="en-US" sz="2287" dirty="0" err="1" smtClean="0"/>
              <a:t>Datasphere</a:t>
            </a:r>
            <a:r>
              <a:rPr lang="en-US" sz="2287" dirty="0" smtClean="0"/>
              <a:t> </a:t>
            </a:r>
          </a:p>
          <a:p>
            <a:pPr lvl="2">
              <a:lnSpc>
                <a:spcPct val="100000"/>
              </a:lnSpc>
              <a:spcAft>
                <a:spcPts val="0"/>
              </a:spcAft>
            </a:pPr>
            <a:endParaRPr lang="en-US" sz="2287" dirty="0"/>
          </a:p>
          <a:p>
            <a:pPr lvl="2">
              <a:lnSpc>
                <a:spcPct val="100000"/>
              </a:lnSpc>
              <a:spcAft>
                <a:spcPts val="0"/>
              </a:spcAft>
            </a:pPr>
            <a:r>
              <a:rPr lang="en-US" sz="2287" dirty="0" smtClean="0"/>
              <a:t>Advancements in Bridge Modeling</a:t>
            </a:r>
            <a:endParaRPr lang="en-US" sz="2287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964101" y="1455235"/>
            <a:ext cx="4992547" cy="4351338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Challenges for Next Quarter</a:t>
            </a:r>
          </a:p>
          <a:p>
            <a:pPr lvl="2"/>
            <a:endParaRPr lang="en-US" sz="2287" dirty="0"/>
          </a:p>
          <a:p>
            <a:pPr lvl="2">
              <a:lnSpc>
                <a:spcPts val="2400"/>
              </a:lnSpc>
            </a:pPr>
            <a:r>
              <a:rPr lang="en-US" sz="2287" dirty="0" smtClean="0"/>
              <a:t>Selection of second 30 gauge sites</a:t>
            </a:r>
          </a:p>
          <a:p>
            <a:pPr lvl="2">
              <a:lnSpc>
                <a:spcPts val="2400"/>
              </a:lnSpc>
            </a:pPr>
            <a:endParaRPr lang="en-US" sz="2287" dirty="0"/>
          </a:p>
          <a:p>
            <a:pPr lvl="2">
              <a:lnSpc>
                <a:spcPts val="2400"/>
              </a:lnSpc>
            </a:pPr>
            <a:r>
              <a:rPr lang="en-US" sz="2287" dirty="0" smtClean="0"/>
              <a:t>Begin collaboration with Beaumont District</a:t>
            </a:r>
          </a:p>
          <a:p>
            <a:pPr lvl="2">
              <a:lnSpc>
                <a:spcPts val="2400"/>
              </a:lnSpc>
            </a:pPr>
            <a:endParaRPr lang="en-US" sz="2287" dirty="0"/>
          </a:p>
          <a:p>
            <a:pPr lvl="2">
              <a:lnSpc>
                <a:spcPts val="2400"/>
              </a:lnSpc>
            </a:pPr>
            <a:r>
              <a:rPr lang="en-US" sz="2287" dirty="0" smtClean="0"/>
              <a:t>More gauge permits obtained</a:t>
            </a:r>
          </a:p>
          <a:p>
            <a:pPr lvl="2">
              <a:lnSpc>
                <a:spcPts val="2400"/>
              </a:lnSpc>
            </a:pPr>
            <a:endParaRPr lang="en-US" sz="2287" dirty="0"/>
          </a:p>
          <a:p>
            <a:pPr lvl="2">
              <a:lnSpc>
                <a:spcPts val="2400"/>
              </a:lnSpc>
            </a:pPr>
            <a:r>
              <a:rPr lang="en-US" sz="2287" dirty="0" smtClean="0"/>
              <a:t>Advancements in Data Assimilation and 3D road representation</a:t>
            </a:r>
          </a:p>
          <a:p>
            <a:pPr lvl="2">
              <a:lnSpc>
                <a:spcPts val="2400"/>
              </a:lnSpc>
            </a:pPr>
            <a:endParaRPr lang="en-US" sz="2287" dirty="0"/>
          </a:p>
          <a:p>
            <a:pPr lvl="2">
              <a:lnSpc>
                <a:spcPts val="2400"/>
              </a:lnSpc>
            </a:pPr>
            <a:r>
              <a:rPr lang="en-US" sz="2287" dirty="0" smtClean="0"/>
              <a:t>Cope with Hurricane Season!</a:t>
            </a:r>
            <a:endParaRPr lang="en-US" sz="2287" dirty="0"/>
          </a:p>
        </p:txBody>
      </p:sp>
    </p:spTree>
    <p:extLst>
      <p:ext uri="{BB962C8B-B14F-4D97-AF65-F5344CB8AC3E}">
        <p14:creationId xmlns:p14="http://schemas.microsoft.com/office/powerpoint/2010/main" val="4075945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II Overview Meeting 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4C53E-BAC4-495A-B666-EE1DC98C0A33}"/>
              </a:ext>
            </a:extLst>
          </p:cNvPr>
          <p:cNvSpPr txBox="1"/>
          <p:nvPr/>
        </p:nvSpPr>
        <p:spPr>
          <a:xfrm>
            <a:off x="2233402" y="1691235"/>
            <a:ext cx="906308" cy="90630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1: Project Management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2: Watershed Selection and Site Evaluation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3: Gauge Installation, Operation and Maintenance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4: Flood Forecast System Operation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5: Forecast Model Assessment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Task 6: Flood Manual and Training</a:t>
            </a:r>
          </a:p>
        </p:txBody>
      </p:sp>
    </p:spTree>
    <p:extLst>
      <p:ext uri="{BB962C8B-B14F-4D97-AF65-F5344CB8AC3E}">
        <p14:creationId xmlns:p14="http://schemas.microsoft.com/office/powerpoint/2010/main" val="1902985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TWDB_Flood_Forecasting_v0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0" id="{8835D312-C917-492F-B0D2-1ED5A4036EDC}" vid="{88320521-3BA3-4D8F-BEB2-7BB415FAD23F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ta Science Consulting by Slidesgo">
  <a:themeElements>
    <a:clrScheme name="Simple Light">
      <a:dk1>
        <a:srgbClr val="1A5E8F"/>
      </a:dk1>
      <a:lt1>
        <a:srgbClr val="FFFFFF"/>
      </a:lt1>
      <a:dk2>
        <a:srgbClr val="002845"/>
      </a:dk2>
      <a:lt2>
        <a:srgbClr val="FFD6E1"/>
      </a:lt2>
      <a:accent1>
        <a:srgbClr val="E898AC"/>
      </a:accent1>
      <a:accent2>
        <a:srgbClr val="00CFCC"/>
      </a:accent2>
      <a:accent3>
        <a:srgbClr val="FF9973"/>
      </a:accent3>
      <a:accent4>
        <a:srgbClr val="F64975"/>
      </a:accent4>
      <a:accent5>
        <a:srgbClr val="5EFFFD"/>
      </a:accent5>
      <a:accent6>
        <a:srgbClr val="FC723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2964</Words>
  <Application>Microsoft Office PowerPoint</Application>
  <PresentationFormat>Widescreen</PresentationFormat>
  <Paragraphs>565</Paragraphs>
  <Slides>65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65</vt:i4>
      </vt:variant>
    </vt:vector>
  </HeadingPairs>
  <TitlesOfParts>
    <vt:vector size="93" baseType="lpstr">
      <vt:lpstr>ＭＳ Ｐゴシック</vt:lpstr>
      <vt:lpstr>Advent Pro SemiBold</vt:lpstr>
      <vt:lpstr>Arial</vt:lpstr>
      <vt:lpstr>Avenir LT Std 55 Roman</vt:lpstr>
      <vt:lpstr>Avenir LT Std 65 Medium</vt:lpstr>
      <vt:lpstr>Avenir LT Std 85 Heavy</vt:lpstr>
      <vt:lpstr>Average</vt:lpstr>
      <vt:lpstr>Calibri</vt:lpstr>
      <vt:lpstr>Calibri Light</vt:lpstr>
      <vt:lpstr>Courier New</vt:lpstr>
      <vt:lpstr>Fira Sans Condensed Medium</vt:lpstr>
      <vt:lpstr>Fira Sans Extra Condensed Medium</vt:lpstr>
      <vt:lpstr>Livvic Light</vt:lpstr>
      <vt:lpstr>Lucida Grande</vt:lpstr>
      <vt:lpstr>Maven Pro</vt:lpstr>
      <vt:lpstr>Nunito Light</vt:lpstr>
      <vt:lpstr>Proxima Nova</vt:lpstr>
      <vt:lpstr>Segoe UI</vt:lpstr>
      <vt:lpstr>Wingdings</vt:lpstr>
      <vt:lpstr>Wingdings 2</vt:lpstr>
      <vt:lpstr>Optional_Corporate_PPT_Template-Arial</vt:lpstr>
      <vt:lpstr>2_Optional_Corporate_PPT_Template-Arial</vt:lpstr>
      <vt:lpstr>TWDB_Flood_Forecasting_v01</vt:lpstr>
      <vt:lpstr>1_Office Theme</vt:lpstr>
      <vt:lpstr>Data Science Consulting by Slidesgo</vt:lpstr>
      <vt:lpstr>2_Office Theme</vt:lpstr>
      <vt:lpstr>3_Optional_Corporate_PPT_Template-Arial</vt:lpstr>
      <vt:lpstr>4_Optional_Corporate_PPT_Template-Arial</vt:lpstr>
      <vt:lpstr>Evaluate Improved Streamflow Measurement at TxDOT Bridges  Project 0-7095   Being conducted for TxDOT  by UT Austin and US Geological Survey with the support of  Kisters North America and Aqua Strategies  September 2020 to August 2023</vt:lpstr>
      <vt:lpstr>TxDOT Priorities </vt:lpstr>
      <vt:lpstr>TxDOT Project Management Committee</vt:lpstr>
      <vt:lpstr>Project Advisory Committee</vt:lpstr>
      <vt:lpstr>Streamflow II Overview Meeting Agenda</vt:lpstr>
      <vt:lpstr>Task 1: Project Management – Some Highlights for this Quarter</vt:lpstr>
      <vt:lpstr>When is Hurricane Season?</vt:lpstr>
      <vt:lpstr>Task 1: Project Management</vt:lpstr>
      <vt:lpstr>Streamflow II Overview Meeting Agenda</vt:lpstr>
      <vt:lpstr>Prioritized Watershed Region Identified using Weighting Factors</vt:lpstr>
      <vt:lpstr>Flood Risk Factors have a Combined Gradient from the Coast towards Inland</vt:lpstr>
      <vt:lpstr>400 Potential Gauge Sites from Office Reconnaissance</vt:lpstr>
      <vt:lpstr>Divide the HUC6 Basins into Three Groups</vt:lpstr>
      <vt:lpstr>Evacuation Routes</vt:lpstr>
      <vt:lpstr>Gauging Density in Middle Basins</vt:lpstr>
      <vt:lpstr>100 Recon Sites After Field Visits </vt:lpstr>
      <vt:lpstr>Field Assessment of all Potential Sites in Middle Group</vt:lpstr>
      <vt:lpstr>14 Operational Gauges, 30 Selected New Sites</vt:lpstr>
      <vt:lpstr>Gauges in TxDOT Districts</vt:lpstr>
      <vt:lpstr>Field Reconnaissance for next 30 sites in Lower Basins</vt:lpstr>
      <vt:lpstr> Task 2: Watershed Selection and Site Evaluation</vt:lpstr>
      <vt:lpstr>Streamflow II Overview Meeting Agenda</vt:lpstr>
      <vt:lpstr>PowerPoint Presentation</vt:lpstr>
      <vt:lpstr>Installation Day (and heaviest rainfall to date as of April 2021)</vt:lpstr>
      <vt:lpstr>Installation Day</vt:lpstr>
      <vt:lpstr>PowerPoint Presentation</vt:lpstr>
      <vt:lpstr>Relation between Stage Height and Velocity</vt:lpstr>
      <vt:lpstr>Relation between Stage Height and Velocity (Tehuacana Creek nr Waco)</vt:lpstr>
      <vt:lpstr>Cole Creek Data with Discharge Pulses for 16-29 May, 2021</vt:lpstr>
      <vt:lpstr>Gauge Documentation </vt:lpstr>
      <vt:lpstr>Gauge Documentation</vt:lpstr>
      <vt:lpstr>Task 3: Gauge Installation, Operation and Maintenance</vt:lpstr>
      <vt:lpstr>Streamflow II Overview Meeting Agenda</vt:lpstr>
      <vt:lpstr>KISTERS Datasphere Functions</vt:lpstr>
      <vt:lpstr>KISTERS Storages </vt:lpstr>
      <vt:lpstr>Raster Analytics</vt:lpstr>
      <vt:lpstr>Time Series Ensembles (multiple forecasts from a given time point)</vt:lpstr>
      <vt:lpstr>Storages and Data Flow</vt:lpstr>
      <vt:lpstr>Observation Networks in Datasphere</vt:lpstr>
      <vt:lpstr>Medium Range Forecast at Cole Creek</vt:lpstr>
      <vt:lpstr>Raster Data Viewer and Time Series at a Selected Point</vt:lpstr>
      <vt:lpstr>Global Forecast System (GFS) for Weather</vt:lpstr>
      <vt:lpstr>Observed Flows and Forecast Rainfall, Guadalupe River at Comfort</vt:lpstr>
      <vt:lpstr>Forecast Flows and Alarms, Pedernales River </vt:lpstr>
      <vt:lpstr>Forecasts at Concern Point M1 in Mason County (Demo by Matt Ables)</vt:lpstr>
      <vt:lpstr>Task 4: Flood Forecast System Operation</vt:lpstr>
      <vt:lpstr>Streamflow II Overview Meeting Agenda</vt:lpstr>
      <vt:lpstr>Colorado Basin Prediction Testbed</vt:lpstr>
      <vt:lpstr>HEC-RAS model of Lower Colorado</vt:lpstr>
      <vt:lpstr>HEC-RAS model of Lower Colorado – October 2018 flood </vt:lpstr>
      <vt:lpstr>HEC-RAS model of Lower Colorado – HEC-RAS in Operational Planning GUI </vt:lpstr>
      <vt:lpstr>NWM model routing clone</vt:lpstr>
      <vt:lpstr>Preliminary Data Assimilation Testing</vt:lpstr>
      <vt:lpstr>Base Level Engineering Model</vt:lpstr>
      <vt:lpstr>Task 5: Data Assimilation</vt:lpstr>
      <vt:lpstr>Streamflow II Overview Meeting Agenda</vt:lpstr>
      <vt:lpstr>Austin District: Area Offices and Maintenance Sections</vt:lpstr>
      <vt:lpstr>StoryMap of Concern Points for Hays County</vt:lpstr>
      <vt:lpstr>StoryMap of Concern Points for Mason County</vt:lpstr>
      <vt:lpstr>Roadway Closure Information</vt:lpstr>
      <vt:lpstr>TxDOT Recorded Flooded Roads, 2014 to 2020</vt:lpstr>
      <vt:lpstr>Low Water Crossing Measured by Emergency Services District 11 using Pin2Flood</vt:lpstr>
      <vt:lpstr>Real-Time Inundation Mapping using Pin2Flood</vt:lpstr>
      <vt:lpstr>Task 6: Flood Manual and Training</vt:lpstr>
      <vt:lpstr>Concluding Remarks by Committee Members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Grzyb, Scott</dc:creator>
  <cp:lastModifiedBy>Maidment, David R</cp:lastModifiedBy>
  <cp:revision>162</cp:revision>
  <cp:lastPrinted>2021-03-08T14:56:45Z</cp:lastPrinted>
  <dcterms:created xsi:type="dcterms:W3CDTF">2021-03-04T16:16:43Z</dcterms:created>
  <dcterms:modified xsi:type="dcterms:W3CDTF">2021-06-14T21:05:09Z</dcterms:modified>
</cp:coreProperties>
</file>